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13c8567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13c8567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13c8567f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13c8567f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04e17935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04e17935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13c8567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13c8567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04e17935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04e17935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04e17935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04e17935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04e17935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04e17935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04e17935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04e17935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04e17935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04e17935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04e17935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04e17935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04e17935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04e17935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04e17935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04e17935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1490c7c6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1490c7c6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Political Party Affiliation for Google Street View Images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Elie Eshoa, Daniela Shuman, Luke Stoner</a:t>
            </a:r>
            <a:endParaRPr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- Feature Extraction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322225" y="1530725"/>
            <a:ext cx="8674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Identifying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 Dense Urban Environments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vs.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Rural Areas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should be a good differentiating factor between political party.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Areas with more </a:t>
            </a:r>
            <a:r>
              <a:rPr lang="en" sz="1600" u="sng">
                <a:latin typeface="Roboto"/>
                <a:ea typeface="Roboto"/>
                <a:cs typeface="Roboto"/>
                <a:sym typeface="Roboto"/>
              </a:rPr>
              <a:t>sky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would more likely be Republican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Areas with more </a:t>
            </a:r>
            <a:r>
              <a:rPr lang="en" sz="1600" u="sng">
                <a:latin typeface="Roboto"/>
                <a:ea typeface="Roboto"/>
                <a:cs typeface="Roboto"/>
                <a:sym typeface="Roboto"/>
              </a:rPr>
              <a:t>buildings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and less </a:t>
            </a:r>
            <a:r>
              <a:rPr lang="en" sz="1600" u="sng">
                <a:latin typeface="Roboto"/>
                <a:ea typeface="Roboto"/>
                <a:cs typeface="Roboto"/>
                <a:sym typeface="Roboto"/>
              </a:rPr>
              <a:t>rural landscape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would be more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likely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Democrat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425" y="2755325"/>
            <a:ext cx="4434410" cy="21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 - Feature Extraction</a:t>
            </a:r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617275" y="1517925"/>
            <a:ext cx="409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Sky Detector uses an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existing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mask in CV to extract skyline as a feature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2195025"/>
            <a:ext cx="2240825" cy="145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477" y="2245031"/>
            <a:ext cx="2240824" cy="143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3"/>
          <p:cNvCxnSpPr/>
          <p:nvPr/>
        </p:nvCxnSpPr>
        <p:spPr>
          <a:xfrm>
            <a:off x="2524075" y="2807625"/>
            <a:ext cx="27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3"/>
          <p:cNvSpPr txBox="1"/>
          <p:nvPr/>
        </p:nvSpPr>
        <p:spPr>
          <a:xfrm>
            <a:off x="732100" y="3676675"/>
            <a:ext cx="4093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This image is from a district that is 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Republican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and is clearly a highway with no buildings or many objects obstructing the view of the sky.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The feature we extracted here is the amount of sky: 47.55%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4825300" y="1517925"/>
            <a:ext cx="409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Landscape Detection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using VGG19 and transfer learning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488" y="2232225"/>
            <a:ext cx="2240825" cy="145723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4998325" y="3790075"/>
            <a:ext cx="4093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For this same image in the 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Republican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district, the landscape predicted was a </a:t>
            </a: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street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. 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Landscape Identification</a:t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210525" y="1434975"/>
            <a:ext cx="4928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CNN Architecture using transfer learning on VGG19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 Convolutional Blocks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Approximately 20M parameters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Trained on 14k images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Categorical Output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Reached 96% accuracy on train and 86% accuracy on test.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5100" y="1790450"/>
            <a:ext cx="3700574" cy="29008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r>
              <a:rPr lang="en"/>
              <a:t> - Feature Extraction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5351100" y="2336800"/>
            <a:ext cx="3561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Our original hypothesis was wrong: that more buildings would be more Democratic.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This lack of statistical difference lead to very poor model performance, where it did not achieve above baseline (50%) accuracy.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00" y="1335525"/>
            <a:ext cx="4904909" cy="371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322225" y="1530725"/>
            <a:ext cx="849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We were able to use a CNN architecture to classify images across the US as in Democratic or Republican Districts. 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1173000" y="2571750"/>
            <a:ext cx="679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Roboto"/>
                <a:ea typeface="Roboto"/>
                <a:cs typeface="Roboto"/>
                <a:sym typeface="Roboto"/>
              </a:rPr>
              <a:t>We reached an accuracy of </a:t>
            </a:r>
            <a:r>
              <a:rPr i="1" lang="en" sz="2200" u="sng">
                <a:latin typeface="Roboto"/>
                <a:ea typeface="Roboto"/>
                <a:cs typeface="Roboto"/>
                <a:sym typeface="Roboto"/>
              </a:rPr>
              <a:t>84</a:t>
            </a:r>
            <a:r>
              <a:rPr i="1" lang="en" sz="2200" u="sng">
                <a:latin typeface="Roboto"/>
                <a:ea typeface="Roboto"/>
                <a:cs typeface="Roboto"/>
                <a:sym typeface="Roboto"/>
              </a:rPr>
              <a:t>% on training</a:t>
            </a:r>
            <a:r>
              <a:rPr i="1" lang="en" sz="2200">
                <a:latin typeface="Roboto"/>
                <a:ea typeface="Roboto"/>
                <a:cs typeface="Roboto"/>
                <a:sym typeface="Roboto"/>
              </a:rPr>
              <a:t> &amp;</a:t>
            </a:r>
            <a:endParaRPr i="1"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 u="sng">
                <a:latin typeface="Roboto"/>
                <a:ea typeface="Roboto"/>
                <a:cs typeface="Roboto"/>
                <a:sym typeface="Roboto"/>
              </a:rPr>
              <a:t>81</a:t>
            </a:r>
            <a:r>
              <a:rPr i="1" lang="en" sz="2200" u="sng">
                <a:latin typeface="Roboto"/>
                <a:ea typeface="Roboto"/>
                <a:cs typeface="Roboto"/>
                <a:sym typeface="Roboto"/>
              </a:rPr>
              <a:t>% on testing</a:t>
            </a:r>
            <a:endParaRPr i="1" sz="1800" u="sng"/>
          </a:p>
        </p:txBody>
      </p:sp>
      <p:sp>
        <p:nvSpPr>
          <p:cNvPr id="176" name="Google Shape;176;p26"/>
          <p:cNvSpPr txBox="1"/>
          <p:nvPr/>
        </p:nvSpPr>
        <p:spPr>
          <a:xfrm>
            <a:off x="1208850" y="3834350"/>
            <a:ext cx="6726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Future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Work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Exploring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more features that can be used to identify Republican vs. Democratic districts (i.e. American flags or Trucks)</a:t>
            </a:r>
            <a:endParaRPr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417600" y="798600"/>
            <a:ext cx="8308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 Question:</a:t>
            </a:r>
            <a:r>
              <a:rPr lang="en"/>
              <a:t> Can we use convolutional </a:t>
            </a:r>
            <a:r>
              <a:rPr lang="en"/>
              <a:t>neural</a:t>
            </a:r>
            <a:r>
              <a:rPr lang="en"/>
              <a:t> networks to predict the party affiliation of the congressional district associated with Google Street View images?</a:t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Motivation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25" y="1586525"/>
            <a:ext cx="3127500" cy="30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the 2020 election, the New York Times asked readers to guess party affiliation based on street view images</a:t>
            </a:r>
            <a:endParaRPr sz="18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On average, readers guessed correctly 60-67% of the time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More politically homogeneous locations were easier to guess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600" y="229951"/>
            <a:ext cx="4777225" cy="478095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Congressional Data</a:t>
            </a:r>
            <a:endParaRPr b="1"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Based on 2022 midterm election results (via Bloomberg)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Match congressional district results to street view image via ZIP code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832400" y="1505700"/>
            <a:ext cx="3999900" cy="3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Street View Data</a:t>
            </a:r>
            <a:endParaRPr b="1"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Collected 10,000 random street view images via web scraping of randomstreetview.com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Originally skewed Republican, lacked urban images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Caveat about unbalanced data will be addressed in the following slides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2225" y="1530725"/>
            <a:ext cx="84996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Crop web scraped images to remove Street View UI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Resize images and convert to RGB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Clean dataset, removing observations missing ZIP code or congressional district result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263" y="3027250"/>
            <a:ext cx="6959473" cy="20592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61100" y="1478175"/>
            <a:ext cx="4301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Unbalanced Data: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Republican districts cover bigger surface area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Around 70% of the randomly sampled images were Republican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Fix: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Add from the University of Florida dataset, which includes district images from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Manhattan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, Pittsburgh, and Orlando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2500" y="1949750"/>
            <a:ext cx="4434198" cy="270540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4754425" y="1613250"/>
            <a:ext cx="393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Randomly Scraped Street View Locations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22025" y="1481675"/>
            <a:ext cx="4928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Basic CNN Architecture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convolutional / max pooling layers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2.3 million total parameters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Based on 5000 image subsample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Achieved strong accuracy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Compared to baseline of ~50%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Train: 88% accuracy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Test: 79% accuracy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Needed to improved generalization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900" y="1803588"/>
            <a:ext cx="3700575" cy="286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202075" y="1607175"/>
            <a:ext cx="4928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Basic CNN Architecture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4.6 million total parameters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Added dropout layers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Larger dense layer (64 vs. 32)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Smaller batch size (16 vs. 32)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Improved test accuracy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Compared to baseline of ~50%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Train: 84% accuracy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Test: 81% accuracy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200" y="1717150"/>
            <a:ext cx="3963400" cy="31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Saliency Maps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25" y="1801725"/>
            <a:ext cx="3127500" cy="28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Republican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Values sky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Appears to value </a:t>
            </a:r>
            <a:r>
              <a:rPr lang="en"/>
              <a:t>foliage/greenery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Democrat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Ignores sky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Highlights building lines and street features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600" y="261975"/>
            <a:ext cx="4912320" cy="21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598" y="2720700"/>
            <a:ext cx="4912327" cy="21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