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272" r:id="rId19"/>
    <p:sldId id="320" r:id="rId2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Source Code Pro" panose="020B050903040302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3CC40C-9546-437E-8B2D-162E1FF6CCC1}">
  <a:tblStyle styleId="{553CC40C-9546-437E-8B2D-162E1FF6C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0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20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80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5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172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72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469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6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2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3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02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Elie Khadij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 to Logging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Workshop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74016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Popular Logging Providers/Sinks/Exporters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Console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local development.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Debug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debugging in Visual Studio.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writing logs to a file (use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Azure Application Insights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cloud-based applications.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ELK Stack 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(Elasticsearch, Logstash, Kibana): For centralized logging and analysis.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Logging Servers: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Such as Seq (used in our workshop)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Popular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Libraries</a:t>
            </a:r>
            <a:endParaRPr lang="en-US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Most used and recommended by dotnet core community.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It reflects a standardized way on how to log.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F15C0618-7109-483C-8BE8-B7A2F84534CD}"/>
              </a:ext>
            </a:extLst>
          </p:cNvPr>
          <p:cNvSpPr txBox="1">
            <a:spLocks/>
          </p:cNvSpPr>
          <p:nvPr/>
        </p:nvSpPr>
        <p:spPr>
          <a:xfrm>
            <a:off x="4572000" y="1786673"/>
            <a:ext cx="3852000" cy="20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will see later on in the code review how we used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together in order to achieve proper standardized logs.</a:t>
            </a:r>
          </a:p>
        </p:txBody>
      </p:sp>
    </p:spTree>
    <p:extLst>
      <p:ext uri="{BB962C8B-B14F-4D97-AF65-F5344CB8AC3E}">
        <p14:creationId xmlns:p14="http://schemas.microsoft.com/office/powerpoint/2010/main" val="44730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890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934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 appropriate log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Include meaningful context in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 structured logging for better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Centralize logs for distributed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Regularly review and clean up logs.</a:t>
            </a:r>
          </a:p>
          <a:p>
            <a:pPr marL="139700" indent="0" algn="l"/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F15C0618-7109-483C-8BE8-B7A2F84534CD}"/>
              </a:ext>
            </a:extLst>
          </p:cNvPr>
          <p:cNvSpPr txBox="1">
            <a:spLocks/>
          </p:cNvSpPr>
          <p:nvPr/>
        </p:nvSpPr>
        <p:spPr>
          <a:xfrm>
            <a:off x="4572000" y="1542689"/>
            <a:ext cx="3852000" cy="20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Pitfalls to Avoid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Overloading logs with unnecessary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Ignoring log levels (e.g., logging everything as "Information").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Failing to handle log rotation and retention.</a:t>
            </a:r>
          </a:p>
          <a:p>
            <a:pPr marL="139700" indent="0"/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5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890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719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Configuration with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Seeding the database.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common exceptions.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 over service logs.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8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exercise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890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91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Configuration with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Seeding the database.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common exceptions.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 over service logs.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exercise</a:t>
            </a:r>
            <a:endParaRPr dirty="0"/>
          </a:p>
        </p:txBody>
      </p:sp>
      <p:sp>
        <p:nvSpPr>
          <p:cNvPr id="2075" name="Google Shape;2075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IBM Plex Mono"/>
                <a:ea typeface="IBM Plex Mono"/>
                <a:cs typeface="IBM Plex Mono"/>
                <a:sym typeface="IBM Plex Mono"/>
              </a:rPr>
              <a:t>Objective: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small project with simple crud services, connect to a </a:t>
            </a:r>
            <a:r>
              <a:rPr lang="en-US" dirty="0" err="1"/>
              <a:t>db</a:t>
            </a:r>
            <a:r>
              <a:rPr lang="en-US" dirty="0"/>
              <a:t> and use logging.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Instructions:</a:t>
            </a:r>
            <a:endParaRPr b="1" dirty="0"/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Create a dotnet core project.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Install and configure </a:t>
            </a:r>
            <a:r>
              <a:rPr lang="en-US" dirty="0" err="1"/>
              <a:t>serilog</a:t>
            </a:r>
            <a:r>
              <a:rPr lang="en-US" dirty="0"/>
              <a:t> and telemetry.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Implement </a:t>
            </a:r>
            <a:r>
              <a:rPr lang="en-US" dirty="0" err="1"/>
              <a:t>ExceptionHandlers</a:t>
            </a:r>
            <a:r>
              <a:rPr lang="en-US" dirty="0"/>
              <a:t>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Create services.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Write proper logs.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2412;p64">
            <a:extLst>
              <a:ext uri="{FF2B5EF4-FFF2-40B4-BE49-F238E27FC236}">
                <a16:creationId xmlns:a16="http://schemas.microsoft.com/office/drawing/2014/main" id="{607541E3-8C7E-4EE1-A513-8953F7FAF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0210" y="186018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329092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Logging?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23209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7" y="235814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7" y="1918675"/>
            <a:ext cx="405729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to Log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293837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7" y="293837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sp>
        <p:nvSpPr>
          <p:cNvPr id="25" name="Google Shape;1474;p37">
            <a:extLst>
              <a:ext uri="{FF2B5EF4-FFF2-40B4-BE49-F238E27FC236}">
                <a16:creationId xmlns:a16="http://schemas.microsoft.com/office/drawing/2014/main" id="{617E2680-68FA-4831-A841-B65D707FBCD9}"/>
              </a:ext>
            </a:extLst>
          </p:cNvPr>
          <p:cNvSpPr txBox="1">
            <a:spLocks/>
          </p:cNvSpPr>
          <p:nvPr/>
        </p:nvSpPr>
        <p:spPr>
          <a:xfrm>
            <a:off x="720003" y="3340670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6" name="Google Shape;1476;p37">
            <a:extLst>
              <a:ext uri="{FF2B5EF4-FFF2-40B4-BE49-F238E27FC236}">
                <a16:creationId xmlns:a16="http://schemas.microsoft.com/office/drawing/2014/main" id="{0BD14978-9783-4AB5-A0AE-646AE096F62E}"/>
              </a:ext>
            </a:extLst>
          </p:cNvPr>
          <p:cNvSpPr txBox="1">
            <a:spLocks/>
          </p:cNvSpPr>
          <p:nvPr/>
        </p:nvSpPr>
        <p:spPr>
          <a:xfrm>
            <a:off x="4366697" y="331316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7" name="Google Shape;1478;p37">
            <a:extLst>
              <a:ext uri="{FF2B5EF4-FFF2-40B4-BE49-F238E27FC236}">
                <a16:creationId xmlns:a16="http://schemas.microsoft.com/office/drawing/2014/main" id="{9986049D-1FDB-46E8-B2A0-F132647BD1E7}"/>
              </a:ext>
            </a:extLst>
          </p:cNvPr>
          <p:cNvSpPr txBox="1">
            <a:spLocks/>
          </p:cNvSpPr>
          <p:nvPr/>
        </p:nvSpPr>
        <p:spPr>
          <a:xfrm>
            <a:off x="720000" y="3871356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Code Review</a:t>
            </a:r>
          </a:p>
        </p:txBody>
      </p:sp>
      <p:sp>
        <p:nvSpPr>
          <p:cNvPr id="28" name="Google Shape;1479;p37">
            <a:extLst>
              <a:ext uri="{FF2B5EF4-FFF2-40B4-BE49-F238E27FC236}">
                <a16:creationId xmlns:a16="http://schemas.microsoft.com/office/drawing/2014/main" id="{3E49FE50-3283-4F4F-A861-47CCAFC8D317}"/>
              </a:ext>
            </a:extLst>
          </p:cNvPr>
          <p:cNvSpPr txBox="1">
            <a:spLocks/>
          </p:cNvSpPr>
          <p:nvPr/>
        </p:nvSpPr>
        <p:spPr>
          <a:xfrm>
            <a:off x="4366697" y="3871356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Hands on exercise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555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logging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Poor logging can lead to insufficient information for debugging or excessive noise.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is critical for debugging, monitoring, and auditing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It helps track application behavior, identify issues, and improve performance.</a:t>
            </a:r>
          </a:p>
          <a:p>
            <a:pPr marL="139700" indent="0" algn="l"/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72216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NET Core provides a built-in logging framework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Microsoft.Extensions.Logging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It supports multiple logging providers (e.g., Console, Debug, File, Azure App Insights, etc.).</a:t>
            </a: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is highly configurable and extensible.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to log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9909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5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and how to log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44628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What to log?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Errors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Exceptions</a:t>
            </a:r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Critical Events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business or system events.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Warnings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potential issues that don’t break the application but need attention.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Information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Log high-level application flow.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Debug Details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Log detailed information for debugging purposes.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80F5735F-FECD-4622-98AB-AE42965F4212}"/>
              </a:ext>
            </a:extLst>
          </p:cNvPr>
          <p:cNvSpPr txBox="1">
            <a:spLocks/>
          </p:cNvSpPr>
          <p:nvPr/>
        </p:nvSpPr>
        <p:spPr>
          <a:xfrm>
            <a:off x="5182800" y="1786674"/>
            <a:ext cx="3471600" cy="270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/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to avoid?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Sensitive information (e.g., passwords, credit card numbers).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Excessive or redundant information that adds noise.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Non-actionable or irrelevant data.</a:t>
            </a:r>
          </a:p>
          <a:p>
            <a:pPr marL="139700" indent="0"/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and how to log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44628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to log?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Trace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 method entry/exit, variable values.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Debug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development and troubleshooting.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Information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general application flow.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Warning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unexpected but recoverable events (persistence issues).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Error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errors that impact functionality (e.g., "Failed to save data").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Critical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severe failures.(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db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failures)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80F5735F-FECD-4622-98AB-AE42965F4212}"/>
              </a:ext>
            </a:extLst>
          </p:cNvPr>
          <p:cNvSpPr txBox="1">
            <a:spLocks/>
          </p:cNvSpPr>
          <p:nvPr/>
        </p:nvSpPr>
        <p:spPr>
          <a:xfrm>
            <a:off x="5182800" y="1786674"/>
            <a:ext cx="3752400" cy="270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at Key 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Application startup and shutdown.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Before and after critical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exceptions occur.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significant business events occur.</a:t>
            </a:r>
          </a:p>
          <a:p>
            <a:pPr marL="139700" indent="0"/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3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2213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230882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956</Words>
  <Application>Microsoft Office PowerPoint</Application>
  <PresentationFormat>On-screen Show (16:9)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IBM Plex Mono</vt:lpstr>
      <vt:lpstr>Source Code Pro</vt:lpstr>
      <vt:lpstr>var(--ds-font-family-code)</vt:lpstr>
      <vt:lpstr>Open Sans</vt:lpstr>
      <vt:lpstr>Poppins</vt:lpstr>
      <vt:lpstr>Arial</vt:lpstr>
      <vt:lpstr>Inter</vt:lpstr>
      <vt:lpstr>Introduction to Coding Workshop by Slidesgo</vt:lpstr>
      <vt:lpstr>Introduction to Logging Workshop</vt:lpstr>
      <vt:lpstr>Table of contents</vt:lpstr>
      <vt:lpstr>01</vt:lpstr>
      <vt:lpstr>Introduction</vt:lpstr>
      <vt:lpstr>Introduction</vt:lpstr>
      <vt:lpstr>02</vt:lpstr>
      <vt:lpstr>What, When and how to log</vt:lpstr>
      <vt:lpstr>What, When and how to log</vt:lpstr>
      <vt:lpstr>03</vt:lpstr>
      <vt:lpstr>Frameworks and tools</vt:lpstr>
      <vt:lpstr>Frameworks and tools</vt:lpstr>
      <vt:lpstr>04</vt:lpstr>
      <vt:lpstr>Best Practices</vt:lpstr>
      <vt:lpstr>05</vt:lpstr>
      <vt:lpstr>Code Review</vt:lpstr>
      <vt:lpstr>06</vt:lpstr>
      <vt:lpstr>Code Review</vt:lpstr>
      <vt:lpstr>Practical exercise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Logging Workshop</dc:title>
  <dc:creator>Dev-ElieK</dc:creator>
  <cp:lastModifiedBy>Elie Khadij</cp:lastModifiedBy>
  <cp:revision>9</cp:revision>
  <dcterms:modified xsi:type="dcterms:W3CDTF">2025-02-10T00:25:32Z</dcterms:modified>
</cp:coreProperties>
</file>