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/>
  </p:normalViewPr>
  <p:slideViewPr>
    <p:cSldViewPr snapToGrid="0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7EF7D-669B-EF0A-34F8-3F520B851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A622F43-4377-2911-6D6A-8DC2DD614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556495-702A-B133-A0A2-E321602C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0032-DD21-C848-99F8-58599A6D0536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708DEE-956A-F1F5-BD01-1A6A03D5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C230F8-EB41-B198-2D4E-2CD0B63C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F38F-B0F2-C945-8682-EB1D2E4DBF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96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4AD4F-07D2-DF36-6C61-806BA202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0E7E45-986D-34B8-84B2-C6B993A79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74F26C-FC2B-9AAB-11A0-CF69050F4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0032-DD21-C848-99F8-58599A6D0536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2A952E-4F89-E3EF-32B1-CC66FA7C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7BBE0F-D242-DAE0-DC36-5E5961D3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F38F-B0F2-C945-8682-EB1D2E4DBF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81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2A1693E-D9EE-10B8-D2AB-E146DEF42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3A6E6C-48F0-3C2F-B3B4-1B0F50085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1B5EA5-8318-5D63-7076-92FF313A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0032-DD21-C848-99F8-58599A6D0536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2F3950-A468-83A8-5FF9-482007EF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56197E-BEF0-C2FB-C344-EC923463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F38F-B0F2-C945-8682-EB1D2E4DBF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01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8523B-36AA-7A3D-A373-EC5CFA50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157F7-C231-4161-2426-80427AAC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D2F414-E6B0-977F-A062-099DF6FD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0032-DD21-C848-99F8-58599A6D0536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7A0585-9FB5-C7A6-3CC5-96984E2D6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FA3E38-3772-1361-048E-FF1D72FE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F38F-B0F2-C945-8682-EB1D2E4DBF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11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1E9CB-1339-BADA-51B1-3CBB4B85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61CEFD-2BCC-7057-3EE7-107C9FE3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DEF986-636C-C024-00E5-6B6F38AB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0032-DD21-C848-99F8-58599A6D0536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138670-62FC-03BC-C7FB-B7CEF814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01066B-2BB8-2350-4CC8-E481891F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F38F-B0F2-C945-8682-EB1D2E4DBF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44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35CB64-9209-99D0-80BC-4F3B90F2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7359A8-6226-078F-344D-3E741B97B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3A2ECC-D747-66CD-92D4-3B69CC435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AF837F-1953-0EE5-17CD-871526C1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0032-DD21-C848-99F8-58599A6D0536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6AAED9-9419-6B96-FE2C-DE4B301F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37A085-7BAA-0CB2-83CE-7467350C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F38F-B0F2-C945-8682-EB1D2E4DBF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61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0C0B30-0794-3E30-DDAA-3C7A7300E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5A5678-549B-7B8A-9480-76C927ADD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36EA7A-E9DF-01A9-41CE-01CEF3E9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82857F-A0DB-E8BD-6F59-AF749C8BB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E95ECC9-6907-DCC7-1C05-13602F1E8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09C0D84-3DD5-EA20-2F84-CEC8AFA3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0032-DD21-C848-99F8-58599A6D0536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3821CB3-FAD0-C65A-BCDE-3BE356DF0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AF11F35-B906-DE55-F8BE-B066AD95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F38F-B0F2-C945-8682-EB1D2E4DBF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78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724B4E-AE7C-7E97-9CED-981EEA48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9179948-E2F0-6E0E-79D1-31CD8BAAF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0032-DD21-C848-99F8-58599A6D0536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5AC879-CB0E-3E4D-66D0-3D36BD82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E59EE9-E81A-7983-33A3-AB9C5B29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F38F-B0F2-C945-8682-EB1D2E4DBF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77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F308061-FE88-4139-F276-CBAFAD069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0032-DD21-C848-99F8-58599A6D0536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ACD0D06-7EC4-7F8C-9E90-99F170CE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DCDF8E-B780-AC6D-A8A3-4E0CEA03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F38F-B0F2-C945-8682-EB1D2E4DBF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91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6333BC-4B30-15EA-7831-0B9E188C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7BA297-07C8-7B5E-E18C-048F64DDD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F7D323-283D-65F2-E416-3C6AAAF1C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1536A8-023C-2E0E-9219-D6D54CCA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0032-DD21-C848-99F8-58599A6D0536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19FC66-340F-2764-390B-3EDA2D5B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AB4D30-6C1C-0C7A-499D-E11FD865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F38F-B0F2-C945-8682-EB1D2E4DBF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55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2DF56-B616-EA26-C135-FA42F29D2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A7253B7-8D6D-6FF0-2FB8-FD3D2B52B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4E2B07-3CEF-42AE-B7FB-4AE6F644A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EC396B-0080-EF11-B9F1-C332A33B9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0032-DD21-C848-99F8-58599A6D0536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4CCA9A-1CAA-5A2A-E40E-847FB6EB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3ADB10-03C8-98CC-60AD-9F94A58D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3F38F-B0F2-C945-8682-EB1D2E4DBF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97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F6FF093-5B38-02C9-B318-1BCE0F1A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1A6DF8-0326-5B73-1045-47B05B50C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89DDB4-6DE0-F045-144A-11D69AAFA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20032-DD21-C848-99F8-58599A6D0536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66B1BC-D4B8-D202-9FD2-D3A16A8EF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5A298A-FDD2-2A38-A1C6-505E39FF3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3F38F-B0F2-C945-8682-EB1D2E4DBF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05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1DDD1F8-8542-0A09-C55B-4171887816C8}"/>
              </a:ext>
            </a:extLst>
          </p:cNvPr>
          <p:cNvSpPr txBox="1"/>
          <p:nvPr/>
        </p:nvSpPr>
        <p:spPr>
          <a:xfrm>
            <a:off x="558800" y="270933"/>
            <a:ext cx="2531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La gravitation </a:t>
            </a:r>
          </a:p>
        </p:txBody>
      </p:sp>
      <p:pic>
        <p:nvPicPr>
          <p:cNvPr id="5" name="Image 4" descr="Une image contenant capture d’écran, obscurité, Caractère coloré, léger&#10;&#10;Description générée automatiquement">
            <a:extLst>
              <a:ext uri="{FF2B5EF4-FFF2-40B4-BE49-F238E27FC236}">
                <a16:creationId xmlns:a16="http://schemas.microsoft.com/office/drawing/2014/main" id="{25BEFE93-A0EA-3E8A-384D-58CF0974B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319" y="1269577"/>
            <a:ext cx="5581619" cy="36918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6AF00D2F-CB63-F360-2FC7-2371747E4480}"/>
                  </a:ext>
                </a:extLst>
              </p:cNvPr>
              <p:cNvSpPr txBox="1"/>
              <p:nvPr/>
            </p:nvSpPr>
            <p:spPr>
              <a:xfrm>
                <a:off x="6515205" y="2184921"/>
                <a:ext cx="1845733" cy="644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1−2</m:t>
                          </m:r>
                        </m:sub>
                      </m:sSub>
                    </m:oMath>
                  </m:oMathPara>
                </a14:m>
                <a:endParaRPr lang="fr-FR" sz="3200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6AF00D2F-CB63-F360-2FC7-2371747E4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205" y="2184921"/>
                <a:ext cx="1845733" cy="644664"/>
              </a:xfrm>
              <a:prstGeom prst="rect">
                <a:avLst/>
              </a:prstGeom>
              <a:blipFill>
                <a:blip r:embed="rId3"/>
                <a:stretch>
                  <a:fillRect t="-23077" b="-38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42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1DDD1F8-8542-0A09-C55B-4171887816C8}"/>
              </a:ext>
            </a:extLst>
          </p:cNvPr>
          <p:cNvSpPr txBox="1"/>
          <p:nvPr/>
        </p:nvSpPr>
        <p:spPr>
          <a:xfrm>
            <a:off x="558800" y="270933"/>
            <a:ext cx="2531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La gravitation </a:t>
            </a:r>
          </a:p>
        </p:txBody>
      </p:sp>
      <p:pic>
        <p:nvPicPr>
          <p:cNvPr id="3" name="Image 2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4C920C16-3C14-A011-D4E2-ABDFCEC86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25" y="1219686"/>
            <a:ext cx="10852802" cy="39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6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diagramme, ligne, Tracé, conception&#10;&#10;Description générée automatiquement">
            <a:extLst>
              <a:ext uri="{FF2B5EF4-FFF2-40B4-BE49-F238E27FC236}">
                <a16:creationId xmlns:a16="http://schemas.microsoft.com/office/drawing/2014/main" id="{788A72DD-FFDD-9B87-F8BE-799A5F667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563" y="1021291"/>
            <a:ext cx="8542291" cy="481541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3B1FD2D-1641-F564-F7BC-72E0980DCC6D}"/>
              </a:ext>
            </a:extLst>
          </p:cNvPr>
          <p:cNvSpPr txBox="1"/>
          <p:nvPr/>
        </p:nvSpPr>
        <p:spPr>
          <a:xfrm>
            <a:off x="572868" y="482682"/>
            <a:ext cx="49263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La gravitation</a:t>
            </a:r>
          </a:p>
          <a:p>
            <a:r>
              <a:rPr lang="fr-FR" sz="3200" dirty="0"/>
              <a:t>Description du mouvement  </a:t>
            </a:r>
          </a:p>
        </p:txBody>
      </p:sp>
    </p:spTree>
    <p:extLst>
      <p:ext uri="{BB962C8B-B14F-4D97-AF65-F5344CB8AC3E}">
        <p14:creationId xmlns:p14="http://schemas.microsoft.com/office/powerpoint/2010/main" val="316495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1187062-CD4D-FD8D-FFC2-05C104C8D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01" y="1972359"/>
            <a:ext cx="10547357" cy="291328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5730F62-DA2B-711D-A7E7-D915022CF6A7}"/>
              </a:ext>
            </a:extLst>
          </p:cNvPr>
          <p:cNvSpPr txBox="1"/>
          <p:nvPr/>
        </p:nvSpPr>
        <p:spPr>
          <a:xfrm>
            <a:off x="572868" y="482682"/>
            <a:ext cx="4240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La gravitation</a:t>
            </a:r>
          </a:p>
          <a:p>
            <a:r>
              <a:rPr lang="fr-FR" sz="3200" dirty="0"/>
              <a:t>Observations de Kepler </a:t>
            </a:r>
          </a:p>
        </p:txBody>
      </p:sp>
    </p:spTree>
    <p:extLst>
      <p:ext uri="{BB962C8B-B14F-4D97-AF65-F5344CB8AC3E}">
        <p14:creationId xmlns:p14="http://schemas.microsoft.com/office/powerpoint/2010/main" val="356747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, diagramme, ligne, Parallèle&#10;&#10;Description générée automatiquement">
            <a:extLst>
              <a:ext uri="{FF2B5EF4-FFF2-40B4-BE49-F238E27FC236}">
                <a16:creationId xmlns:a16="http://schemas.microsoft.com/office/drawing/2014/main" id="{CDC9BC3E-C0DC-9E26-4052-D71F8D0A5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38" y="1055763"/>
            <a:ext cx="6889616" cy="55963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7259D17-8EE3-15A2-12DE-248370A168E3}"/>
              </a:ext>
            </a:extLst>
          </p:cNvPr>
          <p:cNvSpPr txBox="1"/>
          <p:nvPr/>
        </p:nvSpPr>
        <p:spPr>
          <a:xfrm>
            <a:off x="558800" y="270933"/>
            <a:ext cx="94131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La gravitation</a:t>
            </a:r>
          </a:p>
          <a:p>
            <a:r>
              <a:rPr lang="fr-FR" sz="3200" dirty="0"/>
              <a:t>Nature du mouvement – Energie potentielle versus r/r0</a:t>
            </a:r>
          </a:p>
          <a:p>
            <a:r>
              <a:rPr lang="fr-FR" sz="3200" dirty="0">
                <a:solidFill>
                  <a:schemeClr val="accent6">
                    <a:lumMod val="75000"/>
                  </a:schemeClr>
                </a:solidFill>
              </a:rPr>
              <a:t>(en option)</a:t>
            </a:r>
          </a:p>
        </p:txBody>
      </p:sp>
    </p:spTree>
    <p:extLst>
      <p:ext uri="{BB962C8B-B14F-4D97-AF65-F5344CB8AC3E}">
        <p14:creationId xmlns:p14="http://schemas.microsoft.com/office/powerpoint/2010/main" val="5267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1DDD1F8-8542-0A09-C55B-4171887816C8}"/>
              </a:ext>
            </a:extLst>
          </p:cNvPr>
          <p:cNvSpPr txBox="1"/>
          <p:nvPr/>
        </p:nvSpPr>
        <p:spPr>
          <a:xfrm>
            <a:off x="558800" y="270933"/>
            <a:ext cx="2531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La gravitation </a:t>
            </a:r>
          </a:p>
        </p:txBody>
      </p:sp>
      <p:pic>
        <p:nvPicPr>
          <p:cNvPr id="3" name="Image 2" descr="Une image contenant texte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6D0EB976-B480-357A-AF53-F77743A4F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492"/>
            <a:ext cx="7772400" cy="3312650"/>
          </a:xfrm>
          <a:prstGeom prst="rect">
            <a:avLst/>
          </a:prstGeom>
        </p:spPr>
      </p:pic>
      <p:pic>
        <p:nvPicPr>
          <p:cNvPr id="6" name="Image 5" descr="Une image contenant ligne, diagramme&#10;&#10;Description générée automatiquement">
            <a:extLst>
              <a:ext uri="{FF2B5EF4-FFF2-40B4-BE49-F238E27FC236}">
                <a16:creationId xmlns:a16="http://schemas.microsoft.com/office/drawing/2014/main" id="{07E8F740-3CE1-3035-30BC-35FE17FC2AB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940" y="1476786"/>
            <a:ext cx="7772400" cy="3441916"/>
          </a:xfrm>
          <a:prstGeom prst="rect">
            <a:avLst/>
          </a:prstGeom>
        </p:spPr>
      </p:pic>
      <p:pic>
        <p:nvPicPr>
          <p:cNvPr id="8" name="Image 7" descr="Une image contenant texte, ligne, capture d’écran, diagramme&#10;&#10;Description générée automatiquement">
            <a:extLst>
              <a:ext uri="{FF2B5EF4-FFF2-40B4-BE49-F238E27FC236}">
                <a16:creationId xmlns:a16="http://schemas.microsoft.com/office/drawing/2014/main" id="{490808F1-6B90-6B66-6D12-D987AD1DBCA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879" y="3197744"/>
            <a:ext cx="6717323" cy="360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668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33</Words>
  <Application>Microsoft Macintosh PowerPoint</Application>
  <PresentationFormat>Grand écran</PresentationFormat>
  <Paragraphs>11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Elie LACOMBE</dc:creator>
  <cp:lastModifiedBy>Elie LACOMBE</cp:lastModifiedBy>
  <cp:revision>3</cp:revision>
  <dcterms:created xsi:type="dcterms:W3CDTF">2024-05-26T13:15:08Z</dcterms:created>
  <dcterms:modified xsi:type="dcterms:W3CDTF">2024-05-26T15:02:50Z</dcterms:modified>
</cp:coreProperties>
</file>