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>
      <p:cViewPr varScale="1">
        <p:scale>
          <a:sx n="76" d="100"/>
          <a:sy n="76" d="100"/>
        </p:scale>
        <p:origin x="4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A1E0B93A-76C9-403C-5B28-CF4A783BC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50" y="265125"/>
            <a:ext cx="5140595" cy="59584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C79AFC-7038-0D0E-FA1B-A02F25DD2C8E}"/>
              </a:ext>
            </a:extLst>
          </p:cNvPr>
          <p:cNvSpPr txBox="1"/>
          <p:nvPr/>
        </p:nvSpPr>
        <p:spPr>
          <a:xfrm>
            <a:off x="338667" y="265125"/>
            <a:ext cx="312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BO – Programme PC</a:t>
            </a:r>
          </a:p>
        </p:txBody>
      </p:sp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FD9AA61-32DA-FD4A-3433-0D05772A999E}"/>
              </a:ext>
            </a:extLst>
          </p:cNvPr>
          <p:cNvSpPr txBox="1"/>
          <p:nvPr/>
        </p:nvSpPr>
        <p:spPr>
          <a:xfrm>
            <a:off x="-643466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buClr>
                <a:srgbClr val="FF0000"/>
              </a:buClr>
            </a:pPr>
            <a:r>
              <a:rPr lang="fr-F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L’effet Venturi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 descr="Une image contenant texte, papier, livre, encre&#10;&#10;Description générée automatiquement">
            <a:extLst>
              <a:ext uri="{FF2B5EF4-FFF2-40B4-BE49-F238E27FC236}">
                <a16:creationId xmlns:a16="http://schemas.microsoft.com/office/drawing/2014/main" id="{A1656486-57A0-69C7-C79D-8001647F6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40353" b="46040"/>
          <a:stretch/>
        </p:blipFill>
        <p:spPr>
          <a:xfrm>
            <a:off x="2415069" y="1388133"/>
            <a:ext cx="8252931" cy="450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ligne, diagramme, conception&#10;&#10;Description générée automatiquement">
            <a:extLst>
              <a:ext uri="{FF2B5EF4-FFF2-40B4-BE49-F238E27FC236}">
                <a16:creationId xmlns:a16="http://schemas.microsoft.com/office/drawing/2014/main" id="{71B69DF4-78A0-85C3-FCBD-C2E3F878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259417"/>
            <a:ext cx="8703310" cy="3956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8EA982-0EC4-0E4D-A635-BB100B0B923E}"/>
              </a:ext>
            </a:extLst>
          </p:cNvPr>
          <p:cNvSpPr txBox="1"/>
          <p:nvPr/>
        </p:nvSpPr>
        <p:spPr>
          <a:xfrm>
            <a:off x="-643466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buClr>
                <a:srgbClr val="FF0000"/>
              </a:buClr>
            </a:pPr>
            <a:r>
              <a:rPr lang="fr-F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sonde Pitot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8EA6B0-C759-9340-062A-8F9E603A9D90}"/>
              </a:ext>
            </a:extLst>
          </p:cNvPr>
          <p:cNvSpPr txBox="1"/>
          <p:nvPr/>
        </p:nvSpPr>
        <p:spPr>
          <a:xfrm>
            <a:off x="-643466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buClr>
                <a:srgbClr val="FF0000"/>
              </a:buClr>
            </a:pPr>
            <a:r>
              <a:rPr lang="fr-F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L’effet Magnus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croquis, dessin, illustration, Visage humain&#10;&#10;Description générée automatiquement">
            <a:extLst>
              <a:ext uri="{FF2B5EF4-FFF2-40B4-BE49-F238E27FC236}">
                <a16:creationId xmlns:a16="http://schemas.microsoft.com/office/drawing/2014/main" id="{ADCE1C7D-86A4-A28F-6441-C335CC17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435351" y="995065"/>
            <a:ext cx="7012516" cy="48952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E95C0C-07EA-34DC-C044-D64C217D1768}"/>
              </a:ext>
            </a:extLst>
          </p:cNvPr>
          <p:cNvSpPr txBox="1"/>
          <p:nvPr/>
        </p:nvSpPr>
        <p:spPr>
          <a:xfrm>
            <a:off x="5665273" y="1998133"/>
            <a:ext cx="86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 faible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0E4B36-7499-27E3-B4B7-217FBF28E163}"/>
              </a:ext>
            </a:extLst>
          </p:cNvPr>
          <p:cNvSpPr txBox="1"/>
          <p:nvPr/>
        </p:nvSpPr>
        <p:spPr>
          <a:xfrm>
            <a:off x="5031681" y="4141340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 élevé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854219-053D-4501-E52E-FDEF0C3F3DCD}"/>
              </a:ext>
            </a:extLst>
          </p:cNvPr>
          <p:cNvSpPr txBox="1"/>
          <p:nvPr/>
        </p:nvSpPr>
        <p:spPr>
          <a:xfrm>
            <a:off x="5665273" y="1724737"/>
            <a:ext cx="8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 élevé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4407A6-51C8-0B37-8C81-5D2623129027}"/>
              </a:ext>
            </a:extLst>
          </p:cNvPr>
          <p:cNvSpPr txBox="1"/>
          <p:nvPr/>
        </p:nvSpPr>
        <p:spPr>
          <a:xfrm>
            <a:off x="5237207" y="4414736"/>
            <a:ext cx="8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 faible</a:t>
            </a:r>
          </a:p>
        </p:txBody>
      </p:sp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</Words>
  <Application>Microsoft Macintosh PowerPoint</Application>
  <PresentationFormat>Grand écran</PresentationFormat>
  <Paragraphs>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4</cp:revision>
  <dcterms:created xsi:type="dcterms:W3CDTF">2024-05-27T13:51:51Z</dcterms:created>
  <dcterms:modified xsi:type="dcterms:W3CDTF">2024-05-27T15:46:39Z</dcterms:modified>
</cp:coreProperties>
</file>