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74"/>
  </p:normalViewPr>
  <p:slideViewPr>
    <p:cSldViewPr snapToGrid="0">
      <p:cViewPr varScale="1">
        <p:scale>
          <a:sx n="76" d="100"/>
          <a:sy n="76" d="100"/>
        </p:scale>
        <p:origin x="216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22FAB1-E6AB-1715-615A-5052C234B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9056BCB-7C62-1806-FD70-C1558058A8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674598-895F-90F9-D991-4A84B6FAA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3F4A-D554-2341-A70E-1A3BA5EA8A72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14C676-E3C9-92C2-8732-E20CB4E0B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7FF0F8-CA37-6EA1-1406-D646CBBE3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A22E-2873-D844-9541-25ECF6CAD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8083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3FAEBD-882B-C371-D883-0A66C69E3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6E5F3CF-190F-88CE-EDB2-3EDB4047B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5B14BD-449E-DFA3-572B-E94B6768C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3F4A-D554-2341-A70E-1A3BA5EA8A72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91179E-0CEB-C979-60F6-597D2D432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B4FB16-B506-74CE-5CC6-20A5A2031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A22E-2873-D844-9541-25ECF6CAD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9411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1D5A28F-27B7-FAD3-97B8-2020A16A82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45FD1B7-CF30-B7B1-AEB6-94B13F844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144317-6DE3-A02E-B0E0-73B8D2898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3F4A-D554-2341-A70E-1A3BA5EA8A72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5DF6B8-3EA7-8AFC-AE91-16C3143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307AB7D-E84A-33C4-18E0-B7B58A6AC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A22E-2873-D844-9541-25ECF6CAD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6791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EDC46C-AA95-4E57-58E1-E6B8F5539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894E83-083B-C5B5-CFC6-35195924C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9515AB-839D-FE56-0C80-B13BCBC8B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3F4A-D554-2341-A70E-1A3BA5EA8A72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1122F2-26FF-CBC4-CB8D-C84DBCFC3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8B44E7-0383-32BE-BE48-1EE97767E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A22E-2873-D844-9541-25ECF6CAD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195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E7672-0A20-4FDC-7686-1469582CA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4F79664-BB91-9E3A-E786-249768021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B42126-D843-1773-E4F2-F12DDAF0C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3F4A-D554-2341-A70E-1A3BA5EA8A72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7ADAA0-7DF3-EE1E-FF44-6417F789A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18F732-D577-AFA3-87AC-F0FABC484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A22E-2873-D844-9541-25ECF6CAD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0611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085769-61A6-F5F9-2867-4BF24C9F8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854E61-EA5D-B2A7-86DF-521046183D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C04F838-FE0A-A162-887F-B6E4D5478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A6DD84A-4060-18A9-755F-1E09D1128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3F4A-D554-2341-A70E-1A3BA5EA8A72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0EBABF4-1DAA-B4B4-00AC-728FFAE7E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0422413-44E3-53E5-331E-176A514DF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A22E-2873-D844-9541-25ECF6CAD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0395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56E135-6CA9-D19E-6866-27415DC73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F45CA8C-8C4D-5348-88D6-8BD03B3C3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9C5C63C-5114-BE97-8955-677B5B01A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3A9AEBA-0E39-F7DA-E690-AC6FC15E0B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6D16C61-9B08-5297-8B6A-AC5B307506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B83DC84-FFC2-220F-743B-14EF06326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3F4A-D554-2341-A70E-1A3BA5EA8A72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209DA30-7DEB-A897-E926-6826A4CB3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DF4CC67-D69D-FE59-3BA0-CE780AAFA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A22E-2873-D844-9541-25ECF6CAD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4295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55EBBF-2DCD-8EF3-E787-AECD15F97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0C4395B-F2E1-8C69-B72C-F1E74507C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3F4A-D554-2341-A70E-1A3BA5EA8A72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928B1CC-2733-10EC-5530-76AD4F9E8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A06BBA5-0F3A-4A8F-12AD-0FD00E64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A22E-2873-D844-9541-25ECF6CAD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8064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E1FF1DD-EAF0-5BF6-7DD0-DEAB9E3E9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3F4A-D554-2341-A70E-1A3BA5EA8A72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F15B9F5-E8A5-7C52-3100-BF53BB2D3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13F7A0E-87A4-7F69-0AA0-18BB5B8C9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A22E-2873-D844-9541-25ECF6CAD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3335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D6C23E-E095-BC90-4804-FF55007DF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5C16C8-4856-F119-8EC9-08C8841FA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5DE115F-004E-510C-A8C5-E1216E3F5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64B1FD6-5BCC-C144-D550-C4B8BB8BE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3F4A-D554-2341-A70E-1A3BA5EA8A72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7588A4D-FE4B-3241-1A87-B7A9893D2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43E76F9-75C1-7F99-CB18-F28E67F51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A22E-2873-D844-9541-25ECF6CAD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1556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C81FDB-2C8F-1D91-8A9D-FEBA0393B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071A6C9-669A-BC8B-ED02-709920BC02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BB14AD2-7EEC-62A0-85FF-911BD10AC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8CADECF-F493-8411-A459-131EED734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3F4A-D554-2341-A70E-1A3BA5EA8A72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8101C4E-7C71-74C9-C9AC-A22DFBEAA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292EF01-85C7-3DBD-5D77-298EFB38E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A22E-2873-D844-9541-25ECF6CAD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351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329A693-7731-AB46-C9CC-9765C062A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575B1E8-B238-2C12-60E4-707EC32F3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DE71AC-D5EB-97D5-1375-7C9BED340A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E3F4A-D554-2341-A70E-1A3BA5EA8A72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8BE046-888A-517F-4CF8-CB61CBE604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C49E77-9118-9D14-17F1-A33046F9EC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AA22E-2873-D844-9541-25ECF6CAD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2418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insecte, Macrophotographie, arthropode, Organisme&#10;&#10;Description générée automatiquement">
            <a:extLst>
              <a:ext uri="{FF2B5EF4-FFF2-40B4-BE49-F238E27FC236}">
                <a16:creationId xmlns:a16="http://schemas.microsoft.com/office/drawing/2014/main" id="{4C407D80-965D-441B-6F73-AFBEC2DC6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695" y="1193278"/>
            <a:ext cx="6556298" cy="5169944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529DC075-1F07-CB57-9745-D14E006D8CF0}"/>
              </a:ext>
            </a:extLst>
          </p:cNvPr>
          <p:cNvSpPr txBox="1"/>
          <p:nvPr/>
        </p:nvSpPr>
        <p:spPr>
          <a:xfrm>
            <a:off x="302034" y="285060"/>
            <a:ext cx="90674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fr-FR" sz="2800" b="1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Leçon 5 : Phénomènes interfaciaux impliquant des fluides</a:t>
            </a:r>
          </a:p>
        </p:txBody>
      </p:sp>
    </p:spTree>
    <p:extLst>
      <p:ext uri="{BB962C8B-B14F-4D97-AF65-F5344CB8AC3E}">
        <p14:creationId xmlns:p14="http://schemas.microsoft.com/office/powerpoint/2010/main" val="1428219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3729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550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6282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7847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capture d’écran, cercle, texte, horloge&#10;&#10;Description générée automatiquement">
            <a:extLst>
              <a:ext uri="{FF2B5EF4-FFF2-40B4-BE49-F238E27FC236}">
                <a16:creationId xmlns:a16="http://schemas.microsoft.com/office/drawing/2014/main" id="{8C63F55C-5E1A-DF20-4DAE-E91AD46B15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 t="13378"/>
          <a:stretch/>
        </p:blipFill>
        <p:spPr>
          <a:xfrm>
            <a:off x="265988" y="1916482"/>
            <a:ext cx="4271466" cy="324424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10588A06-ED46-915E-5E69-5526054A27F8}"/>
              </a:ext>
            </a:extLst>
          </p:cNvPr>
          <p:cNvSpPr txBox="1"/>
          <p:nvPr/>
        </p:nvSpPr>
        <p:spPr>
          <a:xfrm>
            <a:off x="1326184" y="900819"/>
            <a:ext cx="231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Molécules à l’interface</a:t>
            </a:r>
          </a:p>
        </p:txBody>
      </p:sp>
      <p:pic>
        <p:nvPicPr>
          <p:cNvPr id="1026" name="Picture 2" descr="Tension du cordage et réglage du tambour à corde - Soundrums">
            <a:extLst>
              <a:ext uri="{FF2B5EF4-FFF2-40B4-BE49-F238E27FC236}">
                <a16:creationId xmlns:a16="http://schemas.microsoft.com/office/drawing/2014/main" id="{06EDEC78-1F39-3040-04D4-C355F48B4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366" y="1916482"/>
            <a:ext cx="3795478" cy="3795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3B82C950-A115-AB35-CE42-6CF4CF55958D}"/>
              </a:ext>
            </a:extLst>
          </p:cNvPr>
          <p:cNvCxnSpPr/>
          <p:nvPr/>
        </p:nvCxnSpPr>
        <p:spPr>
          <a:xfrm>
            <a:off x="5348614" y="3538602"/>
            <a:ext cx="1453019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C6DA99A6-30CC-8B32-D2A3-99C6DCD46382}"/>
              </a:ext>
            </a:extLst>
          </p:cNvPr>
          <p:cNvSpPr txBox="1"/>
          <p:nvPr/>
        </p:nvSpPr>
        <p:spPr>
          <a:xfrm>
            <a:off x="7665277" y="1340472"/>
            <a:ext cx="3851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Mise en tension d’une pot de  tambour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2EBEA78-57FE-5DB8-1EE6-17A1AA06FD40}"/>
              </a:ext>
            </a:extLst>
          </p:cNvPr>
          <p:cNvSpPr txBox="1"/>
          <p:nvPr/>
        </p:nvSpPr>
        <p:spPr>
          <a:xfrm>
            <a:off x="4470635" y="1731816"/>
            <a:ext cx="102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Interface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C5BCAC1-202C-E296-AE4C-C6E73514EC73}"/>
              </a:ext>
            </a:extLst>
          </p:cNvPr>
          <p:cNvSpPr txBox="1"/>
          <p:nvPr/>
        </p:nvSpPr>
        <p:spPr>
          <a:xfrm>
            <a:off x="2852689" y="1362484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Gaz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E94A66E-AACE-D120-D8BA-A41843FEB09F}"/>
              </a:ext>
            </a:extLst>
          </p:cNvPr>
          <p:cNvSpPr txBox="1"/>
          <p:nvPr/>
        </p:nvSpPr>
        <p:spPr>
          <a:xfrm>
            <a:off x="2677323" y="2292448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Liquide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F817173-E059-B3EE-EA4F-9E8837CB2539}"/>
              </a:ext>
            </a:extLst>
          </p:cNvPr>
          <p:cNvSpPr txBox="1"/>
          <p:nvPr/>
        </p:nvSpPr>
        <p:spPr>
          <a:xfrm>
            <a:off x="1172777" y="544292"/>
            <a:ext cx="261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/>
              <a:t>A l’échelle microscopique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9BE97D1-F03E-C881-65FD-735437B16506}"/>
              </a:ext>
            </a:extLst>
          </p:cNvPr>
          <p:cNvSpPr txBox="1"/>
          <p:nvPr/>
        </p:nvSpPr>
        <p:spPr>
          <a:xfrm>
            <a:off x="7831688" y="544292"/>
            <a:ext cx="3825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/>
              <a:t>Equivalence à l’échelle macroscopique</a:t>
            </a:r>
          </a:p>
        </p:txBody>
      </p:sp>
    </p:spTree>
    <p:extLst>
      <p:ext uri="{BB962C8B-B14F-4D97-AF65-F5344CB8AC3E}">
        <p14:creationId xmlns:p14="http://schemas.microsoft.com/office/powerpoint/2010/main" val="2716176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texte, document, papier, nombre&#10;&#10;Description générée automatiquement">
            <a:extLst>
              <a:ext uri="{FF2B5EF4-FFF2-40B4-BE49-F238E27FC236}">
                <a16:creationId xmlns:a16="http://schemas.microsoft.com/office/drawing/2014/main" id="{253F102F-2683-3310-6D9E-49134032D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19" y="785344"/>
            <a:ext cx="6548780" cy="4236242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B2DFE449-6F3A-CEFC-5E06-6B864DE71C7F}"/>
              </a:ext>
            </a:extLst>
          </p:cNvPr>
          <p:cNvSpPr txBox="1"/>
          <p:nvPr/>
        </p:nvSpPr>
        <p:spPr>
          <a:xfrm>
            <a:off x="322790" y="157547"/>
            <a:ext cx="9922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Valeurs de la tension superficielle pour différents liquides à la température ambiante en interface avec de l’air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F6A4E2B-A9B6-7821-71C0-82564FBBAD5E}"/>
              </a:ext>
            </a:extLst>
          </p:cNvPr>
          <p:cNvSpPr txBox="1"/>
          <p:nvPr/>
        </p:nvSpPr>
        <p:spPr>
          <a:xfrm>
            <a:off x="322790" y="5223124"/>
            <a:ext cx="99221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Valeurs de la tension superficielle pour différents solides en contact avec l’air</a:t>
            </a:r>
          </a:p>
          <a:p>
            <a:pPr marL="342900" indent="-342900">
              <a:buFontTx/>
              <a:buChar char="-"/>
            </a:pPr>
            <a:r>
              <a:rPr lang="fr-FR" sz="2400" b="1" dirty="0"/>
              <a:t>Métaux</a:t>
            </a:r>
            <a:r>
              <a:rPr lang="fr-FR" sz="2400" dirty="0"/>
              <a:t> : 1000 à 2000 mN/m </a:t>
            </a:r>
          </a:p>
          <a:p>
            <a:pPr marL="342900" indent="-342900">
              <a:buFontTx/>
              <a:buChar char="-"/>
            </a:pPr>
            <a:r>
              <a:rPr lang="fr-FR" sz="2400" b="1" dirty="0"/>
              <a:t>Verre et céramiques</a:t>
            </a:r>
            <a:r>
              <a:rPr lang="fr-FR" sz="2400" dirty="0"/>
              <a:t> : 200 à 500 mN/m</a:t>
            </a:r>
          </a:p>
          <a:p>
            <a:pPr marL="342900" indent="-342900">
              <a:buFontTx/>
              <a:buChar char="-"/>
            </a:pPr>
            <a:r>
              <a:rPr lang="fr-FR" sz="2400" b="1" dirty="0"/>
              <a:t>Matériaux organiques </a:t>
            </a:r>
            <a:r>
              <a:rPr lang="fr-FR" sz="2400" dirty="0"/>
              <a:t>: 20 à 50 mN/m</a:t>
            </a:r>
          </a:p>
        </p:txBody>
      </p:sp>
    </p:spTree>
    <p:extLst>
      <p:ext uri="{BB962C8B-B14F-4D97-AF65-F5344CB8AC3E}">
        <p14:creationId xmlns:p14="http://schemas.microsoft.com/office/powerpoint/2010/main" val="3598373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F9B092A8-FBEC-0186-C81F-27DC80F560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019" y="1246626"/>
            <a:ext cx="3525403" cy="4557621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13A53B4-0727-3BCD-3790-48EDE5A703EA}"/>
              </a:ext>
            </a:extLst>
          </p:cNvPr>
          <p:cNvSpPr txBox="1"/>
          <p:nvPr/>
        </p:nvSpPr>
        <p:spPr>
          <a:xfrm>
            <a:off x="256784" y="217382"/>
            <a:ext cx="61001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/>
              <a:t>La loi de </a:t>
            </a:r>
            <a:r>
              <a:rPr lang="fr-FR" sz="2800" dirty="0" err="1"/>
              <a:t>jurin</a:t>
            </a:r>
            <a:r>
              <a:rPr lang="fr-FR" sz="2800" dirty="0"/>
              <a:t> et l’ascension capillaire </a:t>
            </a:r>
          </a:p>
        </p:txBody>
      </p:sp>
      <p:pic>
        <p:nvPicPr>
          <p:cNvPr id="6" name="Image 5" descr="Une image contenant Graphique, graphisme, clipart, capture d’écran&#10;&#10;Description générée automatiquement">
            <a:extLst>
              <a:ext uri="{FF2B5EF4-FFF2-40B4-BE49-F238E27FC236}">
                <a16:creationId xmlns:a16="http://schemas.microsoft.com/office/drawing/2014/main" id="{EE3EEBB4-915E-9A06-8D3F-4E8137A72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958" y="1354986"/>
            <a:ext cx="4165600" cy="379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754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5012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1748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0223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3719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870279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91</Words>
  <Application>Microsoft Macintosh PowerPoint</Application>
  <PresentationFormat>Grand écran</PresentationFormat>
  <Paragraphs>14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Elie LACOMBE</dc:creator>
  <cp:lastModifiedBy>Elie LACOMBE</cp:lastModifiedBy>
  <cp:revision>6</cp:revision>
  <dcterms:created xsi:type="dcterms:W3CDTF">2024-05-27T13:51:51Z</dcterms:created>
  <dcterms:modified xsi:type="dcterms:W3CDTF">2024-05-27T20:38:51Z</dcterms:modified>
</cp:coreProperties>
</file>