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81"/>
  </p:normalViewPr>
  <p:slideViewPr>
    <p:cSldViewPr snapToGrid="0">
      <p:cViewPr varScale="1">
        <p:scale>
          <a:sx n="76" d="100"/>
          <a:sy n="76" d="100"/>
        </p:scale>
        <p:origin x="216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22FAB1-E6AB-1715-615A-5052C234B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9056BCB-7C62-1806-FD70-C1558058A8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674598-895F-90F9-D991-4A84B6FAA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3F4A-D554-2341-A70E-1A3BA5EA8A72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14C676-E3C9-92C2-8732-E20CB4E0B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7FF0F8-CA37-6EA1-1406-D646CBBE3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A22E-2873-D844-9541-25ECF6CAD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8083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3FAEBD-882B-C371-D883-0A66C69E3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6E5F3CF-190F-88CE-EDB2-3EDB4047B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5B14BD-449E-DFA3-572B-E94B6768C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3F4A-D554-2341-A70E-1A3BA5EA8A72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91179E-0CEB-C979-60F6-597D2D432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B4FB16-B506-74CE-5CC6-20A5A2031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A22E-2873-D844-9541-25ECF6CAD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9411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1D5A28F-27B7-FAD3-97B8-2020A16A82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45FD1B7-CF30-B7B1-AEB6-94B13F844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144317-6DE3-A02E-B0E0-73B8D2898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3F4A-D554-2341-A70E-1A3BA5EA8A72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5DF6B8-3EA7-8AFC-AE91-16C3143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307AB7D-E84A-33C4-18E0-B7B58A6AC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A22E-2873-D844-9541-25ECF6CAD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6791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EDC46C-AA95-4E57-58E1-E6B8F5539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894E83-083B-C5B5-CFC6-35195924C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9515AB-839D-FE56-0C80-B13BCBC8B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3F4A-D554-2341-A70E-1A3BA5EA8A72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1122F2-26FF-CBC4-CB8D-C84DBCFC3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8B44E7-0383-32BE-BE48-1EE97767E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A22E-2873-D844-9541-25ECF6CAD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195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E7672-0A20-4FDC-7686-1469582CA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4F79664-BB91-9E3A-E786-249768021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B42126-D843-1773-E4F2-F12DDAF0C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3F4A-D554-2341-A70E-1A3BA5EA8A72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7ADAA0-7DF3-EE1E-FF44-6417F789A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18F732-D577-AFA3-87AC-F0FABC484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A22E-2873-D844-9541-25ECF6CAD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0611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085769-61A6-F5F9-2867-4BF24C9F8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854E61-EA5D-B2A7-86DF-521046183D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C04F838-FE0A-A162-887F-B6E4D5478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A6DD84A-4060-18A9-755F-1E09D1128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3F4A-D554-2341-A70E-1A3BA5EA8A72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0EBABF4-1DAA-B4B4-00AC-728FFAE7E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0422413-44E3-53E5-331E-176A514DF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A22E-2873-D844-9541-25ECF6CAD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0395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56E135-6CA9-D19E-6866-27415DC73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F45CA8C-8C4D-5348-88D6-8BD03B3C3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9C5C63C-5114-BE97-8955-677B5B01A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3A9AEBA-0E39-F7DA-E690-AC6FC15E0B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6D16C61-9B08-5297-8B6A-AC5B307506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B83DC84-FFC2-220F-743B-14EF06326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3F4A-D554-2341-A70E-1A3BA5EA8A72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209DA30-7DEB-A897-E926-6826A4CB3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DF4CC67-D69D-FE59-3BA0-CE780AAFA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A22E-2873-D844-9541-25ECF6CAD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4295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55EBBF-2DCD-8EF3-E787-AECD15F97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0C4395B-F2E1-8C69-B72C-F1E74507C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3F4A-D554-2341-A70E-1A3BA5EA8A72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928B1CC-2733-10EC-5530-76AD4F9E8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A06BBA5-0F3A-4A8F-12AD-0FD00E64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A22E-2873-D844-9541-25ECF6CAD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8064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E1FF1DD-EAF0-5BF6-7DD0-DEAB9E3E9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3F4A-D554-2341-A70E-1A3BA5EA8A72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F15B9F5-E8A5-7C52-3100-BF53BB2D3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13F7A0E-87A4-7F69-0AA0-18BB5B8C9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A22E-2873-D844-9541-25ECF6CAD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3335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D6C23E-E095-BC90-4804-FF55007DF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5C16C8-4856-F119-8EC9-08C8841FA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5DE115F-004E-510C-A8C5-E1216E3F5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64B1FD6-5BCC-C144-D550-C4B8BB8BE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3F4A-D554-2341-A70E-1A3BA5EA8A72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7588A4D-FE4B-3241-1A87-B7A9893D2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43E76F9-75C1-7F99-CB18-F28E67F51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A22E-2873-D844-9541-25ECF6CAD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1556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C81FDB-2C8F-1D91-8A9D-FEBA0393B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071A6C9-669A-BC8B-ED02-709920BC02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BB14AD2-7EEC-62A0-85FF-911BD10AC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8CADECF-F493-8411-A459-131EED734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3F4A-D554-2341-A70E-1A3BA5EA8A72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8101C4E-7C71-74C9-C9AC-A22DFBEAA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292EF01-85C7-3DBD-5D77-298EFB38E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A22E-2873-D844-9541-25ECF6CAD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351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329A693-7731-AB46-C9CC-9765C062A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575B1E8-B238-2C12-60E4-707EC32F3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DE71AC-D5EB-97D5-1375-7C9BED340A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E3F4A-D554-2341-A70E-1A3BA5EA8A72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8BE046-888A-517F-4CF8-CB61CBE604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C49E77-9118-9D14-17F1-A33046F9EC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AA22E-2873-D844-9541-25ECF6CAD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2418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8219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550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6282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7847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6176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6754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5012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1748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0223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3719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8702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372918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Grand écran</PresentationFormat>
  <Paragraphs>0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Elie LACOMBE</dc:creator>
  <cp:lastModifiedBy>Elie LACOMBE</cp:lastModifiedBy>
  <cp:revision>2</cp:revision>
  <dcterms:created xsi:type="dcterms:W3CDTF">2024-05-27T13:51:51Z</dcterms:created>
  <dcterms:modified xsi:type="dcterms:W3CDTF">2024-05-27T13:52:30Z</dcterms:modified>
</cp:coreProperties>
</file>