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609"/>
  </p:normalViewPr>
  <p:slideViewPr>
    <p:cSldViewPr snapToGrid="0">
      <p:cViewPr varScale="1">
        <p:scale>
          <a:sx n="143" d="100"/>
          <a:sy n="14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2FAB1-E6AB-1715-615A-5052C234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56BCB-7C62-1806-FD70-C1558058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74598-895F-90F9-D991-4A84B6FA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4C676-E3C9-92C2-8732-E20CB4E0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FF0F8-CA37-6EA1-1406-D646CBB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AEBD-882B-C371-D883-0A66C69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5F3CF-190F-88CE-EDB2-3EDB404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B14BD-449E-DFA3-572B-E94B6768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1179E-0CEB-C979-60F6-597D2D43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4FB16-B506-74CE-5CC6-20A5A203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D5A28F-27B7-FAD3-97B8-2020A1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5FD1B7-CF30-B7B1-AEB6-94B13F84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44317-6DE3-A02E-B0E0-73B8D28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DF6B8-3EA7-8AFC-AE91-16C3143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7AB7D-E84A-33C4-18E0-B7B58A6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DC46C-AA95-4E57-58E1-E6B8F553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94E83-083B-C5B5-CFC6-35195924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515AB-839D-FE56-0C80-B13BCBC8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122F2-26FF-CBC4-CB8D-C84DBCF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44E7-0383-32BE-BE48-1EE97767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7672-0A20-4FDC-7686-1469582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79664-BB91-9E3A-E786-24976802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42126-D843-1773-E4F2-F12DDAF0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ADAA0-7DF3-EE1E-FF44-6417F78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8F732-D577-AFA3-87AC-F0FABC48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85769-61A6-F5F9-2867-4BF24C9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54E61-EA5D-B2A7-86DF-52104618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04F838-FE0A-A162-887F-B6E4D547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DD84A-4060-18A9-755F-1E09D11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BABF4-1DAA-B4B4-00AC-728FFAE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22413-44E3-53E5-331E-176A514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E135-6CA9-D19E-6866-27415DC7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CA8C-8C4D-5348-88D6-8BD03B3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C5C63C-5114-BE97-8955-677B5B01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A9AEBA-0E39-F7DA-E690-AC6FC15E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16C61-9B08-5297-8B6A-AC5B3075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83DC84-FFC2-220F-743B-14EF063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09DA30-7DEB-A897-E926-6826A4C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4CC67-D69D-FE59-3BA0-CE780AA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5EBBF-2DCD-8EF3-E787-AECD15F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4395B-F2E1-8C69-B72C-F1E7450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28B1CC-2733-10EC-5530-76AD4F9E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06BBA5-0F3A-4A8F-12AD-0FD00E6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FF1DD-EAF0-5BF6-7DD0-DEAB9E3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B9F5-E8A5-7C52-3100-BF53BB2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F7A0E-87A4-7F69-0AA0-18BB5B8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6C23E-E095-BC90-4804-FF55007D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C16C8-4856-F119-8EC9-08C8841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E115F-004E-510C-A8C5-E1216E3F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1FD6-5BCC-C144-D550-C4B8BB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88A4D-FE4B-3241-1A87-B7A9893D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E76F9-75C1-7F99-CB18-F28E67F5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81FDB-2C8F-1D91-8A9D-FEBA039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71A6C9-669A-BC8B-ED02-709920BC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B14AD2-7EEC-62A0-85FF-911BD10A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ADECF-F493-8411-A459-131EED73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01C4E-7C71-74C9-C9AC-A22DFBE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2EF01-85C7-3DBD-5D77-298EFB38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9A693-7731-AB46-C9CC-9765C062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B1E8-B238-2C12-60E4-707EC32F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71AC-D5EB-97D5-1375-7C9BED34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E046-888A-517F-4CF8-CB61CBE6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49E77-9118-9D14-17F1-A33046F9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B4BDD8-AFF4-4FBD-E0BD-CD8131F09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11"/>
          <a:stretch/>
        </p:blipFill>
        <p:spPr bwMode="auto">
          <a:xfrm>
            <a:off x="1803400" y="924983"/>
            <a:ext cx="6121399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54121CA-6282-6D55-B139-2E1195F162EE}"/>
              </a:ext>
            </a:extLst>
          </p:cNvPr>
          <p:cNvSpPr/>
          <p:nvPr/>
        </p:nvSpPr>
        <p:spPr>
          <a:xfrm>
            <a:off x="6510866" y="2683933"/>
            <a:ext cx="101600" cy="10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C84FA53-F246-450C-A95A-D5B371B91A2F}"/>
                  </a:ext>
                </a:extLst>
              </p:cNvPr>
              <p:cNvSpPr txBox="1"/>
              <p:nvPr/>
            </p:nvSpPr>
            <p:spPr>
              <a:xfrm>
                <a:off x="6334643" y="2329534"/>
                <a:ext cx="3705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tx1"/>
                    </a:solidFill>
                  </a:rPr>
                  <a:t>Point M (à l’équilibre au bout de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C84FA53-F246-450C-A95A-D5B371B91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643" y="2329534"/>
                <a:ext cx="3705245" cy="369332"/>
              </a:xfrm>
              <a:prstGeom prst="rect">
                <a:avLst/>
              </a:prstGeom>
              <a:blipFill>
                <a:blip r:embed="rId3"/>
                <a:stretch>
                  <a:fillRect l="-1365" t="-6667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6345A22-46B7-0B20-B339-9057684A4B07}"/>
              </a:ext>
            </a:extLst>
          </p:cNvPr>
          <p:cNvSpPr/>
          <p:nvPr/>
        </p:nvSpPr>
        <p:spPr>
          <a:xfrm>
            <a:off x="6239933" y="2302933"/>
            <a:ext cx="626533" cy="75353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C2D4A8E-AC81-2AAA-0324-3C736F6AE24C}"/>
                  </a:ext>
                </a:extLst>
              </p:cNvPr>
              <p:cNvSpPr txBox="1"/>
              <p:nvPr/>
            </p:nvSpPr>
            <p:spPr>
              <a:xfrm>
                <a:off x="6443132" y="1882801"/>
                <a:ext cx="513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70C0"/>
                    </a:solidFill>
                  </a:rPr>
                  <a:t>Volume </a:t>
                </a:r>
                <a:r>
                  <a:rPr lang="fr-FR" dirty="0" err="1">
                    <a:solidFill>
                      <a:srgbClr val="0070C0"/>
                    </a:solidFill>
                  </a:rPr>
                  <a:t>mésoscopique</a:t>
                </a:r>
                <a:r>
                  <a:rPr lang="fr-FR" dirty="0">
                    <a:solidFill>
                      <a:srgbClr val="0070C0"/>
                    </a:solidFill>
                  </a:rPr>
                  <a:t> (à l’équilibre au bout de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C2D4A8E-AC81-2AAA-0324-3C736F6AE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32" y="1882801"/>
                <a:ext cx="5135765" cy="369332"/>
              </a:xfrm>
              <a:prstGeom prst="rect">
                <a:avLst/>
              </a:prstGeom>
              <a:blipFill>
                <a:blip r:embed="rId4"/>
                <a:stretch>
                  <a:fillRect l="-988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vers la gauche 7">
            <a:extLst>
              <a:ext uri="{FF2B5EF4-FFF2-40B4-BE49-F238E27FC236}">
                <a16:creationId xmlns:a16="http://schemas.microsoft.com/office/drawing/2014/main" id="{4E25E851-F9F4-B557-3992-D071F896361F}"/>
              </a:ext>
            </a:extLst>
          </p:cNvPr>
          <p:cNvSpPr/>
          <p:nvPr/>
        </p:nvSpPr>
        <p:spPr>
          <a:xfrm>
            <a:off x="5977466" y="2550067"/>
            <a:ext cx="364067" cy="23546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BEB2E9-A8F8-5B5D-7A4F-23C7C414B0CC}"/>
              </a:ext>
            </a:extLst>
          </p:cNvPr>
          <p:cNvSpPr txBox="1"/>
          <p:nvPr/>
        </p:nvSpPr>
        <p:spPr>
          <a:xfrm>
            <a:off x="4652891" y="3075903"/>
            <a:ext cx="243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Vecteur densité de courant</a:t>
            </a:r>
          </a:p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</a:rPr>
              <a:t>… thermique</a:t>
            </a:r>
          </a:p>
        </p:txBody>
      </p:sp>
      <p:sp>
        <p:nvSpPr>
          <p:cNvPr id="10" name="Flèche vers la gauche 9">
            <a:extLst>
              <a:ext uri="{FF2B5EF4-FFF2-40B4-BE49-F238E27FC236}">
                <a16:creationId xmlns:a16="http://schemas.microsoft.com/office/drawing/2014/main" id="{153201B5-129F-0F19-830F-C67F5C371154}"/>
              </a:ext>
            </a:extLst>
          </p:cNvPr>
          <p:cNvSpPr/>
          <p:nvPr/>
        </p:nvSpPr>
        <p:spPr>
          <a:xfrm rot="10800000">
            <a:off x="6815667" y="2557732"/>
            <a:ext cx="364067" cy="23546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EF3048A-3EEC-F762-31FE-ACEF53AC4A6A}"/>
              </a:ext>
            </a:extLst>
          </p:cNvPr>
          <p:cNvSpPr txBox="1"/>
          <p:nvPr/>
        </p:nvSpPr>
        <p:spPr>
          <a:xfrm>
            <a:off x="960235" y="432084"/>
            <a:ext cx="4309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Equilibre local et flux de chaleur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06D12-7FB3-990D-743C-73C343374B99}"/>
              </a:ext>
            </a:extLst>
          </p:cNvPr>
          <p:cNvSpPr/>
          <p:nvPr/>
        </p:nvSpPr>
        <p:spPr>
          <a:xfrm>
            <a:off x="3771273" y="2252132"/>
            <a:ext cx="4503151" cy="855136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5706E81-FB25-5AD6-0A3F-83E858DF18F6}"/>
                  </a:ext>
                </a:extLst>
              </p:cNvPr>
              <p:cNvSpPr txBox="1"/>
              <p:nvPr/>
            </p:nvSpPr>
            <p:spPr>
              <a:xfrm>
                <a:off x="7276850" y="3126803"/>
                <a:ext cx="406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Equilibre macroscopique au bout de </a:t>
                </a:r>
                <a14:m>
                  <m:oMath xmlns:m="http://schemas.openxmlformats.org/officeDocument/2006/math">
                    <m:r>
                      <a:rPr lang="fr-FR">
                        <a:solidFill>
                          <a:srgbClr val="00B050"/>
                        </a:solidFill>
                      </a:rPr>
                      <m:t>∆</m:t>
                    </m:r>
                    <m:sSub>
                      <m:sSubPr>
                        <m:ctrlPr>
                          <a:rPr lang="fr-FR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fr-FR">
                            <a:solidFill>
                              <a:srgbClr val="00B050"/>
                            </a:solidFill>
                          </a:rPr>
                          <m:t>𝑡</m:t>
                        </m:r>
                      </m:e>
                      <m:sub>
                        <m:r>
                          <a:rPr lang="fr-FR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5706E81-FB25-5AD6-0A3F-83E858DF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50" y="3126803"/>
                <a:ext cx="4066241" cy="369332"/>
              </a:xfrm>
              <a:prstGeom prst="rect">
                <a:avLst/>
              </a:prstGeom>
              <a:blipFill>
                <a:blip r:embed="rId5"/>
                <a:stretch>
                  <a:fillRect l="-1558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FBBFBAC-A9E6-CBAA-1DC4-71EC9BF0F08C}"/>
                  </a:ext>
                </a:extLst>
              </p:cNvPr>
              <p:cNvSpPr txBox="1"/>
              <p:nvPr/>
            </p:nvSpPr>
            <p:spPr>
              <a:xfrm>
                <a:off x="4374776" y="5331481"/>
                <a:ext cx="3765177" cy="58477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32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fr-FR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32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3200" dirty="0">
                    <a:solidFill>
                      <a:srgbClr val="00B050"/>
                    </a:solidFill>
                  </a:rPr>
                  <a:t>&gt;</a:t>
                </a:r>
                <a:r>
                  <a:rPr lang="fr-FR" sz="32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fr-FR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3200" dirty="0"/>
                  <a:t>&gt;</a:t>
                </a:r>
                <a:r>
                  <a:rPr lang="fr-FR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3200" dirty="0">
                    <a:solidFill>
                      <a:srgbClr val="00B050"/>
                    </a:solidFill>
                  </a:rPr>
                  <a:t> </a:t>
                </a:r>
                <a:endParaRPr lang="fr-FR" sz="32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FBBFBAC-A9E6-CBAA-1DC4-71EC9BF0F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776" y="5331481"/>
                <a:ext cx="3765177" cy="584775"/>
              </a:xfrm>
              <a:prstGeom prst="rect">
                <a:avLst/>
              </a:prstGeom>
              <a:blipFill>
                <a:blip r:embed="rId6"/>
                <a:stretch>
                  <a:fillRect t="-12500" b="-29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7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5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8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diagramme, Police, ligne&#10;&#10;Description générée automatiquement">
            <a:extLst>
              <a:ext uri="{FF2B5EF4-FFF2-40B4-BE49-F238E27FC236}">
                <a16:creationId xmlns:a16="http://schemas.microsoft.com/office/drawing/2014/main" id="{30A20CEE-A1D2-811F-62E6-FBB3C606D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78" y="564132"/>
            <a:ext cx="5919679" cy="50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reçu, Police, nombre&#10;&#10;Description générée automatiquement">
            <a:extLst>
              <a:ext uri="{FF2B5EF4-FFF2-40B4-BE49-F238E27FC236}">
                <a16:creationId xmlns:a16="http://schemas.microsoft.com/office/drawing/2014/main" id="{1F5F541C-B8F8-0686-B26A-333A80D6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1405466"/>
            <a:ext cx="10582793" cy="44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reçu, Police, nombre&#10;&#10;Description générée automatiquement">
            <a:extLst>
              <a:ext uri="{FF2B5EF4-FFF2-40B4-BE49-F238E27FC236}">
                <a16:creationId xmlns:a16="http://schemas.microsoft.com/office/drawing/2014/main" id="{F4D447F1-3F29-4CEE-CA3B-553C0073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640417"/>
            <a:ext cx="9930354" cy="40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74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22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1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729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</Words>
  <Application>Microsoft Macintosh PowerPoint</Application>
  <PresentationFormat>Grand écran</PresentationFormat>
  <Paragraphs>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4</cp:revision>
  <dcterms:created xsi:type="dcterms:W3CDTF">2024-05-27T13:51:51Z</dcterms:created>
  <dcterms:modified xsi:type="dcterms:W3CDTF">2024-05-29T16:38:52Z</dcterms:modified>
</cp:coreProperties>
</file>