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98" r:id="rId3"/>
    <p:sldId id="281" r:id="rId4"/>
    <p:sldId id="282" r:id="rId5"/>
    <p:sldId id="300" r:id="rId6"/>
    <p:sldId id="297" r:id="rId7"/>
    <p:sldId id="286" r:id="rId8"/>
    <p:sldId id="284" r:id="rId9"/>
    <p:sldId id="285" r:id="rId10"/>
    <p:sldId id="299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 snapToGrid="0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E4EFF-E1EA-F24B-A176-EA6B47A448F5}" type="datetimeFigureOut">
              <a:rPr lang="fr-FR" smtClean="0"/>
              <a:t>06/06/2024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74718-8A98-A946-9B4C-7C081CF6C3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51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222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A4984-0283-8F4C-FE09-60B1F4526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A81137-506A-B36F-CED2-9189DDC9F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CFFA2B-CAF8-E860-1A58-8B736BAD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D43-2CEF-5E4A-AA93-1BCF25B109D9}" type="datetimeFigureOut">
              <a:rPr lang="fr-FR" smtClean="0"/>
              <a:t>06/06/2024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DD4417-5176-4D79-7AE3-90D03756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112441-84D0-8E3F-A0B7-04A6FB69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E915-9617-E449-86DA-8CA3473CE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52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25B58-F54C-6718-6125-AF971FEA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F18CA6-F1C6-76F2-B121-467CF35D3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55CB5A-E4B8-8483-B671-2EB59772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D43-2CEF-5E4A-AA93-1BCF25B109D9}" type="datetimeFigureOut">
              <a:rPr lang="fr-FR" smtClean="0"/>
              <a:t>06/06/2024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FF2FBD-2049-75F5-C2E4-D3E78D5E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46E8EF-905B-7864-53BF-4BB8D13D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E915-9617-E449-86DA-8CA3473CE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88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63AA8B-9C5D-D6EF-D1E3-8F4453834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CD0104-60A0-DA50-7603-20C7F1D5D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2B555-E252-95E2-F8FE-06315341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D43-2CEF-5E4A-AA93-1BCF25B109D9}" type="datetimeFigureOut">
              <a:rPr lang="fr-FR" smtClean="0"/>
              <a:t>06/06/2024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0ED574-A841-E775-39DC-98F440BB6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944A4C-5A31-CA80-599F-951F7091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E915-9617-E449-86DA-8CA3473CE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68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8609EC-A5A3-A80C-EA31-CBAD2805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4A7390-1B7D-F021-1DCA-88EC33196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4E2B96-2EAB-9308-CEB6-EF7681AC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D43-2CEF-5E4A-AA93-1BCF25B109D9}" type="datetimeFigureOut">
              <a:rPr lang="fr-FR" smtClean="0"/>
              <a:t>06/06/2024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78ABFB-FFFC-9F10-92DD-4A711E12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0B7405-44D5-A2E4-8124-4E276F13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E915-9617-E449-86DA-8CA3473CE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378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276F5-B294-F26C-EB1B-0016B624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110C9A-A194-AE5A-84FB-B2E11D71A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5BDDFF-B386-5A3E-0A14-8DDF05BF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D43-2CEF-5E4A-AA93-1BCF25B109D9}" type="datetimeFigureOut">
              <a:rPr lang="fr-FR" smtClean="0"/>
              <a:t>06/06/2024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7A9331-6AD0-452C-AD24-43893AA18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69A491-C438-FC42-0351-76964860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E915-9617-E449-86DA-8CA3473CE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06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1875D-4AC2-6E6D-C723-AD3847386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61B806-210B-5B55-2B36-1E0B60A02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837D04-8D71-FD3B-CD82-926772C52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2E4134-A579-1CAA-6E73-47C76EBD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D43-2CEF-5E4A-AA93-1BCF25B109D9}" type="datetimeFigureOut">
              <a:rPr lang="fr-FR" smtClean="0"/>
              <a:t>06/06/2024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119426-B434-13A5-5601-2C3F6526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F6B1F2-0A30-C749-4AEC-3F80A88F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E915-9617-E449-86DA-8CA3473CE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59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2F9BE-3775-C139-5F2B-09B1A587C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39974A-654D-DBA0-7A4D-D6CFBDAF5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E7EF33-DBAE-63AC-B82D-FB6054739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509F160-39EF-7EA1-C35E-473F50733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61786B-A775-67AC-2741-DBD0C21BE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7AE6FB6-3A1D-6DCF-B653-972D12D8F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D43-2CEF-5E4A-AA93-1BCF25B109D9}" type="datetimeFigureOut">
              <a:rPr lang="fr-FR" smtClean="0"/>
              <a:t>06/06/2024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360D2DD-E1CA-272A-5094-E18D7E73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AD8756-5EE2-955E-217E-1A6C1B1C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E915-9617-E449-86DA-8CA3473CE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59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41ACD6-CE35-038A-8F82-967648D2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974A4A-E6D0-9725-A821-72522E34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D43-2CEF-5E4A-AA93-1BCF25B109D9}" type="datetimeFigureOut">
              <a:rPr lang="fr-FR" smtClean="0"/>
              <a:t>06/06/2024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F3E16B-EB84-C0DB-E759-82735027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899AF7-7D0C-34E6-ECA9-FDFF6C07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E915-9617-E449-86DA-8CA3473CE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04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8E286FA-8600-80FB-066F-20562D49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D43-2CEF-5E4A-AA93-1BCF25B109D9}" type="datetimeFigureOut">
              <a:rPr lang="fr-FR" smtClean="0"/>
              <a:t>06/06/2024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8DB2E80-A3A4-DF4C-E7CF-60DF905C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53E344-33B3-ECB2-4D2B-9A887989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E915-9617-E449-86DA-8CA3473CE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20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FD6342-CDFF-F61C-E0AE-69EC58CF1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BE8310-E267-9FDF-5E98-F083778CF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6840B6-98FC-283A-D707-9FAFDB05D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D47673-C230-A91E-8DED-145E3479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D43-2CEF-5E4A-AA93-1BCF25B109D9}" type="datetimeFigureOut">
              <a:rPr lang="fr-FR" smtClean="0"/>
              <a:t>06/06/2024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370686-869D-86F3-9938-02F4B48E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6CB33F-B0D8-B0BE-880C-02F0AA3F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E915-9617-E449-86DA-8CA3473CE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91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18BD1-4D98-6D63-23C2-27176468F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4FD194-8004-4402-A04E-AE3C98D9F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FF6673-4FB6-852E-5E5F-50B460C1D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F9F9AD-844A-B997-0252-95D304E5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D43-2CEF-5E4A-AA93-1BCF25B109D9}" type="datetimeFigureOut">
              <a:rPr lang="fr-FR" smtClean="0"/>
              <a:t>06/06/2024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BBEF6F-6FE5-90DC-2256-3AEDF786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9B2BBE-6359-29F0-C90F-3DD3A6A9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E915-9617-E449-86DA-8CA3473CE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5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65318C-6BE0-9C14-8E85-0DDBC1DE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3839A7-0071-0FF3-D8C9-ECF568739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5F1B0F-B57A-0686-53F7-298459BD2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7DD43-2CEF-5E4A-AA93-1BCF25B109D9}" type="datetimeFigureOut">
              <a:rPr lang="fr-FR" smtClean="0"/>
              <a:t>06/06/2024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C04A58-7733-893D-7996-B0263D2B4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F83084-3B78-0220-4821-ADDA9406C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2E915-9617-E449-86DA-8CA3473CE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85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Interférométrie à division d’amplitude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C7A8F28-9C4B-6C38-CAE1-09F56921F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3" y="1390649"/>
            <a:ext cx="11340986" cy="495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2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5A4019D6-11D9-4CC7-9420-97B9EFBAE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475" y="1047750"/>
            <a:ext cx="5765800" cy="47625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062F20D-B901-02C7-6380-B1A244270AB1}"/>
              </a:ext>
            </a:extLst>
          </p:cNvPr>
          <p:cNvSpPr txBox="1"/>
          <p:nvPr/>
        </p:nvSpPr>
        <p:spPr>
          <a:xfrm>
            <a:off x="2886075" y="557213"/>
            <a:ext cx="1628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Programme PC</a:t>
            </a:r>
          </a:p>
        </p:txBody>
      </p:sp>
    </p:spTree>
    <p:extLst>
      <p:ext uri="{BB962C8B-B14F-4D97-AF65-F5344CB8AC3E}">
        <p14:creationId xmlns:p14="http://schemas.microsoft.com/office/powerpoint/2010/main" val="151122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8B2C-1E51-48BC-A195-7A6E49C2475E}" type="slidenum">
              <a:rPr lang="fr-FR" smtClean="0"/>
              <a:t>3</a:t>
            </a:fld>
            <a:endParaRPr lang="fr-FR"/>
          </a:p>
        </p:txBody>
      </p:sp>
      <p:pic>
        <p:nvPicPr>
          <p:cNvPr id="1026" name="Picture 2" descr="RÃ©sultat de recherche d'images pour &quot;michelso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520" y="1810008"/>
            <a:ext cx="7453919" cy="447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1132764" y="284373"/>
            <a:ext cx="1031770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accent2"/>
                </a:solidFill>
              </a:rPr>
              <a:t>II. L’interféromètre de Michelson</a:t>
            </a:r>
          </a:p>
          <a:p>
            <a:r>
              <a:rPr lang="fr-FR" sz="3200" b="1" dirty="0">
                <a:solidFill>
                  <a:srgbClr val="00B050"/>
                </a:solidFill>
              </a:rPr>
              <a:t>	1. Présentation du dispositif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2754" y="6447724"/>
            <a:ext cx="10940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L’interféromètre de Michelson</a:t>
            </a:r>
            <a:r>
              <a:rPr lang="fr-FR" sz="2000" i="1" dirty="0">
                <a:solidFill>
                  <a:schemeClr val="bg1"/>
                </a:solidFill>
              </a:rPr>
              <a:t>, Optique physique et électronique</a:t>
            </a:r>
            <a:r>
              <a:rPr lang="fr-FR" sz="2000" dirty="0">
                <a:solidFill>
                  <a:schemeClr val="bg1"/>
                </a:solidFill>
              </a:rPr>
              <a:t>, </a:t>
            </a:r>
            <a:r>
              <a:rPr lang="fr-FR" sz="2000" dirty="0" err="1">
                <a:solidFill>
                  <a:schemeClr val="bg1"/>
                </a:solidFill>
              </a:rPr>
              <a:t>D.Mauras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06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8B2C-1E51-48BC-A195-7A6E49C2475E}" type="slidenum">
              <a:rPr lang="fr-FR" smtClean="0"/>
              <a:t>4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28789" y="6459785"/>
            <a:ext cx="704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Physique Tout-en-un PC/PC*, </a:t>
            </a:r>
            <a:r>
              <a:rPr lang="fr-FR" dirty="0" err="1">
                <a:solidFill>
                  <a:schemeClr val="bg1"/>
                </a:solidFill>
              </a:rPr>
              <a:t>Dunod</a:t>
            </a:r>
            <a:r>
              <a:rPr lang="fr-FR" dirty="0">
                <a:solidFill>
                  <a:schemeClr val="bg1"/>
                </a:solidFill>
              </a:rPr>
              <a:t>, 2014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1003"/>
          <a:stretch/>
        </p:blipFill>
        <p:spPr>
          <a:xfrm rot="16200000">
            <a:off x="1075613" y="1153936"/>
            <a:ext cx="5305425" cy="497875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97280" y="3760632"/>
            <a:ext cx="772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(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390177" y="2199661"/>
            <a:ext cx="4943411" cy="288730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A439777-FF1C-3665-FC46-1EC6AE882D60}"/>
              </a:ext>
            </a:extLst>
          </p:cNvPr>
          <p:cNvSpPr txBox="1"/>
          <p:nvPr/>
        </p:nvSpPr>
        <p:spPr>
          <a:xfrm>
            <a:off x="1238948" y="46737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00B050"/>
                </a:solidFill>
              </a:rPr>
              <a:t>Vue repliée en configuration lame d’air</a:t>
            </a:r>
          </a:p>
        </p:txBody>
      </p:sp>
    </p:spTree>
    <p:extLst>
      <p:ext uri="{BB962C8B-B14F-4D97-AF65-F5344CB8AC3E}">
        <p14:creationId xmlns:p14="http://schemas.microsoft.com/office/powerpoint/2010/main" val="355716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8B2C-1E51-48BC-A195-7A6E49C2475E}" type="slidenum">
              <a:rPr lang="fr-FR" smtClean="0"/>
              <a:t>5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28789" y="6459785"/>
            <a:ext cx="704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Physique Tout-en-un PC/PC*, </a:t>
            </a:r>
            <a:r>
              <a:rPr lang="fr-FR" dirty="0" err="1">
                <a:solidFill>
                  <a:schemeClr val="bg1"/>
                </a:solidFill>
              </a:rPr>
              <a:t>Dunod</a:t>
            </a:r>
            <a:r>
              <a:rPr lang="fr-FR" dirty="0">
                <a:solidFill>
                  <a:schemeClr val="bg1"/>
                </a:solidFill>
              </a:rPr>
              <a:t>, 2014</a:t>
            </a:r>
          </a:p>
        </p:txBody>
      </p:sp>
      <p:pic>
        <p:nvPicPr>
          <p:cNvPr id="9" name="Image 8" descr="Une image contenant croquis, diagramme, antenne, conception&#10;&#10;Description générée automatiquement">
            <a:extLst>
              <a:ext uri="{FF2B5EF4-FFF2-40B4-BE49-F238E27FC236}">
                <a16:creationId xmlns:a16="http://schemas.microsoft.com/office/drawing/2014/main" id="{019E4BA9-EB31-6138-FE7B-C1EA3F620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09" y="28883"/>
            <a:ext cx="5141912" cy="6572233"/>
          </a:xfrm>
          <a:prstGeom prst="rect">
            <a:avLst/>
          </a:prstGeom>
        </p:spPr>
      </p:pic>
      <p:pic>
        <p:nvPicPr>
          <p:cNvPr id="11" name="Image 10" descr="Une image contenant ligne, diagramme, origami, conception&#10;&#10;Description générée automatiquement">
            <a:extLst>
              <a:ext uri="{FF2B5EF4-FFF2-40B4-BE49-F238E27FC236}">
                <a16:creationId xmlns:a16="http://schemas.microsoft.com/office/drawing/2014/main" id="{643D5217-1D3F-0507-FCA6-222439AEDE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72"/>
          <a:stretch/>
        </p:blipFill>
        <p:spPr>
          <a:xfrm>
            <a:off x="4997480" y="184438"/>
            <a:ext cx="5141912" cy="4737189"/>
          </a:xfrm>
          <a:prstGeom prst="rect">
            <a:avLst/>
          </a:prstGeom>
        </p:spPr>
      </p:pic>
      <p:pic>
        <p:nvPicPr>
          <p:cNvPr id="13" name="Image 12" descr="Une image contenant texte, Police, blanc, écriture manuscrite&#10;&#10;Description générée automatiquement">
            <a:extLst>
              <a:ext uri="{FF2B5EF4-FFF2-40B4-BE49-F238E27FC236}">
                <a16:creationId xmlns:a16="http://schemas.microsoft.com/office/drawing/2014/main" id="{8F6ED7A1-AB0F-EEA2-9C16-54A96ED25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654" y="4952200"/>
            <a:ext cx="3630734" cy="1699493"/>
          </a:xfrm>
          <a:prstGeom prst="rect">
            <a:avLst/>
          </a:prstGeom>
        </p:spPr>
      </p:pic>
      <p:pic>
        <p:nvPicPr>
          <p:cNvPr id="15" name="Image 14" descr="Une image contenant Police, blanc, texte, ligne&#10;&#10;Description générée automatiquement">
            <a:extLst>
              <a:ext uri="{FF2B5EF4-FFF2-40B4-BE49-F238E27FC236}">
                <a16:creationId xmlns:a16="http://schemas.microsoft.com/office/drawing/2014/main" id="{6EAC1963-356E-7B52-D251-4C38DE94B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875" y="5077182"/>
            <a:ext cx="410521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65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/>
              <a:t>Merci pour votre </a:t>
            </a:r>
            <a:r>
              <a:rPr lang="fr-FR" sz="6600"/>
              <a:t>attention </a:t>
            </a:r>
            <a:endParaRPr lang="fr-FR" sz="6600" dirty="0"/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71421CF6-A00B-12CB-23E1-74ED8796C0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74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468" y="300242"/>
            <a:ext cx="7532836" cy="565505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t="3817" r="3674" b="3786"/>
          <a:stretch/>
        </p:blipFill>
        <p:spPr>
          <a:xfrm>
            <a:off x="9879544" y="2186073"/>
            <a:ext cx="2266239" cy="188339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/>
          <a:srcRect l="6168" t="2706" r="3337" b="4058"/>
          <a:stretch/>
        </p:blipFill>
        <p:spPr>
          <a:xfrm>
            <a:off x="81176" y="4331767"/>
            <a:ext cx="2129052" cy="185609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2754" y="6447724"/>
            <a:ext cx="10940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Description de la figure d’interférences</a:t>
            </a:r>
            <a:r>
              <a:rPr lang="fr-FR" sz="2000" i="1" dirty="0">
                <a:solidFill>
                  <a:schemeClr val="bg1"/>
                </a:solidFill>
              </a:rPr>
              <a:t>, Optique physique et électronique</a:t>
            </a:r>
            <a:r>
              <a:rPr lang="fr-FR" sz="2000" dirty="0">
                <a:solidFill>
                  <a:schemeClr val="bg1"/>
                </a:solidFill>
              </a:rPr>
              <a:t>, </a:t>
            </a:r>
            <a:r>
              <a:rPr lang="fr-FR" sz="2000" dirty="0" err="1">
                <a:solidFill>
                  <a:schemeClr val="bg1"/>
                </a:solidFill>
              </a:rPr>
              <a:t>D.Mauras</a:t>
            </a:r>
            <a:r>
              <a:rPr lang="fr-FR" sz="2000" dirty="0">
                <a:solidFill>
                  <a:schemeClr val="bg1"/>
                </a:solidFill>
              </a:rPr>
              <a:t>, </a:t>
            </a:r>
            <a:r>
              <a:rPr lang="fr-FR" sz="2000" dirty="0" err="1">
                <a:solidFill>
                  <a:schemeClr val="bg1"/>
                </a:solidFill>
              </a:rPr>
              <a:t>puf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27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III. Interférence à N ondes : cavité Fabry-Pérot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8B2C-1E51-48BC-A195-7A6E49C2475E}" type="slidenum">
              <a:rPr lang="fr-FR" smtClean="0"/>
              <a:t>8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15506" y="1493949"/>
            <a:ext cx="11021948" cy="422864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31820" y="6459785"/>
            <a:ext cx="713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Optique, Fondements et applications, 7</a:t>
            </a:r>
            <a:r>
              <a:rPr lang="fr-FR" baseline="30000" dirty="0">
                <a:solidFill>
                  <a:schemeClr val="bg1"/>
                </a:solidFill>
              </a:rPr>
              <a:t>ème</a:t>
            </a:r>
            <a:r>
              <a:rPr lang="fr-FR" dirty="0">
                <a:solidFill>
                  <a:schemeClr val="bg1"/>
                </a:solidFill>
              </a:rPr>
              <a:t> édition, </a:t>
            </a:r>
            <a:r>
              <a:rPr lang="fr-FR" dirty="0" err="1">
                <a:solidFill>
                  <a:schemeClr val="bg1"/>
                </a:solidFill>
              </a:rPr>
              <a:t>J-Ph.Pérez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076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III. Interférence à N ondes : cavité Fabry-Pérot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8B2C-1E51-48BC-A195-7A6E49C2475E}" type="slidenum">
              <a:rPr lang="fr-FR" smtClean="0"/>
              <a:t>9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271497" y="1334816"/>
            <a:ext cx="9709965" cy="45765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05341" y="1197735"/>
            <a:ext cx="643944" cy="476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631933" y="1066662"/>
            <a:ext cx="421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31820" y="6459785"/>
            <a:ext cx="713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Optique, Fondements et applications, 7</a:t>
            </a:r>
            <a:r>
              <a:rPr lang="fr-FR" baseline="30000" dirty="0">
                <a:solidFill>
                  <a:schemeClr val="bg1"/>
                </a:solidFill>
              </a:rPr>
              <a:t>ème</a:t>
            </a:r>
            <a:r>
              <a:rPr lang="fr-FR" dirty="0">
                <a:solidFill>
                  <a:schemeClr val="bg1"/>
                </a:solidFill>
              </a:rPr>
              <a:t> édition, </a:t>
            </a:r>
            <a:r>
              <a:rPr lang="fr-FR" dirty="0" err="1">
                <a:solidFill>
                  <a:schemeClr val="bg1"/>
                </a:solidFill>
              </a:rPr>
              <a:t>J-Ph.Pérez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9098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136</Words>
  <Application>Microsoft Macintosh PowerPoint</Application>
  <PresentationFormat>Grand écran</PresentationFormat>
  <Paragraphs>27</Paragraphs>
  <Slides>10</Slides>
  <Notes>2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Interférométrie à division d’amplitude</vt:lpstr>
      <vt:lpstr>Présentation PowerPoint</vt:lpstr>
      <vt:lpstr>Présentation PowerPoint</vt:lpstr>
      <vt:lpstr>Présentation PowerPoint</vt:lpstr>
      <vt:lpstr>Présentation PowerPoint</vt:lpstr>
      <vt:lpstr>Merci pour votre attention </vt:lpstr>
      <vt:lpstr>Présentation PowerPoint</vt:lpstr>
      <vt:lpstr>III. Interférence à N ondes : cavité Fabry-Pérot</vt:lpstr>
      <vt:lpstr>III. Interférence à N ondes : cavité Fabry-Pérot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Elie LACOMBE</dc:creator>
  <cp:lastModifiedBy>Elie LACOMBE</cp:lastModifiedBy>
  <cp:revision>6</cp:revision>
  <dcterms:created xsi:type="dcterms:W3CDTF">2024-05-06T17:59:45Z</dcterms:created>
  <dcterms:modified xsi:type="dcterms:W3CDTF">2024-06-06T21:43:12Z</dcterms:modified>
</cp:coreProperties>
</file>