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690"/>
  </p:normalViewPr>
  <p:slideViewPr>
    <p:cSldViewPr snapToGrid="0">
      <p:cViewPr varScale="1">
        <p:scale>
          <a:sx n="91" d="100"/>
          <a:sy n="91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2FAB1-E6AB-1715-615A-5052C234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56BCB-7C62-1806-FD70-C1558058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74598-895F-90F9-D991-4A84B6FA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4C676-E3C9-92C2-8732-E20CB4E0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FF0F8-CA37-6EA1-1406-D646CBB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AEBD-882B-C371-D883-0A66C69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E5F3CF-190F-88CE-EDB2-3EDB4047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B14BD-449E-DFA3-572B-E94B6768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1179E-0CEB-C979-60F6-597D2D43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4FB16-B506-74CE-5CC6-20A5A203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D5A28F-27B7-FAD3-97B8-2020A16A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5FD1B7-CF30-B7B1-AEB6-94B13F84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44317-6DE3-A02E-B0E0-73B8D289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DF6B8-3EA7-8AFC-AE91-16C3143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7AB7D-E84A-33C4-18E0-B7B58A6A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DC46C-AA95-4E57-58E1-E6B8F553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94E83-083B-C5B5-CFC6-35195924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515AB-839D-FE56-0C80-B13BCBC8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122F2-26FF-CBC4-CB8D-C84DBCF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44E7-0383-32BE-BE48-1EE97767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E7672-0A20-4FDC-7686-1469582C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79664-BB91-9E3A-E786-24976802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42126-D843-1773-E4F2-F12DDAF0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ADAA0-7DF3-EE1E-FF44-6417F789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8F732-D577-AFA3-87AC-F0FABC48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85769-61A6-F5F9-2867-4BF24C9F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54E61-EA5D-B2A7-86DF-52104618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04F838-FE0A-A162-887F-B6E4D547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6DD84A-4060-18A9-755F-1E09D11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BABF4-1DAA-B4B4-00AC-728FFAE7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22413-44E3-53E5-331E-176A514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E135-6CA9-D19E-6866-27415DC7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5CA8C-8C4D-5348-88D6-8BD03B3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C5C63C-5114-BE97-8955-677B5B01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A9AEBA-0E39-F7DA-E690-AC6FC15E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D16C61-9B08-5297-8B6A-AC5B3075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83DC84-FFC2-220F-743B-14EF0632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09DA30-7DEB-A897-E926-6826A4C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4CC67-D69D-FE59-3BA0-CE780AA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9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5EBBF-2DCD-8EF3-E787-AECD15F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4395B-F2E1-8C69-B72C-F1E7450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28B1CC-2733-10EC-5530-76AD4F9E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06BBA5-0F3A-4A8F-12AD-0FD00E6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6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FF1DD-EAF0-5BF6-7DD0-DEAB9E3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B9F5-E8A5-7C52-3100-BF53BB2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3F7A0E-87A4-7F69-0AA0-18BB5B8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3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6C23E-E095-BC90-4804-FF55007D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C16C8-4856-F119-8EC9-08C8841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E115F-004E-510C-A8C5-E1216E3F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B1FD6-5BCC-C144-D550-C4B8BB8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88A4D-FE4B-3241-1A87-B7A9893D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E76F9-75C1-7F99-CB18-F28E67F5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81FDB-2C8F-1D91-8A9D-FEBA039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71A6C9-669A-BC8B-ED02-709920BC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B14AD2-7EEC-62A0-85FF-911BD10A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ADECF-F493-8411-A459-131EED73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01C4E-7C71-74C9-C9AC-A22DFBE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92EF01-85C7-3DBD-5D77-298EFB38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29A693-7731-AB46-C9CC-9765C062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5B1E8-B238-2C12-60E4-707EC32F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71AC-D5EB-97D5-1375-7C9BED340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3F4A-D554-2341-A70E-1A3BA5EA8A7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E046-888A-517F-4CF8-CB61CBE6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49E77-9118-9D14-17F1-A33046F9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mmentcamarche.net/contents/pc/cdrom.php0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44132C8-A0CF-9728-F454-26C702AA83A9}"/>
              </a:ext>
            </a:extLst>
          </p:cNvPr>
          <p:cNvSpPr txBox="1"/>
          <p:nvPr/>
        </p:nvSpPr>
        <p:spPr>
          <a:xfrm>
            <a:off x="578841" y="528506"/>
            <a:ext cx="488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 idéal : trous d’</a:t>
            </a:r>
            <a:r>
              <a:rPr lang="fr-FR" dirty="0" err="1"/>
              <a:t>young</a:t>
            </a:r>
            <a:r>
              <a:rPr lang="fr-FR" dirty="0"/>
              <a:t> de très faible diamètre 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4A12-E8CD-D73E-131C-F7358E07776D}"/>
              </a:ext>
            </a:extLst>
          </p:cNvPr>
          <p:cNvSpPr/>
          <p:nvPr/>
        </p:nvSpPr>
        <p:spPr>
          <a:xfrm>
            <a:off x="1145146" y="1115736"/>
            <a:ext cx="3749879" cy="173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C0EDBA3-81F9-A8B4-7217-693B56EBF2C2}"/>
              </a:ext>
            </a:extLst>
          </p:cNvPr>
          <p:cNvSpPr/>
          <p:nvPr/>
        </p:nvSpPr>
        <p:spPr>
          <a:xfrm>
            <a:off x="2105637" y="1921078"/>
            <a:ext cx="109057" cy="125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502E910-4257-1ACA-8B61-BEF5A4846EB6}"/>
              </a:ext>
            </a:extLst>
          </p:cNvPr>
          <p:cNvSpPr/>
          <p:nvPr/>
        </p:nvSpPr>
        <p:spPr>
          <a:xfrm>
            <a:off x="3969392" y="1921078"/>
            <a:ext cx="109057" cy="125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8D2D338-AB25-77F6-10EB-72EAF74CF97C}"/>
              </a:ext>
            </a:extLst>
          </p:cNvPr>
          <p:cNvCxnSpPr/>
          <p:nvPr/>
        </p:nvCxnSpPr>
        <p:spPr>
          <a:xfrm>
            <a:off x="2105637" y="2256639"/>
            <a:ext cx="1918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645C8AF-6378-8197-9FC1-B13859564E45}"/>
              </a:ext>
            </a:extLst>
          </p:cNvPr>
          <p:cNvSpPr/>
          <p:nvPr/>
        </p:nvSpPr>
        <p:spPr>
          <a:xfrm>
            <a:off x="1145146" y="4439174"/>
            <a:ext cx="3749879" cy="173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FC36B9-20D6-87D3-9AD5-914E8109FDAC}"/>
              </a:ext>
            </a:extLst>
          </p:cNvPr>
          <p:cNvSpPr/>
          <p:nvPr/>
        </p:nvSpPr>
        <p:spPr>
          <a:xfrm>
            <a:off x="1874939" y="4995657"/>
            <a:ext cx="461395" cy="4977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06AB5E0-A50D-106F-46B6-E2873B429145}"/>
              </a:ext>
            </a:extLst>
          </p:cNvPr>
          <p:cNvSpPr/>
          <p:nvPr/>
        </p:nvSpPr>
        <p:spPr>
          <a:xfrm>
            <a:off x="3969392" y="5244516"/>
            <a:ext cx="109057" cy="125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A8B7EF2-A0F2-B4A6-1469-99F640DDD9BB}"/>
              </a:ext>
            </a:extLst>
          </p:cNvPr>
          <p:cNvCxnSpPr/>
          <p:nvPr/>
        </p:nvCxnSpPr>
        <p:spPr>
          <a:xfrm>
            <a:off x="2105637" y="5580077"/>
            <a:ext cx="1918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322E9843-DC07-A72E-83D4-8EE5EA1C19ED}"/>
              </a:ext>
            </a:extLst>
          </p:cNvPr>
          <p:cNvSpPr txBox="1"/>
          <p:nvPr/>
        </p:nvSpPr>
        <p:spPr>
          <a:xfrm>
            <a:off x="913356" y="3559415"/>
            <a:ext cx="17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 plus réaliste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002D4E3-532F-7026-058A-A2ACB3C0AFBB}"/>
              </a:ext>
            </a:extLst>
          </p:cNvPr>
          <p:cNvSpPr/>
          <p:nvPr/>
        </p:nvSpPr>
        <p:spPr>
          <a:xfrm>
            <a:off x="3793222" y="4995657"/>
            <a:ext cx="461395" cy="4977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2DB446-0536-1770-5436-24482DCE3202}"/>
              </a:ext>
            </a:extLst>
          </p:cNvPr>
          <p:cNvCxnSpPr>
            <a:cxnSpLocks/>
          </p:cNvCxnSpPr>
          <p:nvPr/>
        </p:nvCxnSpPr>
        <p:spPr>
          <a:xfrm flipV="1">
            <a:off x="3877810" y="5073939"/>
            <a:ext cx="292218" cy="341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8F36709-0672-E008-3C3D-7CE475E3AFEE}"/>
              </a:ext>
            </a:extLst>
          </p:cNvPr>
          <p:cNvSpPr txBox="1"/>
          <p:nvPr/>
        </p:nvSpPr>
        <p:spPr>
          <a:xfrm>
            <a:off x="3441235" y="4981567"/>
            <a:ext cx="10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6CD480A-4B38-CE18-8F87-63393672D983}"/>
                  </a:ext>
                </a:extLst>
              </p:cNvPr>
              <p:cNvSpPr txBox="1"/>
              <p:nvPr/>
            </p:nvSpPr>
            <p:spPr>
              <a:xfrm>
                <a:off x="6312738" y="1115736"/>
                <a:ext cx="4734116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𝑠𝑡𝑟𝑢𝑐𝑡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6CD480A-4B38-CE18-8F87-63393672D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38" y="1115736"/>
                <a:ext cx="4734116" cy="472565"/>
              </a:xfrm>
              <a:prstGeom prst="rect">
                <a:avLst/>
              </a:prstGeom>
              <a:blipFill>
                <a:blip r:embed="rId2"/>
                <a:stretch>
                  <a:fillRect l="-536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2F11D9D-6F9F-F929-C36C-D9929181F3B4}"/>
              </a:ext>
            </a:extLst>
          </p:cNvPr>
          <p:cNvCxnSpPr>
            <a:cxnSpLocks/>
          </p:cNvCxnSpPr>
          <p:nvPr/>
        </p:nvCxnSpPr>
        <p:spPr>
          <a:xfrm flipV="1">
            <a:off x="3022882" y="1385694"/>
            <a:ext cx="0" cy="6612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25C4FEC-8F6B-A75B-C609-F8C40BA5F0EE}"/>
              </a:ext>
            </a:extLst>
          </p:cNvPr>
          <p:cNvSpPr txBox="1"/>
          <p:nvPr/>
        </p:nvSpPr>
        <p:spPr>
          <a:xfrm>
            <a:off x="17478" y="22817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AE1B90-36C4-E834-B0D9-B5D5D4AE7D93}"/>
              </a:ext>
            </a:extLst>
          </p:cNvPr>
          <p:cNvCxnSpPr>
            <a:cxnSpLocks/>
          </p:cNvCxnSpPr>
          <p:nvPr/>
        </p:nvCxnSpPr>
        <p:spPr>
          <a:xfrm>
            <a:off x="3020085" y="2046913"/>
            <a:ext cx="5494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F64B3F2-AF55-24A5-2B56-9ADFBAD9879D}"/>
                  </a:ext>
                </a:extLst>
              </p:cNvPr>
              <p:cNvSpPr txBox="1"/>
              <p:nvPr/>
            </p:nvSpPr>
            <p:spPr>
              <a:xfrm>
                <a:off x="2979144" y="1155330"/>
                <a:ext cx="4620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F64B3F2-AF55-24A5-2B56-9ADFBAD9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144" y="1155330"/>
                <a:ext cx="4620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37E2569-868A-A66B-7862-CA43077CD3B4}"/>
                  </a:ext>
                </a:extLst>
              </p:cNvPr>
              <p:cNvSpPr txBox="1"/>
              <p:nvPr/>
            </p:nvSpPr>
            <p:spPr>
              <a:xfrm>
                <a:off x="3507300" y="1704366"/>
                <a:ext cx="4620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37E2569-868A-A66B-7862-CA43077C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00" y="1704366"/>
                <a:ext cx="4620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 30" descr="Une image contenant Police, texte, typographie, calligraphie&#10;&#10;Description générée automatiquement">
            <a:extLst>
              <a:ext uri="{FF2B5EF4-FFF2-40B4-BE49-F238E27FC236}">
                <a16:creationId xmlns:a16="http://schemas.microsoft.com/office/drawing/2014/main" id="{4056F536-228D-18B9-BADD-E8167ED9B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331" y="1744347"/>
            <a:ext cx="4167697" cy="525572"/>
          </a:xfrm>
          <a:prstGeom prst="rect">
            <a:avLst/>
          </a:prstGeom>
        </p:spPr>
      </p:pic>
      <p:pic>
        <p:nvPicPr>
          <p:cNvPr id="33" name="Image 32" descr="Une image contenant Police, texte, blanc, ligne&#10;&#10;Description générée automatiquement">
            <a:extLst>
              <a:ext uri="{FF2B5EF4-FFF2-40B4-BE49-F238E27FC236}">
                <a16:creationId xmlns:a16="http://schemas.microsoft.com/office/drawing/2014/main" id="{6B7D680F-1A02-FBD1-183C-9B6C6590D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9922" y="1744347"/>
            <a:ext cx="2448012" cy="658702"/>
          </a:xfrm>
          <a:prstGeom prst="rect">
            <a:avLst/>
          </a:prstGeom>
        </p:spPr>
      </p:pic>
      <p:pic>
        <p:nvPicPr>
          <p:cNvPr id="37" name="Image 36" descr="Une image contenant texte, Police, écriture manuscrite, ligne&#10;&#10;Description générée automatiquement">
            <a:extLst>
              <a:ext uri="{FF2B5EF4-FFF2-40B4-BE49-F238E27FC236}">
                <a16:creationId xmlns:a16="http://schemas.microsoft.com/office/drawing/2014/main" id="{CF25773B-99FE-1A51-A4DD-D963B8B34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748" y="2434810"/>
            <a:ext cx="3007431" cy="786559"/>
          </a:xfrm>
          <a:prstGeom prst="rect">
            <a:avLst/>
          </a:prstGeom>
        </p:spPr>
      </p:pic>
      <p:pic>
        <p:nvPicPr>
          <p:cNvPr id="39" name="Image 38" descr="Une image contenant texte, Police, blanc, capture d’écran&#10;&#10;Description générée automatiquement">
            <a:extLst>
              <a:ext uri="{FF2B5EF4-FFF2-40B4-BE49-F238E27FC236}">
                <a16:creationId xmlns:a16="http://schemas.microsoft.com/office/drawing/2014/main" id="{D53026BE-5E93-D2B0-E743-659AA385F7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9849" y="3477398"/>
            <a:ext cx="6556142" cy="1329393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8DC86FE6-4E29-9D16-B8AB-B49821794C63}"/>
              </a:ext>
            </a:extLst>
          </p:cNvPr>
          <p:cNvSpPr txBox="1"/>
          <p:nvPr/>
        </p:nvSpPr>
        <p:spPr>
          <a:xfrm>
            <a:off x="2959963" y="69468"/>
            <a:ext cx="6407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Les trous d’Young : facteurs de forme et structure </a:t>
            </a:r>
          </a:p>
        </p:txBody>
      </p:sp>
      <p:pic>
        <p:nvPicPr>
          <p:cNvPr id="42" name="Image 41" descr="Une image contenant texte, Police, blanc, ligne&#10;&#10;Description générée automatiquement">
            <a:extLst>
              <a:ext uri="{FF2B5EF4-FFF2-40B4-BE49-F238E27FC236}">
                <a16:creationId xmlns:a16="http://schemas.microsoft.com/office/drawing/2014/main" id="{807D86C1-9F43-EAED-727B-D41FA1CA3E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5815" y="4669822"/>
            <a:ext cx="3390676" cy="582051"/>
          </a:xfrm>
          <a:prstGeom prst="rect">
            <a:avLst/>
          </a:prstGeom>
        </p:spPr>
      </p:pic>
      <p:pic>
        <p:nvPicPr>
          <p:cNvPr id="44" name="Image 43" descr="Une image contenant texte, Police, blanc, ligne&#10;&#10;Description générée automatiquement">
            <a:extLst>
              <a:ext uri="{FF2B5EF4-FFF2-40B4-BE49-F238E27FC236}">
                <a16:creationId xmlns:a16="http://schemas.microsoft.com/office/drawing/2014/main" id="{DE0D9127-4EAC-9604-9756-F007494E5DC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t="25708"/>
          <a:stretch/>
        </p:blipFill>
        <p:spPr>
          <a:xfrm>
            <a:off x="1221104" y="4626325"/>
            <a:ext cx="2085806" cy="369332"/>
          </a:xfrm>
          <a:prstGeom prst="rect">
            <a:avLst/>
          </a:prstGeom>
        </p:spPr>
      </p:pic>
      <p:pic>
        <p:nvPicPr>
          <p:cNvPr id="46" name="Image 45" descr="Une image contenant Police, texte, calligraphie, blanc&#10;&#10;Description générée automatiquement">
            <a:extLst>
              <a:ext uri="{FF2B5EF4-FFF2-40B4-BE49-F238E27FC236}">
                <a16:creationId xmlns:a16="http://schemas.microsoft.com/office/drawing/2014/main" id="{82326BD1-25C8-60DC-4EB9-B717C549F1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6065" y="5150716"/>
            <a:ext cx="3550176" cy="528750"/>
          </a:xfrm>
          <a:prstGeom prst="rect">
            <a:avLst/>
          </a:prstGeom>
        </p:spPr>
      </p:pic>
      <p:pic>
        <p:nvPicPr>
          <p:cNvPr id="48" name="Image 47" descr="Une image contenant texte, Police, blanc, écriture manuscrite&#10;&#10;Description générée automatiquement">
            <a:extLst>
              <a:ext uri="{FF2B5EF4-FFF2-40B4-BE49-F238E27FC236}">
                <a16:creationId xmlns:a16="http://schemas.microsoft.com/office/drawing/2014/main" id="{B08FB7AB-68EF-6E18-F8FB-ECC2013E20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9668" y="5697364"/>
            <a:ext cx="3125747" cy="1118087"/>
          </a:xfrm>
          <a:prstGeom prst="rect">
            <a:avLst/>
          </a:prstGeom>
        </p:spPr>
      </p:pic>
      <p:pic>
        <p:nvPicPr>
          <p:cNvPr id="50" name="Image 49" descr="Une image contenant texte, Police, blanc, calligraphie&#10;&#10;Description générée automatiquement">
            <a:extLst>
              <a:ext uri="{FF2B5EF4-FFF2-40B4-BE49-F238E27FC236}">
                <a16:creationId xmlns:a16="http://schemas.microsoft.com/office/drawing/2014/main" id="{17E5D1A2-C233-CF1E-DB2D-A24F0F83A0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5842" y="6045368"/>
            <a:ext cx="2804139" cy="423881"/>
          </a:xfrm>
          <a:prstGeom prst="rect">
            <a:avLst/>
          </a:prstGeom>
        </p:spPr>
      </p:pic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CEA2AC19-685F-1668-EE0A-7297393DF1E0}"/>
              </a:ext>
            </a:extLst>
          </p:cNvPr>
          <p:cNvCxnSpPr>
            <a:cxnSpLocks/>
          </p:cNvCxnSpPr>
          <p:nvPr/>
        </p:nvCxnSpPr>
        <p:spPr>
          <a:xfrm flipV="1">
            <a:off x="304800" y="3257610"/>
            <a:ext cx="11521191" cy="3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1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5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8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roquis, dessin, antenne, conception&#10;&#10;Description générée automatiquement">
            <a:extLst>
              <a:ext uri="{FF2B5EF4-FFF2-40B4-BE49-F238E27FC236}">
                <a16:creationId xmlns:a16="http://schemas.microsoft.com/office/drawing/2014/main" id="{9CE3D7E7-2B22-0656-8A24-F5B97805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" y="691422"/>
            <a:ext cx="5292185" cy="5044786"/>
          </a:xfrm>
          <a:prstGeom prst="rect">
            <a:avLst/>
          </a:prstGeom>
        </p:spPr>
      </p:pic>
      <p:pic>
        <p:nvPicPr>
          <p:cNvPr id="5" name="Image 4" descr="Une image contenant Police, typographie, calligraphie, texte&#10;&#10;Description générée automatiquement">
            <a:extLst>
              <a:ext uri="{FF2B5EF4-FFF2-40B4-BE49-F238E27FC236}">
                <a16:creationId xmlns:a16="http://schemas.microsoft.com/office/drawing/2014/main" id="{E518D6EE-7D20-0489-9732-BE946845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1494559"/>
            <a:ext cx="3782542" cy="485411"/>
          </a:xfrm>
          <a:prstGeom prst="rect">
            <a:avLst/>
          </a:prstGeom>
        </p:spPr>
      </p:pic>
      <p:pic>
        <p:nvPicPr>
          <p:cNvPr id="7" name="Image 6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4CAEC953-FFB3-8AD3-50B0-78B378538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0" y="2110019"/>
            <a:ext cx="6810664" cy="8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92B52C2-01F7-3BD7-74BB-360EDE9C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2" y="387928"/>
            <a:ext cx="7378700" cy="558800"/>
          </a:xfrm>
          <a:prstGeom prst="rect">
            <a:avLst/>
          </a:prstGeom>
        </p:spPr>
      </p:pic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8D456CF-6923-2754-5291-71471DE9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122" y="2340058"/>
            <a:ext cx="10000464" cy="33499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191A0F-1CBF-EE67-90F5-AAEF8BFB210D}"/>
              </a:ext>
            </a:extLst>
          </p:cNvPr>
          <p:cNvSpPr txBox="1"/>
          <p:nvPr/>
        </p:nvSpPr>
        <p:spPr>
          <a:xfrm>
            <a:off x="1282122" y="1665591"/>
            <a:ext cx="9929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TimesNewRomanPSMT"/>
              </a:rPr>
              <a:t>D’</a:t>
            </a:r>
            <a:r>
              <a:rPr lang="fr-FR" sz="1800" dirty="0" err="1">
                <a:effectLst/>
                <a:latin typeface="TimesNewRomanPSMT"/>
              </a:rPr>
              <a:t>après</a:t>
            </a:r>
            <a:r>
              <a:rPr lang="fr-FR" sz="1800" dirty="0">
                <a:effectLst/>
                <a:latin typeface="TimesNewRomanPSMT"/>
              </a:rPr>
              <a:t> le site </a:t>
            </a:r>
            <a:r>
              <a:rPr lang="fr-FR" sz="1800" dirty="0">
                <a:effectLst/>
                <a:latin typeface="TimesNewRomanPSMT"/>
                <a:hlinkClick r:id="rId4"/>
              </a:rPr>
              <a:t>http://www.commentcamarche.net/contents/pc/cdrom.php03</a:t>
            </a:r>
            <a:endParaRPr lang="fr-FR" sz="1800" dirty="0">
              <a:effectLst/>
              <a:latin typeface="TimesNewRomanPSMT"/>
            </a:endParaRPr>
          </a:p>
          <a:p>
            <a:r>
              <a:rPr lang="fr-FR" sz="1800" dirty="0">
                <a:effectLst/>
                <a:latin typeface="TimesNewRomanPSMT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75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reçu, Police, blanc&#10;&#10;Description générée automatiquement">
            <a:extLst>
              <a:ext uri="{FF2B5EF4-FFF2-40B4-BE49-F238E27FC236}">
                <a16:creationId xmlns:a16="http://schemas.microsoft.com/office/drawing/2014/main" id="{57ECB45B-D3E2-9D3D-A231-84D641C15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06" y="123800"/>
            <a:ext cx="8941465" cy="2084828"/>
          </a:xfrm>
          <a:prstGeom prst="rect">
            <a:avLst/>
          </a:prstGeom>
        </p:spPr>
      </p:pic>
      <p:pic>
        <p:nvPicPr>
          <p:cNvPr id="6" name="Image 5" descr="Une image contenant texte, Police, reçu, blanc&#10;&#10;Description générée automatiquement">
            <a:extLst>
              <a:ext uri="{FF2B5EF4-FFF2-40B4-BE49-F238E27FC236}">
                <a16:creationId xmlns:a16="http://schemas.microsoft.com/office/drawing/2014/main" id="{19CAA4D3-A707-B0CA-F37A-EC6D45E7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06" y="2208628"/>
            <a:ext cx="7772400" cy="38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1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reçu, algèbre, Police&#10;&#10;Description générée automatiquement">
            <a:extLst>
              <a:ext uri="{FF2B5EF4-FFF2-40B4-BE49-F238E27FC236}">
                <a16:creationId xmlns:a16="http://schemas.microsoft.com/office/drawing/2014/main" id="{ACC2CDD4-42B1-F2E4-79FF-048D9841C7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7" y="1758461"/>
            <a:ext cx="10811636" cy="27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4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22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7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729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58</Words>
  <Application>Microsoft Macintosh PowerPoint</Application>
  <PresentationFormat>Grand écran</PresentationFormat>
  <Paragraphs>11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TimesNewRomanPSMT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5</cp:revision>
  <dcterms:created xsi:type="dcterms:W3CDTF">2024-05-27T13:51:51Z</dcterms:created>
  <dcterms:modified xsi:type="dcterms:W3CDTF">2024-06-07T13:27:16Z</dcterms:modified>
</cp:coreProperties>
</file>