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754"/>
  </p:normalViewPr>
  <p:slideViewPr>
    <p:cSldViewPr snapToGrid="0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C5B48-A382-5B12-ADCB-D7A00CE7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33A862-476E-8B19-6651-5E226CAAF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2C089-0A3F-7B57-27BD-051E6717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F8BACF-B2D9-69C1-9194-7394B5B9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DC681-F04D-4098-E305-BB58186C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05A59-1C5E-134C-FD12-EB24C21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9C3715-04D8-11D5-0E20-4D094F83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C6953-9E80-F894-A8AC-A83D7217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386D8-A0BF-1995-4BD3-B4882276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877CB-9C5C-22CE-C9C7-8CD5A3A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4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7311B2-A68A-B758-AEDB-913A0ED0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8FF07B-8307-90AA-4C2C-5686448B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5CC24-BD2D-8479-E285-7E3EF8F1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594B8-5670-C2FC-B2B0-11DA14A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5431F-E773-D741-8DC9-840F5317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0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DBD08-05E2-B2A6-B0B5-667A4DA1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8B5D-5D53-B439-7CC9-6766FB55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D65B9-5DD5-DA1D-C723-E97A1F1E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658E8-C71C-0871-B88A-B2729429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D011D-4D87-7135-CE98-8595F503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3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BDD4C-6921-9458-33D0-207B551E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E9281C-BCFA-4763-66F7-8605632C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BB6E7-69CE-A380-A506-4F94F5FE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99899-07C2-B635-9706-1DDEDA12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40090-C7AD-2A08-60B6-DD912D1A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3AC27-1E20-15AA-1D2C-1592F5C2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6DEBF-D416-F663-3B20-EAE69B31A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DBF8D-7FDD-10AF-9493-CEAF961E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D07841-B5DA-649D-5337-2C974961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6868E0-5FDB-1D81-4F47-66C60A49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ABBCC8-B4F4-2686-E4DA-0BB79EE8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7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50A4E-EFF2-FA8B-742E-37845CDD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9D303-0784-DB91-1D7C-182BBB08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B5C303-6622-6839-DDA8-B6408DAE2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C76935-7EAE-B840-3BA2-AC2D80D6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70D47E-5F79-3271-D336-388A9446F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604090-376B-9395-DE92-22E26B7E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111B5-0E51-CE8C-7816-F9341C1A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BDCF5E-D36E-97F5-A899-B3A9D267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B01AD-7D4E-BD44-37BB-CDAC11AC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4E4DC8-FDED-2B69-D3F1-6A9D1040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BC3DDA-3DEA-F344-D884-412FADB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B9519D-07FC-350F-DC59-CF54E40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3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CD7BEA-F5CE-779E-EAC4-2395DC08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B416DF-D5C6-EE60-E78B-CE025386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14AAB2-003F-4DA2-A0FF-F2500931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8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C55D5-9361-94E2-499D-7CD7AD18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EFBDF-C821-2A30-7B66-B513CE7F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282799-343C-82BE-92BA-035E0F076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F89B6A-1014-C0DB-C41E-E77F1A60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36244F-D584-039A-A45D-36E1D365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6C7D49-3E27-13B2-5C4D-B05D009E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DF8AD-BB63-E0C3-A90A-06A0BE01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48C9E3-07C9-9D2E-3ACB-833B05BD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1F469-44EA-36F1-D732-C6628BCC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54A4D4-F6AB-C0E3-4E98-1619A0ED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37B93-7B5E-DD1B-03A0-C7DEBE83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14818-940E-047F-FC69-65CFF6E7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133AA4-D40A-E5EC-0FB8-82B23755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ED7028-9F3F-40C5-D726-D786D46D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0BD0E-744E-A1CD-0D51-7433E29E2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4674-4A51-EC4F-B257-D534A861701F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A642C-A638-21C3-1139-9B072F0E7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C22E4-67B1-61D4-F48E-A277E0814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D581-01DF-5146-9C00-4C1A1F7B5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1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52A101-3EC0-9037-1EEB-A76E60F2F832}"/>
              </a:ext>
            </a:extLst>
          </p:cNvPr>
          <p:cNvSpPr txBox="1"/>
          <p:nvPr/>
        </p:nvSpPr>
        <p:spPr>
          <a:xfrm>
            <a:off x="1595120" y="183921"/>
            <a:ext cx="9599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Les propriétés macroscopiques des matériaux ferromagnétiques </a:t>
            </a:r>
          </a:p>
        </p:txBody>
      </p:sp>
      <p:pic>
        <p:nvPicPr>
          <p:cNvPr id="6" name="Image 5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E34ABE1F-DDA2-532D-58DD-E440D1CD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15" y="1888971"/>
            <a:ext cx="3911416" cy="2320649"/>
          </a:xfrm>
          <a:prstGeom prst="rect">
            <a:avLst/>
          </a:prstGeom>
        </p:spPr>
      </p:pic>
      <p:pic>
        <p:nvPicPr>
          <p:cNvPr id="1026" name="Picture 2" descr="Evolution des domaines de Weiss dans un matériau ferromagnétique... |  Download Scientific Diagram">
            <a:extLst>
              <a:ext uri="{FF2B5EF4-FFF2-40B4-BE49-F238E27FC236}">
                <a16:creationId xmlns:a16="http://schemas.microsoft.com/office/drawing/2014/main" id="{DFD9C426-539A-CF33-1792-7CF1E0D9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103" y="1888971"/>
            <a:ext cx="2142067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 descr="Une image contenant Police, texte, blanc, Graphique&#10;&#10;Description générée automatiquement">
            <a:extLst>
              <a:ext uri="{FF2B5EF4-FFF2-40B4-BE49-F238E27FC236}">
                <a16:creationId xmlns:a16="http://schemas.microsoft.com/office/drawing/2014/main" id="{21E9BF09-C438-F835-1AEC-38620D5B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3" y="1888971"/>
            <a:ext cx="1358900" cy="812800"/>
          </a:xfrm>
          <a:prstGeom prst="rect">
            <a:avLst/>
          </a:prstGeom>
        </p:spPr>
      </p:pic>
      <p:pic>
        <p:nvPicPr>
          <p:cNvPr id="17" name="Image 16" descr="Une image contenant Police, blanc, nombre, symbole&#10;&#10;Description générée automatiquement">
            <a:extLst>
              <a:ext uri="{FF2B5EF4-FFF2-40B4-BE49-F238E27FC236}">
                <a16:creationId xmlns:a16="http://schemas.microsoft.com/office/drawing/2014/main" id="{F5B280B9-096C-6F4B-DA1B-94B04F428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43" y="2701771"/>
            <a:ext cx="2006600" cy="99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5656CC9-7977-E2D7-23D8-D33AA5BF6AD0}"/>
                  </a:ext>
                </a:extLst>
              </p:cNvPr>
              <p:cNvSpPr txBox="1"/>
              <p:nvPr/>
            </p:nvSpPr>
            <p:spPr>
              <a:xfrm>
                <a:off x="822343" y="3791322"/>
                <a:ext cx="1553567" cy="33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𝑙𝑖𝑏𝑟𝑒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5656CC9-7977-E2D7-23D8-D33AA5BF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43" y="3791322"/>
                <a:ext cx="1553567" cy="332848"/>
              </a:xfrm>
              <a:prstGeom prst="rect">
                <a:avLst/>
              </a:prstGeom>
              <a:blipFill>
                <a:blip r:embed="rId6"/>
                <a:stretch>
                  <a:fillRect l="-2419" t="-14815" r="-806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CDEE959A-40DF-FA02-3303-7DE38DA41A69}"/>
              </a:ext>
            </a:extLst>
          </p:cNvPr>
          <p:cNvSpPr txBox="1"/>
          <p:nvPr/>
        </p:nvSpPr>
        <p:spPr>
          <a:xfrm>
            <a:off x="739315" y="1519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inux Libertine"/>
              </a:rPr>
              <a:t>Quelques rappels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68504E-753A-FA89-3523-DF26C4419532}"/>
              </a:ext>
            </a:extLst>
          </p:cNvPr>
          <p:cNvSpPr txBox="1"/>
          <p:nvPr/>
        </p:nvSpPr>
        <p:spPr>
          <a:xfrm>
            <a:off x="4001936" y="1519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0" i="0">
                <a:effectLst/>
                <a:latin typeface="Linux Libertine"/>
              </a:defRPr>
            </a:lvl1pPr>
          </a:lstStyle>
          <a:p>
            <a:r>
              <a:rPr lang="fr-FR" dirty="0"/>
              <a:t>Température de Curie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7A02A4-A1A4-58A0-58B3-9FC836B5231A}"/>
              </a:ext>
            </a:extLst>
          </p:cNvPr>
          <p:cNvSpPr txBox="1"/>
          <p:nvPr/>
        </p:nvSpPr>
        <p:spPr>
          <a:xfrm>
            <a:off x="8439468" y="1427306"/>
            <a:ext cx="6100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effectLst/>
                <a:latin typeface="Linux Libertine"/>
              </a:rPr>
              <a:t>Domaine de Weiss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0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176B90C-70BD-2C62-90B2-C0ECFB38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3" y="1690687"/>
            <a:ext cx="5732453" cy="40100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6FB2B1-0B60-BF63-0171-C536D4A86AED}"/>
              </a:ext>
            </a:extLst>
          </p:cNvPr>
          <p:cNvSpPr txBox="1"/>
          <p:nvPr/>
        </p:nvSpPr>
        <p:spPr>
          <a:xfrm>
            <a:off x="1078705" y="891272"/>
            <a:ext cx="999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Roman10"/>
              </a:rPr>
              <a:t>U</a:t>
            </a:r>
            <a:r>
              <a:rPr lang="fr-FR" sz="1800" dirty="0">
                <a:effectLst/>
                <a:latin typeface="LMRoman10"/>
              </a:rPr>
              <a:t>n </a:t>
            </a:r>
            <a:r>
              <a:rPr lang="fr-FR" sz="1800" dirty="0" err="1">
                <a:effectLst/>
                <a:latin typeface="LMRoman10"/>
              </a:rPr>
              <a:t>matériau</a:t>
            </a:r>
            <a:r>
              <a:rPr lang="fr-FR" sz="1800" dirty="0">
                <a:effectLst/>
                <a:latin typeface="LMRoman10"/>
              </a:rPr>
              <a:t> </a:t>
            </a:r>
            <a:r>
              <a:rPr lang="fr-FR" sz="1800" dirty="0" err="1">
                <a:effectLst/>
                <a:latin typeface="LMRoman10"/>
              </a:rPr>
              <a:t>ferromagnétique</a:t>
            </a:r>
            <a:r>
              <a:rPr lang="fr-FR" sz="1800" dirty="0">
                <a:effectLst/>
                <a:latin typeface="LMRoman10"/>
              </a:rPr>
              <a:t> canalise les lignes de champ </a:t>
            </a:r>
            <a:r>
              <a:rPr lang="fr-FR" sz="1800" dirty="0" err="1">
                <a:effectLst/>
                <a:latin typeface="LMRoman10"/>
              </a:rPr>
              <a:t>magnétique</a:t>
            </a:r>
            <a:r>
              <a:rPr lang="fr-FR" sz="1800" dirty="0">
                <a:effectLst/>
                <a:latin typeface="LMRoman1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3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1ABA50D-F232-3835-7CD6-A6B1FD8F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14" y="1446211"/>
            <a:ext cx="8582572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79DCE087-BEDE-34E4-C8FC-CA096097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890762"/>
            <a:ext cx="8601075" cy="5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2DC808-0256-4E4A-FFA8-7E33AAE1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72" y="771460"/>
            <a:ext cx="6193951" cy="53150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0104E5-ED4C-B080-3D86-1058CBA51E16}"/>
              </a:ext>
            </a:extLst>
          </p:cNvPr>
          <p:cNvSpPr txBox="1"/>
          <p:nvPr/>
        </p:nvSpPr>
        <p:spPr>
          <a:xfrm>
            <a:off x="438529" y="248240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Visualisation du cycle d’Hystérésis</a:t>
            </a:r>
          </a:p>
        </p:txBody>
      </p:sp>
    </p:spTree>
    <p:extLst>
      <p:ext uri="{BB962C8B-B14F-4D97-AF65-F5344CB8AC3E}">
        <p14:creationId xmlns:p14="http://schemas.microsoft.com/office/powerpoint/2010/main" val="51170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22630DDA-C0AA-8676-4A70-F3B81727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1621588"/>
            <a:ext cx="7591425" cy="361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3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diagramme, texte, conception&#10;&#10;Description générée automatiquement">
            <a:extLst>
              <a:ext uri="{FF2B5EF4-FFF2-40B4-BE49-F238E27FC236}">
                <a16:creationId xmlns:a16="http://schemas.microsoft.com/office/drawing/2014/main" id="{DBEE8533-C3EA-DEC9-E394-30031257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078" y="628650"/>
            <a:ext cx="8211959" cy="5600700"/>
          </a:xfrm>
          <a:prstGeom prst="rect">
            <a:avLst/>
          </a:prstGeom>
        </p:spPr>
      </p:pic>
      <p:pic>
        <p:nvPicPr>
          <p:cNvPr id="7" name="Image 6" descr="Une image contenant Appareils électroniques, Appareil de stockage de données, cercle, Lecture de disque dur&#10;&#10;Description générée automatiquement">
            <a:extLst>
              <a:ext uri="{FF2B5EF4-FFF2-40B4-BE49-F238E27FC236}">
                <a16:creationId xmlns:a16="http://schemas.microsoft.com/office/drawing/2014/main" id="{7E741105-5B97-B9F5-9FD6-1D8F3C30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4" y="1116012"/>
            <a:ext cx="3332185" cy="41989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01B2365-23CE-12CE-B420-039A1DBF081F}"/>
              </a:ext>
            </a:extLst>
          </p:cNvPr>
          <p:cNvSpPr txBox="1"/>
          <p:nvPr/>
        </p:nvSpPr>
        <p:spPr>
          <a:xfrm>
            <a:off x="739774" y="259318"/>
            <a:ext cx="6250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Le disque dur </a:t>
            </a:r>
          </a:p>
        </p:txBody>
      </p:sp>
    </p:spTree>
    <p:extLst>
      <p:ext uri="{BB962C8B-B14F-4D97-AF65-F5344CB8AC3E}">
        <p14:creationId xmlns:p14="http://schemas.microsoft.com/office/powerpoint/2010/main" val="71953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243C6E-1A38-177E-9221-046817A8FD75}"/>
              </a:ext>
            </a:extLst>
          </p:cNvPr>
          <p:cNvSpPr txBox="1"/>
          <p:nvPr/>
        </p:nvSpPr>
        <p:spPr>
          <a:xfrm>
            <a:off x="568323" y="245030"/>
            <a:ext cx="110520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Le paléomagnétisme : étude de l’aimantation des roches sédimentaires </a:t>
            </a:r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EB2DBA1-3055-E4E4-D0B1-40496030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3" y="1599048"/>
            <a:ext cx="11423635" cy="48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2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44</Words>
  <Application>Microsoft Macintosh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Linux Libertine</vt:lpstr>
      <vt:lpstr>LMRoman10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5</cp:revision>
  <dcterms:created xsi:type="dcterms:W3CDTF">2024-05-25T19:56:56Z</dcterms:created>
  <dcterms:modified xsi:type="dcterms:W3CDTF">2024-06-08T15:36:27Z</dcterms:modified>
</cp:coreProperties>
</file>