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90712-A53B-633B-DFA5-1974FDB31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878E18-7215-13E8-3FD7-198188B9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8E355-F239-124A-29F2-97EC4B62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8607D-329E-2EB3-D802-6B0B2A90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5AB1D-1BB0-38E9-57A6-CEAE926D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86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7078D-D29C-0671-3D75-343491C5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F066C-3C52-D601-068B-FA68182A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52A357-CA12-258D-6535-1AE26625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FCB76F-E73C-CBE0-AC9D-10DBB7CB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A758A-FA76-9BB8-7765-41963C20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73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D15877-B8FA-A05A-810C-C9E6AE3E5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C1D971-525A-26A1-8144-48943059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99A4F-F193-0688-9E05-1D3373B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1B7DE-A3CF-84B3-CF7B-E313ED8A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C4D7D-FD64-F5B4-3744-30177DE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0EBBB-9870-BA4A-4222-3BB509FA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845CE-58AE-4587-9C18-B4D90A56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93634-1755-509E-2CCD-63943D9E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89437-E391-F489-E987-077A257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49F40-D3BA-9859-5CF7-A3AAE972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40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375D3-C572-49EB-5E6F-DFD8A756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B15C8-150B-E2C0-4E2F-A32E5585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0FEF19-43F3-B459-ABB6-5C43093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73BB0-63A1-C88F-36BF-4199190D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A55BB-2B94-779E-8446-F5F66C2A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5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CF554-0F24-2F78-4D7F-C64C6D0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CAA3A-D800-8B4B-4CB5-CE56C27F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5A02C7-8173-ED6E-32A3-6E3F5D97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6FD9EF-CB53-F295-091A-5A686CC7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926CF1-FAA0-E4D0-77C8-41528D2B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11026-BCEA-B28A-32EA-C0E2706F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37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6AB82-5C7C-6A43-C6AB-AA0F0138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5AB74B-352C-79A0-C44F-C904F5F1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5E52A-FA2C-4F6D-0C32-FDA9E019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8AA57E-BA0D-D296-2F6A-1186F7E2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C31CF2-D035-046B-378E-4C7422364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6F9B54-DFF7-6297-9FBC-3B34EFA2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9F8433-ED9E-86AD-1DDC-F01C084F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EF3F11-AAC1-346F-6F73-3657F633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7D3F8-BBDD-A7E5-ED99-7BE28871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80ABD8-2583-5747-75F0-4F453DF0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CA2D71-F099-AA6C-4C63-BA8365C3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BD6D65-97E6-20FD-DBCA-AFF48B7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5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B4D7EA-0DED-367C-8F44-40E81996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7B6210-0B10-986D-2C59-4D69ADAA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D9378-396A-44EE-1619-A9F0B5A4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87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F330A-6A92-B5AC-6431-6175F1B2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B2BA39-8D3D-936C-FF59-7B603A2C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102896-AB1D-87FD-33DF-7FB3C4A9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D56A7-C5ED-3B58-F23F-199F5DCE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1A0C6A-6A25-2FDA-4D39-CC138496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52C02D-068B-BD57-0D50-404C81FB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9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F7FFD-30C6-3881-7A94-86E724BC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3BD016-560C-FE4F-ED1E-46DF768F4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95E6A-FB1D-5176-C9AA-EE7449B1A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0331F-8BBF-F9AF-CB57-000EA3FC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FBD275-1DBB-070C-8D2F-CA0511D8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290A4F-9F60-8F04-836C-5DE537B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4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8F0B3-B82A-3375-86F3-26CC6240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2C7DF-7359-281D-ADB0-9586F5C5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52A0C-CF5B-7990-A9AA-FD9179198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6D7B-D16B-CA4F-9331-89C8DAA7DF55}" type="datetimeFigureOut">
              <a:rPr lang="fr-FR" smtClean="0"/>
              <a:t>27/05/2024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D8C904-C44D-1A1F-68C6-67595A9D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F0F556-92D1-EF65-7317-159808C27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AE955-C685-F442-874E-3DA447E53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40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99F46-61C6-7213-E7B6-F15ADC297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F234C9-D533-C133-C2E7-1AC25B9FC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83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1</cp:revision>
  <dcterms:created xsi:type="dcterms:W3CDTF">2024-05-27T08:36:01Z</dcterms:created>
  <dcterms:modified xsi:type="dcterms:W3CDTF">2024-05-27T08:36:16Z</dcterms:modified>
</cp:coreProperties>
</file>