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3"/>
    <p:restoredTop sz="95204"/>
  </p:normalViewPr>
  <p:slideViewPr>
    <p:cSldViewPr snapToGrid="0">
      <p:cViewPr varScale="1">
        <p:scale>
          <a:sx n="78" d="100"/>
          <a:sy n="78" d="100"/>
        </p:scale>
        <p:origin x="17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184C41-393B-7F5F-A484-859A3815A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62013D4-FE9B-8D22-39CA-5440CCC89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632C66-FF6D-B751-4DBF-3A72646D4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D5A6-D86F-7543-98BF-C2A21350B84F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7EE938-62D7-5FEF-D914-2DEFE0EF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1E5C6A-261B-5A41-DB80-BD7F0ACA9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5CAF-FFCC-1E4B-8CD6-3AC8B65BD9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10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92C2F8-6B92-A230-1E3E-C6BEDB48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6E5FC6-7505-813C-C838-28CFDEA68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078A8B-6D4B-7C24-611A-9B7DEE3EE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D5A6-D86F-7543-98BF-C2A21350B84F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CA1900-66FC-5BD3-A538-896C3BF2F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D68FE2-3C33-9BDB-5B5F-54E0A2F4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5CAF-FFCC-1E4B-8CD6-3AC8B65BD9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50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F820672-C23D-E9F4-D7E1-994673701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FA55060-6AB6-64BE-AFD0-D9B8A1810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1968AE-F143-CDD0-2709-327D6D503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D5A6-D86F-7543-98BF-C2A21350B84F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F5F0ED-8689-380A-7373-7C298127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2D1F30-8F9C-5BD2-1AB1-C6EED518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5CAF-FFCC-1E4B-8CD6-3AC8B65BD9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63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8BEA8B-EA4D-8493-5965-C5999E1AA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0CA93F-450A-0D12-5B43-5AA2E97E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773CCD-C8C9-B551-0980-44BAFD903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D5A6-D86F-7543-98BF-C2A21350B84F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1A4479-598A-8A22-026D-01A08B77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48EFF1-50AB-A9C6-B57B-598200C8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5CAF-FFCC-1E4B-8CD6-3AC8B65BD9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22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338627-8C33-5D15-1569-A4F7CCD54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4028B2-E5E0-D56B-59BF-969BD18E5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31F8EA-89CA-3314-9C45-C81081984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D5A6-D86F-7543-98BF-C2A21350B84F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E0411C-8148-E58A-5504-95562755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B94B78-76D9-87F3-5FC4-BD09ED34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5CAF-FFCC-1E4B-8CD6-3AC8B65BD9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52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BA9877-4932-F2C2-6CCD-C6E2839D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E048B9-862E-B088-580B-57A7CC6FA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D0CCA19-662F-E157-153D-EBCEEAE51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6F5646-F191-51F2-F2C9-B7C41284D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D5A6-D86F-7543-98BF-C2A21350B84F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2A94CD-ED52-5632-CE30-808F4F4B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F1B478-B0FE-FB1B-1981-62662A89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5CAF-FFCC-1E4B-8CD6-3AC8B65BD9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62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22539A-D3F7-3ADA-BE2D-D11B1680C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425984-DC83-21DB-4FF3-EA712689E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86AE91-B4C5-7167-E6D3-ADCB6F1D7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BFA9B9-A5A5-3271-7524-C74274755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537A20B-EA59-542F-E8EC-4C554236D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BD654D0-730B-3058-017D-2FCBAE63E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D5A6-D86F-7543-98BF-C2A21350B84F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D17C31-5EB0-D4AE-C002-776F7A61A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C4FC76C-DC07-4391-2342-2991521B7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5CAF-FFCC-1E4B-8CD6-3AC8B65BD9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54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9B9AC-3C5B-A76C-3227-EDE610D93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DFDD2D6-42AC-E658-F507-4D6B4F8E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D5A6-D86F-7543-98BF-C2A21350B84F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6F6DE4-38FF-364E-E3BD-9473977A5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69AF41-A1C6-BA7C-1260-8C888EC00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5CAF-FFCC-1E4B-8CD6-3AC8B65BD9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40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3AE9891-2FBA-7513-37C7-E7E5F764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D5A6-D86F-7543-98BF-C2A21350B84F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B394EB1-4EF7-86C7-4239-2639CBB9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A80B03-EBA5-1585-0F70-CB74F6F13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5CAF-FFCC-1E4B-8CD6-3AC8B65BD9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80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1A37A8-5688-F911-32BC-F00A047F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8A74DC-4457-DA4F-2055-041B30C3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A8E3303-F350-6CBC-5CFD-B5C8E4510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B1C2DA-9992-4050-D077-DB40E469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D5A6-D86F-7543-98BF-C2A21350B84F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748841-B88F-6C62-CC43-9F633E28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CB6ABD-6F7E-523E-FD25-0D430D6FD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5CAF-FFCC-1E4B-8CD6-3AC8B65BD9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64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A7C13-EFCF-0886-1100-DF907910C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69F79FB-8F7F-127D-9E3C-D6B32FD17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AEB49C-87C5-5B0C-99AE-88323C002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B2BEDF-E89A-81DD-8208-1A664F6F1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D5A6-D86F-7543-98BF-C2A21350B84F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3C7E34-EA78-5703-943E-368DAFFD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19D706-A511-84AE-DA9B-4C09F5B1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5CAF-FFCC-1E4B-8CD6-3AC8B65BD9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39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DA752C3-F3B3-0253-20AC-751CEAA3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B48142-5DE6-E1D1-5756-ED8AB0066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818502-72C6-EBA0-A332-9DA226A3A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0D5A6-D86F-7543-98BF-C2A21350B84F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C811F1-180B-BF55-E17A-018BEAC88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3FECA2-9739-FD63-D29E-E24C70F18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55CAF-FFCC-1E4B-8CD6-3AC8B65BD9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870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6XSK72zZJc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424A774-DE8A-6FB4-5022-60AEA6EBFD54}"/>
              </a:ext>
            </a:extLst>
          </p:cNvPr>
          <p:cNvSpPr txBox="1"/>
          <p:nvPr/>
        </p:nvSpPr>
        <p:spPr>
          <a:xfrm>
            <a:off x="-225288" y="226151"/>
            <a:ext cx="72489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+mj-lt"/>
              <a:buAutoNum type="alphaLcParenR"/>
            </a:pPr>
            <a:r>
              <a:rPr lang="fr-FR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Conservation de la </a:t>
            </a:r>
            <a:r>
              <a:rPr lang="fr-FR" sz="2400" b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quantite</a:t>
            </a:r>
            <a:r>
              <a:rPr lang="fr-FR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́ de mouvement 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ABC6BFC-6480-B50C-117A-C7D82525F1CD}"/>
              </a:ext>
            </a:extLst>
          </p:cNvPr>
          <p:cNvSpPr txBox="1"/>
          <p:nvPr/>
        </p:nvSpPr>
        <p:spPr>
          <a:xfrm>
            <a:off x="795130" y="914400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L’exemple du pêcheur </a:t>
            </a:r>
          </a:p>
        </p:txBody>
      </p:sp>
      <p:pic>
        <p:nvPicPr>
          <p:cNvPr id="8" name="Image 7" descr="Une image contenant diagramme, ligne, capture d’écran, Tracé&#10;&#10;Description générée automatiquement">
            <a:extLst>
              <a:ext uri="{FF2B5EF4-FFF2-40B4-BE49-F238E27FC236}">
                <a16:creationId xmlns:a16="http://schemas.microsoft.com/office/drawing/2014/main" id="{711AB549-036B-3D8C-B2BC-E326CA318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912" y="1829903"/>
            <a:ext cx="6490677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2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personne, habits, chaussures, mur&#10;&#10;Description générée automatiquement">
            <a:extLst>
              <a:ext uri="{FF2B5EF4-FFF2-40B4-BE49-F238E27FC236}">
                <a16:creationId xmlns:a16="http://schemas.microsoft.com/office/drawing/2014/main" id="{D4CDCC94-840A-921A-8E5F-908FC9CDD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82487"/>
            <a:ext cx="7772400" cy="484366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0069F7F-B6F3-F09D-A232-9FBA66679D71}"/>
              </a:ext>
            </a:extLst>
          </p:cNvPr>
          <p:cNvSpPr txBox="1"/>
          <p:nvPr/>
        </p:nvSpPr>
        <p:spPr>
          <a:xfrm>
            <a:off x="185530" y="3131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Conservation du moment </a:t>
            </a:r>
            <a:r>
              <a:rPr lang="fr-FR" sz="1800" b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cinétique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0BE1E18-AE8E-8E17-7A4A-8F9F54719819}"/>
              </a:ext>
            </a:extLst>
          </p:cNvPr>
          <p:cNvSpPr txBox="1"/>
          <p:nvPr/>
        </p:nvSpPr>
        <p:spPr>
          <a:xfrm>
            <a:off x="3564834" y="57108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https://www.youtube.com/watch?v=G6XSK72zZJc</a:t>
            </a:r>
            <a:r>
              <a:rPr lang="fr-FR" dirty="0">
                <a:effectLst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656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F5DD261-6D9F-645D-FAFA-6B5EC9AA4F1D}"/>
              </a:ext>
            </a:extLst>
          </p:cNvPr>
          <p:cNvSpPr txBox="1"/>
          <p:nvPr/>
        </p:nvSpPr>
        <p:spPr>
          <a:xfrm>
            <a:off x="0" y="2151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Conservation de l’énergie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 3" descr="Une image contenant texte, capture d’écran, personne&#10;&#10;Description générée automatiquement">
            <a:extLst>
              <a:ext uri="{FF2B5EF4-FFF2-40B4-BE49-F238E27FC236}">
                <a16:creationId xmlns:a16="http://schemas.microsoft.com/office/drawing/2014/main" id="{F6E342C1-81C7-0E79-FE03-0EBF41C5D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79" y="888535"/>
            <a:ext cx="11222293" cy="329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148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315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814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79533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33</Words>
  <Application>Microsoft Macintosh PowerPoint</Application>
  <PresentationFormat>Grand écran</PresentationFormat>
  <Paragraphs>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Elie LACOMBE</dc:creator>
  <cp:lastModifiedBy>Elie LACOMBE</cp:lastModifiedBy>
  <cp:revision>4</cp:revision>
  <dcterms:created xsi:type="dcterms:W3CDTF">2024-05-26T15:02:56Z</dcterms:created>
  <dcterms:modified xsi:type="dcterms:W3CDTF">2024-05-27T12:31:28Z</dcterms:modified>
</cp:coreProperties>
</file>