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10/06/2024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10/06/2024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6600" dirty="0"/>
              <a:t>Oscillateurs; portraits de phase et non-linéarités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7B37F-7B20-6D3A-A124-6088B21E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5687-9509-33CA-3FD8-35C87B826F43}"/>
              </a:ext>
            </a:extLst>
          </p:cNvPr>
          <p:cNvSpPr/>
          <p:nvPr/>
        </p:nvSpPr>
        <p:spPr>
          <a:xfrm>
            <a:off x="628650" y="1371600"/>
            <a:ext cx="10844213" cy="9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texte, nombre, écriture manuscrite, Approvisionnement général&#10;&#10;Description générée automatiquement">
            <a:extLst>
              <a:ext uri="{FF2B5EF4-FFF2-40B4-BE49-F238E27FC236}">
                <a16:creationId xmlns:a16="http://schemas.microsoft.com/office/drawing/2014/main" id="{F167C639-BC4F-5C5B-DE14-271E06E3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89" y="1067210"/>
            <a:ext cx="6153958" cy="472357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8EDBE94-FEAE-257F-A2F0-8A773F9A5DEF}"/>
              </a:ext>
            </a:extLst>
          </p:cNvPr>
          <p:cNvSpPr txBox="1"/>
          <p:nvPr/>
        </p:nvSpPr>
        <p:spPr>
          <a:xfrm>
            <a:off x="1085410" y="517565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Formule de Borda</a:t>
            </a:r>
          </a:p>
        </p:txBody>
      </p:sp>
    </p:spTree>
    <p:extLst>
      <p:ext uri="{BB962C8B-B14F-4D97-AF65-F5344CB8AC3E}">
        <p14:creationId xmlns:p14="http://schemas.microsoft.com/office/powerpoint/2010/main" val="122447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7B37F-7B20-6D3A-A124-6088B21E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5687-9509-33CA-3FD8-35C87B826F43}"/>
              </a:ext>
            </a:extLst>
          </p:cNvPr>
          <p:cNvSpPr/>
          <p:nvPr/>
        </p:nvSpPr>
        <p:spPr>
          <a:xfrm>
            <a:off x="628650" y="1371600"/>
            <a:ext cx="10844213" cy="9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7B37F-7B20-6D3A-A124-6088B21E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5687-9509-33CA-3FD8-35C87B826F43}"/>
              </a:ext>
            </a:extLst>
          </p:cNvPr>
          <p:cNvSpPr/>
          <p:nvPr/>
        </p:nvSpPr>
        <p:spPr>
          <a:xfrm>
            <a:off x="628650" y="1371600"/>
            <a:ext cx="10844213" cy="9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5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7B37F-7B20-6D3A-A124-6088B21E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5687-9509-33CA-3FD8-35C87B826F43}"/>
              </a:ext>
            </a:extLst>
          </p:cNvPr>
          <p:cNvSpPr/>
          <p:nvPr/>
        </p:nvSpPr>
        <p:spPr>
          <a:xfrm>
            <a:off x="628650" y="1371600"/>
            <a:ext cx="10844213" cy="9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5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7B37F-7B20-6D3A-A124-6088B21E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5687-9509-33CA-3FD8-35C87B826F43}"/>
              </a:ext>
            </a:extLst>
          </p:cNvPr>
          <p:cNvSpPr/>
          <p:nvPr/>
        </p:nvSpPr>
        <p:spPr>
          <a:xfrm>
            <a:off x="628650" y="1371600"/>
            <a:ext cx="10844213" cy="9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973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2904</TotalTime>
  <Words>23</Words>
  <Application>Microsoft Macintosh PowerPoint</Application>
  <PresentationFormat>Grand écran</PresentationFormat>
  <Paragraphs>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Rétrospective</vt:lpstr>
      <vt:lpstr>Conception personnalisée</vt:lpstr>
      <vt:lpstr>Oscillateurs; portraits de phase et non-linéarités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Elie LACOMBE</cp:lastModifiedBy>
  <cp:revision>34</cp:revision>
  <dcterms:created xsi:type="dcterms:W3CDTF">2019-02-02T09:11:16Z</dcterms:created>
  <dcterms:modified xsi:type="dcterms:W3CDTF">2024-06-10T08:55:42Z</dcterms:modified>
</cp:coreProperties>
</file>