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9"/>
  </p:normalViewPr>
  <p:slideViewPr>
    <p:cSldViewPr snapToGrid="0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a/a1/RR_referentiel1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 189" descr="Une image contenant diagramme, ligne, Tracé&#10;&#10;Description générée automatiquement">
            <a:extLst>
              <a:ext uri="{FF2B5EF4-FFF2-40B4-BE49-F238E27FC236}">
                <a16:creationId xmlns:a16="http://schemas.microsoft.com/office/drawing/2014/main" id="{BBA747DA-F0E9-1973-044C-8A16AD77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28788"/>
            <a:ext cx="5111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1C15BD50-F652-97FD-0EE4-AE6FFE6F9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60" y="1845329"/>
            <a:ext cx="6848246" cy="14865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C1BD5C-C222-87B9-C480-90CB9163BC89}"/>
              </a:ext>
            </a:extLst>
          </p:cNvPr>
          <p:cNvSpPr txBox="1"/>
          <p:nvPr/>
        </p:nvSpPr>
        <p:spPr>
          <a:xfrm>
            <a:off x="4078940" y="358588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Cinématique Relativiste</a:t>
            </a:r>
          </a:p>
        </p:txBody>
      </p:sp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érience de Michelson et Morley — Wikipédia">
            <a:extLst>
              <a:ext uri="{FF2B5EF4-FFF2-40B4-BE49-F238E27FC236}">
                <a16:creationId xmlns:a16="http://schemas.microsoft.com/office/drawing/2014/main" id="{1273905B-1B16-2A57-A332-3355BA98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82" y="1024593"/>
            <a:ext cx="9316883" cy="54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59BFA51-04E2-5AB9-9BE3-CAFC3DF79820}"/>
              </a:ext>
            </a:extLst>
          </p:cNvPr>
          <p:cNvSpPr txBox="1"/>
          <p:nvPr/>
        </p:nvSpPr>
        <p:spPr>
          <a:xfrm>
            <a:off x="397436" y="285874"/>
            <a:ext cx="597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Interféromètre de Michelson et Morley </a:t>
            </a:r>
          </a:p>
        </p:txBody>
      </p:sp>
    </p:spTree>
    <p:extLst>
      <p:ext uri="{BB962C8B-B14F-4D97-AF65-F5344CB8AC3E}">
        <p14:creationId xmlns:p14="http://schemas.microsoft.com/office/powerpoint/2010/main" val="325682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DEFFD22F-9361-4E16-7706-EF64377D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731" y="1462099"/>
            <a:ext cx="8010075" cy="41100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FBD828-2F7B-8F53-ED8A-A70AC39AB082}"/>
              </a:ext>
            </a:extLst>
          </p:cNvPr>
          <p:cNvSpPr txBox="1"/>
          <p:nvPr/>
        </p:nvSpPr>
        <p:spPr>
          <a:xfrm>
            <a:off x="406400" y="474133"/>
            <a:ext cx="597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Interféromètre de Michelson et Morley </a:t>
            </a:r>
          </a:p>
        </p:txBody>
      </p:sp>
      <p:pic>
        <p:nvPicPr>
          <p:cNvPr id="6" name="Image 5" descr="Une image contenant Police, texte, nombre, ligne&#10;&#10;Description générée automatiquement">
            <a:extLst>
              <a:ext uri="{FF2B5EF4-FFF2-40B4-BE49-F238E27FC236}">
                <a16:creationId xmlns:a16="http://schemas.microsoft.com/office/drawing/2014/main" id="{E0E8AB45-FDA1-CC51-005F-897F1107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93" y="1521366"/>
            <a:ext cx="3964051" cy="1089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71AC515-4C35-0877-3931-0F7C4C7339F8}"/>
                  </a:ext>
                </a:extLst>
              </p:cNvPr>
              <p:cNvSpPr txBox="1"/>
              <p:nvPr/>
            </p:nvSpPr>
            <p:spPr>
              <a:xfrm>
                <a:off x="10159299" y="1881212"/>
                <a:ext cx="294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71AC515-4C35-0877-3931-0F7C4C733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299" y="1881212"/>
                <a:ext cx="294953" cy="369332"/>
              </a:xfrm>
              <a:prstGeom prst="rect">
                <a:avLst/>
              </a:prstGeom>
              <a:blipFill>
                <a:blip r:embed="rId4"/>
                <a:stretch>
                  <a:fillRect l="-16667" r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 descr="Une image contenant Police, symbole, nombre, cercle&#10;&#10;Description générée automatiquement">
            <a:extLst>
              <a:ext uri="{FF2B5EF4-FFF2-40B4-BE49-F238E27FC236}">
                <a16:creationId xmlns:a16="http://schemas.microsoft.com/office/drawing/2014/main" id="{48FF58E5-3877-A7EC-8619-3542B61F5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5274" y="1736199"/>
            <a:ext cx="1561898" cy="73606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3A3AD4-BD28-E9A6-5848-70B165FDB880}"/>
              </a:ext>
            </a:extLst>
          </p:cNvPr>
          <p:cNvSpPr txBox="1"/>
          <p:nvPr/>
        </p:nvSpPr>
        <p:spPr>
          <a:xfrm>
            <a:off x="6054185" y="1154245"/>
            <a:ext cx="286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Aller-retour OM</a:t>
            </a:r>
            <a:r>
              <a:rPr lang="fr-FR" sz="2800" baseline="-25000" dirty="0"/>
              <a:t>1</a:t>
            </a:r>
            <a:r>
              <a:rPr lang="fr-FR" sz="2800" dirty="0"/>
              <a:t>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E72223-55B2-8049-FEB0-A6EBE84A308B}"/>
              </a:ext>
            </a:extLst>
          </p:cNvPr>
          <p:cNvSpPr txBox="1"/>
          <p:nvPr/>
        </p:nvSpPr>
        <p:spPr>
          <a:xfrm>
            <a:off x="6045012" y="2879395"/>
            <a:ext cx="286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Aller-retour OM</a:t>
            </a:r>
            <a:r>
              <a:rPr lang="fr-FR" sz="2800" baseline="-25000" dirty="0"/>
              <a:t>2</a:t>
            </a:r>
            <a:r>
              <a:rPr lang="fr-FR" sz="2800" dirty="0"/>
              <a:t>O</a:t>
            </a:r>
          </a:p>
        </p:txBody>
      </p:sp>
      <p:pic>
        <p:nvPicPr>
          <p:cNvPr id="13" name="Image 12" descr="Une image contenant Police, blanc, ligne, symbole&#10;&#10;Description générée automatiquement">
            <a:extLst>
              <a:ext uri="{FF2B5EF4-FFF2-40B4-BE49-F238E27FC236}">
                <a16:creationId xmlns:a16="http://schemas.microsoft.com/office/drawing/2014/main" id="{43520A1C-C290-AA11-1E9E-24F8A208D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736" y="3710469"/>
            <a:ext cx="1892300" cy="86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0EE20DC-8268-99AD-F7AF-D7298A65F0C8}"/>
                  </a:ext>
                </a:extLst>
              </p:cNvPr>
              <p:cNvSpPr txBox="1"/>
              <p:nvPr/>
            </p:nvSpPr>
            <p:spPr>
              <a:xfrm>
                <a:off x="8106741" y="3957603"/>
                <a:ext cx="294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0EE20DC-8268-99AD-F7AF-D7298A65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41" y="3957603"/>
                <a:ext cx="294953" cy="369332"/>
              </a:xfrm>
              <a:prstGeom prst="rect">
                <a:avLst/>
              </a:prstGeom>
              <a:blipFill>
                <a:blip r:embed="rId7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 15" descr="Une image contenant Police, diagramme, nombre, blanc&#10;&#10;Description générée automatiquement">
            <a:extLst>
              <a:ext uri="{FF2B5EF4-FFF2-40B4-BE49-F238E27FC236}">
                <a16:creationId xmlns:a16="http://schemas.microsoft.com/office/drawing/2014/main" id="{12E19EAA-8F4C-D19A-B7D2-D35CFF225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452" y="3729519"/>
            <a:ext cx="1955800" cy="825500"/>
          </a:xfrm>
          <a:prstGeom prst="rect">
            <a:avLst/>
          </a:prstGeom>
        </p:spPr>
      </p:pic>
      <p:pic>
        <p:nvPicPr>
          <p:cNvPr id="18" name="Image 17" descr="Une image contenant Police, blanc, texte, typographie&#10;&#10;Description générée automatiquement">
            <a:extLst>
              <a:ext uri="{FF2B5EF4-FFF2-40B4-BE49-F238E27FC236}">
                <a16:creationId xmlns:a16="http://schemas.microsoft.com/office/drawing/2014/main" id="{AD17CD93-33E3-9272-AC36-F404983D0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0062" y="5037649"/>
            <a:ext cx="3009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olice, blanc, ligne, diagramme&#10;&#10;Description générée automatiquement">
            <a:extLst>
              <a:ext uri="{FF2B5EF4-FFF2-40B4-BE49-F238E27FC236}">
                <a16:creationId xmlns:a16="http://schemas.microsoft.com/office/drawing/2014/main" id="{387169CF-2878-C630-C1CE-32F8CDA3A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04"/>
          <a:stretch/>
        </p:blipFill>
        <p:spPr>
          <a:xfrm>
            <a:off x="914775" y="557493"/>
            <a:ext cx="1738778" cy="952500"/>
          </a:xfrm>
          <a:prstGeom prst="rect">
            <a:avLst/>
          </a:prstGeom>
        </p:spPr>
      </p:pic>
      <p:pic>
        <p:nvPicPr>
          <p:cNvPr id="4" name="Image 3" descr="Une image contenant Police, blanc, texte, typographie&#10;&#10;Description générée automatiquement">
            <a:extLst>
              <a:ext uri="{FF2B5EF4-FFF2-40B4-BE49-F238E27FC236}">
                <a16:creationId xmlns:a16="http://schemas.microsoft.com/office/drawing/2014/main" id="{5EE4B2E4-0279-0B53-2814-0D527B15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1" y="1430992"/>
            <a:ext cx="3009900" cy="10795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FEF7A181-B32D-DF7E-FA9F-2A8534B6DE26}"/>
              </a:ext>
            </a:extLst>
          </p:cNvPr>
          <p:cNvGrpSpPr/>
          <p:nvPr/>
        </p:nvGrpSpPr>
        <p:grpSpPr>
          <a:xfrm>
            <a:off x="4213786" y="951567"/>
            <a:ext cx="1793314" cy="952500"/>
            <a:chOff x="4518586" y="1170642"/>
            <a:chExt cx="1793314" cy="952500"/>
          </a:xfrm>
        </p:grpSpPr>
        <p:pic>
          <p:nvPicPr>
            <p:cNvPr id="5" name="Image 4" descr="Une image contenant Police, blanc, ligne, diagramme&#10;&#10;Description générée automatiquement">
              <a:extLst>
                <a:ext uri="{FF2B5EF4-FFF2-40B4-BE49-F238E27FC236}">
                  <a16:creationId xmlns:a16="http://schemas.microsoft.com/office/drawing/2014/main" id="{25225833-6245-7886-ED58-A1942E2BC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474"/>
            <a:stretch/>
          </p:blipFill>
          <p:spPr>
            <a:xfrm>
              <a:off x="5532343" y="1170642"/>
              <a:ext cx="779557" cy="952500"/>
            </a:xfrm>
            <a:prstGeom prst="rect">
              <a:avLst/>
            </a:prstGeom>
          </p:spPr>
        </p:pic>
        <p:pic>
          <p:nvPicPr>
            <p:cNvPr id="6" name="Image 5" descr="Une image contenant Police, blanc, ligne, diagramme&#10;&#10;Description générée automatiquement">
              <a:extLst>
                <a:ext uri="{FF2B5EF4-FFF2-40B4-BE49-F238E27FC236}">
                  <a16:creationId xmlns:a16="http://schemas.microsoft.com/office/drawing/2014/main" id="{F808C110-EBC1-3E1C-97B7-D2B39CB0B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510"/>
            <a:stretch/>
          </p:blipFill>
          <p:spPr>
            <a:xfrm>
              <a:off x="4518586" y="1170642"/>
              <a:ext cx="976779" cy="952500"/>
            </a:xfrm>
            <a:prstGeom prst="rect">
              <a:avLst/>
            </a:prstGeom>
          </p:spPr>
        </p:pic>
      </p:grp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18498B49-5741-B7D8-4E5D-DC917A5B6B41}"/>
              </a:ext>
            </a:extLst>
          </p:cNvPr>
          <p:cNvSpPr/>
          <p:nvPr/>
        </p:nvSpPr>
        <p:spPr>
          <a:xfrm>
            <a:off x="3612776" y="636494"/>
            <a:ext cx="726142" cy="16136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olice, blanc, noir et blanc, croquis&#10;&#10;Description générée automatiquement">
            <a:extLst>
              <a:ext uri="{FF2B5EF4-FFF2-40B4-BE49-F238E27FC236}">
                <a16:creationId xmlns:a16="http://schemas.microsoft.com/office/drawing/2014/main" id="{472F8381-9A1D-7004-AAD6-6EE8C6296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30"/>
          <a:stretch/>
        </p:blipFill>
        <p:spPr>
          <a:xfrm>
            <a:off x="7028142" y="980142"/>
            <a:ext cx="861731" cy="9017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00B0AC-1179-A15A-BFDC-5779AF13F146}"/>
              </a:ext>
            </a:extLst>
          </p:cNvPr>
          <p:cNvSpPr txBox="1"/>
          <p:nvPr/>
        </p:nvSpPr>
        <p:spPr>
          <a:xfrm>
            <a:off x="6221899" y="1243151"/>
            <a:ext cx="6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</a:t>
            </a:r>
          </a:p>
        </p:txBody>
      </p:sp>
      <p:pic>
        <p:nvPicPr>
          <p:cNvPr id="14" name="Image 13" descr="Une image contenant Police, blanc, diagramme, croquis&#10;&#10;Description générée automatiquement">
            <a:extLst>
              <a:ext uri="{FF2B5EF4-FFF2-40B4-BE49-F238E27FC236}">
                <a16:creationId xmlns:a16="http://schemas.microsoft.com/office/drawing/2014/main" id="{A15DD2BE-9CAC-5112-9222-61249984E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620" y="1214717"/>
            <a:ext cx="1117600" cy="457200"/>
          </a:xfrm>
          <a:prstGeom prst="rect">
            <a:avLst/>
          </a:prstGeom>
        </p:spPr>
      </p:pic>
      <p:pic>
        <p:nvPicPr>
          <p:cNvPr id="16" name="Image 15" descr="Une image contenant Police, texte, typographie, blanc&#10;&#10;Description générée automatiquement">
            <a:extLst>
              <a:ext uri="{FF2B5EF4-FFF2-40B4-BE49-F238E27FC236}">
                <a16:creationId xmlns:a16="http://schemas.microsoft.com/office/drawing/2014/main" id="{7118E1C2-1D2B-B98F-DCF0-7A5F605C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902" y="2806140"/>
            <a:ext cx="4432300" cy="635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9A051A5-4F4C-3D9F-2FA5-5816614F5CE7}"/>
              </a:ext>
            </a:extLst>
          </p:cNvPr>
          <p:cNvSpPr txBox="1"/>
          <p:nvPr/>
        </p:nvSpPr>
        <p:spPr>
          <a:xfrm>
            <a:off x="5650549" y="29389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et</a:t>
            </a:r>
          </a:p>
        </p:txBody>
      </p:sp>
      <p:pic>
        <p:nvPicPr>
          <p:cNvPr id="19" name="Image 18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F31FD705-B05C-DB9F-EB50-DF350CF007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97"/>
          <a:stretch/>
        </p:blipFill>
        <p:spPr>
          <a:xfrm>
            <a:off x="6096000" y="2806140"/>
            <a:ext cx="959801" cy="6731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02FC5F7-3005-2E91-A0D8-B6AEA7D11FA3}"/>
              </a:ext>
            </a:extLst>
          </p:cNvPr>
          <p:cNvSpPr txBox="1"/>
          <p:nvPr/>
        </p:nvSpPr>
        <p:spPr>
          <a:xfrm>
            <a:off x="7046071" y="29389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m</a:t>
            </a:r>
          </a:p>
        </p:txBody>
      </p:sp>
      <p:pic>
        <p:nvPicPr>
          <p:cNvPr id="22" name="Image 21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495E50D4-6D76-F364-AA87-4B235790AE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719" y="3545399"/>
            <a:ext cx="4699000" cy="10287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473FC89-FCEC-9DC0-2047-6A1B216D09D0}"/>
              </a:ext>
            </a:extLst>
          </p:cNvPr>
          <p:cNvSpPr txBox="1"/>
          <p:nvPr/>
        </p:nvSpPr>
        <p:spPr>
          <a:xfrm>
            <a:off x="568685" y="5309018"/>
            <a:ext cx="110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Cependant, l’expérience mise en place par les deux scientifiques n’a jamais permis une telle mesure … </a:t>
            </a:r>
          </a:p>
        </p:txBody>
      </p:sp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ligne, diagramme, Tracé&#10;&#10;Description générée automatiquement">
            <a:extLst>
              <a:ext uri="{FF2B5EF4-FFF2-40B4-BE49-F238E27FC236}">
                <a16:creationId xmlns:a16="http://schemas.microsoft.com/office/drawing/2014/main" id="{21420962-F2DA-0E6C-302C-BCDDBF83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49" y="2285439"/>
            <a:ext cx="9282288" cy="36856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B6B19B-005A-7A08-9813-EA7E97A37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8"/>
          <a:stretch/>
        </p:blipFill>
        <p:spPr>
          <a:xfrm>
            <a:off x="1734224" y="358589"/>
            <a:ext cx="9283734" cy="10847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9F1E801-E345-054F-FB64-D483DA7234F6}"/>
              </a:ext>
            </a:extLst>
          </p:cNvPr>
          <p:cNvSpPr txBox="1"/>
          <p:nvPr/>
        </p:nvSpPr>
        <p:spPr>
          <a:xfrm>
            <a:off x="385482" y="1775012"/>
            <a:ext cx="202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Exercice de pensée</a:t>
            </a:r>
          </a:p>
        </p:txBody>
      </p:sp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A753881F-15B0-7A77-D5CD-DD7EAF35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57" y="1733551"/>
            <a:ext cx="10013285" cy="36811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FC4D8D-D530-5963-AEA1-7DC4C49058F9}"/>
              </a:ext>
            </a:extLst>
          </p:cNvPr>
          <p:cNvSpPr txBox="1"/>
          <p:nvPr/>
        </p:nvSpPr>
        <p:spPr>
          <a:xfrm>
            <a:off x="1201271" y="81022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0" i="0" dirty="0">
                <a:effectLst/>
                <a:latin typeface="Linux Libertine"/>
              </a:rPr>
              <a:t>Transformation de Lorentz</a:t>
            </a:r>
          </a:p>
          <a:p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Police, reçu, ligne&#10;&#10;Description générée automatiquement">
            <a:extLst>
              <a:ext uri="{FF2B5EF4-FFF2-40B4-BE49-F238E27FC236}">
                <a16:creationId xmlns:a16="http://schemas.microsoft.com/office/drawing/2014/main" id="{332AF51E-388C-95C1-0528-18B3E64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1" y="912905"/>
            <a:ext cx="11270258" cy="2435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2408E0-5702-2F1D-02B3-9C8553724DA7}"/>
              </a:ext>
            </a:extLst>
          </p:cNvPr>
          <p:cNvSpPr/>
          <p:nvPr/>
        </p:nvSpPr>
        <p:spPr>
          <a:xfrm>
            <a:off x="9242612" y="2130611"/>
            <a:ext cx="2366682" cy="1217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1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45</Words>
  <Application>Microsoft Macintosh PowerPoint</Application>
  <PresentationFormat>Grand écran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</vt:lpstr>
      <vt:lpstr>Linux Libertine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5</cp:revision>
  <dcterms:created xsi:type="dcterms:W3CDTF">2024-05-27T13:51:51Z</dcterms:created>
  <dcterms:modified xsi:type="dcterms:W3CDTF">2024-06-08T12:13:21Z</dcterms:modified>
</cp:coreProperties>
</file>