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71"/>
  </p:normalViewPr>
  <p:slideViewPr>
    <p:cSldViewPr snapToGrid="0">
      <p:cViewPr varScale="1">
        <p:scale>
          <a:sx n="100" d="100"/>
          <a:sy n="100" d="100"/>
        </p:scale>
        <p:origin x="4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342E4-FABC-D948-BBF3-DB286D62CB18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B1D55-A7E3-2A48-853C-760E60AB3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88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B1D55-A7E3-2A48-853C-760E60AB36D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05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22FAB1-E6AB-1715-615A-5052C234B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056BCB-7C62-1806-FD70-C1558058A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674598-895F-90F9-D991-4A84B6FA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14C676-E3C9-92C2-8732-E20CB4E0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7FF0F8-CA37-6EA1-1406-D646CBBE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08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FAEBD-882B-C371-D883-0A66C69E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E5F3CF-190F-88CE-EDB2-3EDB4047B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5B14BD-449E-DFA3-572B-E94B6768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91179E-0CEB-C979-60F6-597D2D43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B4FB16-B506-74CE-5CC6-20A5A203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41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1D5A28F-27B7-FAD3-97B8-2020A16A8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5FD1B7-CF30-B7B1-AEB6-94B13F844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144317-6DE3-A02E-B0E0-73B8D289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5DF6B8-3EA7-8AFC-AE91-16C3143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07AB7D-E84A-33C4-18E0-B7B58A6A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79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DC46C-AA95-4E57-58E1-E6B8F553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94E83-083B-C5B5-CFC6-35195924C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9515AB-839D-FE56-0C80-B13BCBC8B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1122F2-26FF-CBC4-CB8D-C84DBCFC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8B44E7-0383-32BE-BE48-1EE97767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95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E7672-0A20-4FDC-7686-1469582C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F79664-BB91-9E3A-E786-249768021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B42126-D843-1773-E4F2-F12DDAF0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7ADAA0-7DF3-EE1E-FF44-6417F789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18F732-D577-AFA3-87AC-F0FABC48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61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085769-61A6-F5F9-2867-4BF24C9F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854E61-EA5D-B2A7-86DF-521046183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04F838-FE0A-A162-887F-B6E4D5478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6DD84A-4060-18A9-755F-1E09D112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EBABF4-1DAA-B4B4-00AC-728FFAE7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422413-44E3-53E5-331E-176A514D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39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56E135-6CA9-D19E-6866-27415DC73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45CA8C-8C4D-5348-88D6-8BD03B3C3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C5C63C-5114-BE97-8955-677B5B01A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3A9AEBA-0E39-F7DA-E690-AC6FC15E0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6D16C61-9B08-5297-8B6A-AC5B30750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B83DC84-FFC2-220F-743B-14EF06326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209DA30-7DEB-A897-E926-6826A4CB3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F4CC67-D69D-FE59-3BA0-CE780AAF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295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55EBBF-2DCD-8EF3-E787-AECD15F9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C4395B-F2E1-8C69-B72C-F1E74507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28B1CC-2733-10EC-5530-76AD4F9E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A06BBA5-0F3A-4A8F-12AD-0FD00E64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06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E1FF1DD-EAF0-5BF6-7DD0-DEAB9E3E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15B9F5-E8A5-7C52-3100-BF53BB2D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3F7A0E-87A4-7F69-0AA0-18BB5B8C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33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6C23E-E095-BC90-4804-FF55007D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5C16C8-4856-F119-8EC9-08C8841F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DE115F-004E-510C-A8C5-E1216E3F5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4B1FD6-5BCC-C144-D550-C4B8BB8B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588A4D-FE4B-3241-1A87-B7A9893D2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3E76F9-75C1-7F99-CB18-F28E67F5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55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C81FDB-2C8F-1D91-8A9D-FEBA0393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071A6C9-669A-BC8B-ED02-709920BC0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B14AD2-7EEC-62A0-85FF-911BD10AC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CADECF-F493-8411-A459-131EED73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101C4E-7C71-74C9-C9AC-A22DFBEA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92EF01-85C7-3DBD-5D77-298EFB38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5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329A693-7731-AB46-C9CC-9765C062A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75B1E8-B238-2C12-60E4-707EC32F3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DE71AC-D5EB-97D5-1375-7C9BED340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E3F4A-D554-2341-A70E-1A3BA5EA8A72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8BE046-888A-517F-4CF8-CB61CBE60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C49E77-9118-9D14-17F1-A33046F9E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41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diagramme, Dessin technique, ligne, Plan&#10;&#10;Description générée automatiquement">
            <a:extLst>
              <a:ext uri="{FF2B5EF4-FFF2-40B4-BE49-F238E27FC236}">
                <a16:creationId xmlns:a16="http://schemas.microsoft.com/office/drawing/2014/main" id="{62B1B40E-70AC-AFA0-D498-AEF97A6FA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781" y="1339850"/>
            <a:ext cx="9983774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1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550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282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84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diagramme, texte, ligne, Dessin technique&#10;&#10;Description générée automatiquement">
            <a:extLst>
              <a:ext uri="{FF2B5EF4-FFF2-40B4-BE49-F238E27FC236}">
                <a16:creationId xmlns:a16="http://schemas.microsoft.com/office/drawing/2014/main" id="{65A06DB7-A2EE-E75A-883E-719C3C3A5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33" y="372532"/>
            <a:ext cx="10349409" cy="565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7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cercle, croquis, diagramme, dessin&#10;&#10;Description générée automatiquement">
            <a:extLst>
              <a:ext uri="{FF2B5EF4-FFF2-40B4-BE49-F238E27FC236}">
                <a16:creationId xmlns:a16="http://schemas.microsoft.com/office/drawing/2014/main" id="{9DDAA104-DE5E-2B62-1CA1-A59039B664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136653"/>
            <a:ext cx="6467475" cy="458469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9E4994-495B-4447-E082-F55EBC71C0CA}"/>
              </a:ext>
            </a:extLst>
          </p:cNvPr>
          <p:cNvSpPr txBox="1"/>
          <p:nvPr/>
        </p:nvSpPr>
        <p:spPr>
          <a:xfrm>
            <a:off x="241300" y="215900"/>
            <a:ext cx="4427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Le Moteur à Courant Continu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DFD1C2-1AE2-55D8-3E66-9667E9B08EE5}"/>
              </a:ext>
            </a:extLst>
          </p:cNvPr>
          <p:cNvSpPr/>
          <p:nvPr/>
        </p:nvSpPr>
        <p:spPr>
          <a:xfrm rot="1255945">
            <a:off x="2717285" y="2511242"/>
            <a:ext cx="461340" cy="17006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DAC8531-F3C8-A0AE-011D-A98C1D05B145}"/>
              </a:ext>
            </a:extLst>
          </p:cNvPr>
          <p:cNvSpPr txBox="1"/>
          <p:nvPr/>
        </p:nvSpPr>
        <p:spPr>
          <a:xfrm>
            <a:off x="3114802" y="2101519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Une boucle</a:t>
            </a:r>
          </a:p>
        </p:txBody>
      </p:sp>
      <p:pic>
        <p:nvPicPr>
          <p:cNvPr id="6" name="Image 5" descr="Une image contenant cercle, croquis, diagramme, dessin&#10;&#10;Description générée automatiquement">
            <a:extLst>
              <a:ext uri="{FF2B5EF4-FFF2-40B4-BE49-F238E27FC236}">
                <a16:creationId xmlns:a16="http://schemas.microsoft.com/office/drawing/2014/main" id="{812FF201-9FA8-ECE2-F016-3A7C81E4E0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1136653"/>
            <a:ext cx="6467475" cy="45846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770CF0-3EFC-EDE0-01A1-BA8A20C6D749}"/>
              </a:ext>
            </a:extLst>
          </p:cNvPr>
          <p:cNvSpPr/>
          <p:nvPr/>
        </p:nvSpPr>
        <p:spPr>
          <a:xfrm rot="20426463">
            <a:off x="8864085" y="2511242"/>
            <a:ext cx="461340" cy="17006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F7E35D9-060C-C610-4D9E-32193170525D}"/>
              </a:ext>
            </a:extLst>
          </p:cNvPr>
          <p:cNvSpPr txBox="1"/>
          <p:nvPr/>
        </p:nvSpPr>
        <p:spPr>
          <a:xfrm>
            <a:off x="8354143" y="1136653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Même boucle</a:t>
            </a:r>
          </a:p>
        </p:txBody>
      </p:sp>
      <p:sp>
        <p:nvSpPr>
          <p:cNvPr id="9" name="Flèche vers la gauche 8">
            <a:extLst>
              <a:ext uri="{FF2B5EF4-FFF2-40B4-BE49-F238E27FC236}">
                <a16:creationId xmlns:a16="http://schemas.microsoft.com/office/drawing/2014/main" id="{6A784C1B-E199-B480-FC47-414426E72B2A}"/>
              </a:ext>
            </a:extLst>
          </p:cNvPr>
          <p:cNvSpPr/>
          <p:nvPr/>
        </p:nvSpPr>
        <p:spPr>
          <a:xfrm rot="10800000">
            <a:off x="5753329" y="3848100"/>
            <a:ext cx="1079500" cy="1035751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A4938E8-1DEE-3C62-2BC9-391C263F909B}"/>
              </a:ext>
            </a:extLst>
          </p:cNvPr>
          <p:cNvSpPr txBox="1"/>
          <p:nvPr/>
        </p:nvSpPr>
        <p:spPr>
          <a:xfrm>
            <a:off x="5312809" y="2483085"/>
            <a:ext cx="196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Après un temps </a:t>
            </a:r>
            <a:r>
              <a:rPr lang="fr-FR" dirty="0" err="1">
                <a:solidFill>
                  <a:srgbClr val="FF0000"/>
                </a:solidFill>
              </a:rPr>
              <a:t>dt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3D92CFC-996D-D0A5-3348-EF5CCA0C6C58}"/>
              </a:ext>
            </a:extLst>
          </p:cNvPr>
          <p:cNvSpPr txBox="1"/>
          <p:nvPr/>
        </p:nvSpPr>
        <p:spPr>
          <a:xfrm>
            <a:off x="7081132" y="5721347"/>
            <a:ext cx="503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courant dans la boucle doit changer de sens </a:t>
            </a:r>
          </a:p>
          <a:p>
            <a:r>
              <a:rPr lang="fr-FR" dirty="0"/>
              <a:t>pour que la force de Laplace entretienne la rotation</a:t>
            </a:r>
          </a:p>
        </p:txBody>
      </p:sp>
    </p:spTree>
    <p:extLst>
      <p:ext uri="{BB962C8B-B14F-4D97-AF65-F5344CB8AC3E}">
        <p14:creationId xmlns:p14="http://schemas.microsoft.com/office/powerpoint/2010/main" val="153675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croquis, diagramme, ligne&#10;&#10;Description générée automatiquement">
            <a:extLst>
              <a:ext uri="{FF2B5EF4-FFF2-40B4-BE49-F238E27FC236}">
                <a16:creationId xmlns:a16="http://schemas.microsoft.com/office/drawing/2014/main" id="{F9893D87-9C7E-D337-548D-424A6C3DB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6748" y="571500"/>
            <a:ext cx="11696495" cy="4546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8E7E01A1-C5D9-9A66-224A-92B2D83EF59A}"/>
                  </a:ext>
                </a:extLst>
              </p:cNvPr>
              <p:cNvSpPr txBox="1"/>
              <p:nvPr/>
            </p:nvSpPr>
            <p:spPr>
              <a:xfrm>
                <a:off x="3429000" y="1727200"/>
                <a:ext cx="2527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𝐼𝑐𝑜𝑠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8E7E01A1-C5D9-9A66-224A-92B2D83EF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727200"/>
                <a:ext cx="25273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7193D87-9A3A-440E-3107-494382AA9BAE}"/>
                  </a:ext>
                </a:extLst>
              </p:cNvPr>
              <p:cNvSpPr txBox="1"/>
              <p:nvPr/>
            </p:nvSpPr>
            <p:spPr>
              <a:xfrm>
                <a:off x="6743700" y="2844800"/>
                <a:ext cx="2527300" cy="618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𝐼𝑐𝑜𝑠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7193D87-9A3A-440E-3107-494382AA9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00" y="2844800"/>
                <a:ext cx="2527300" cy="618631"/>
              </a:xfrm>
              <a:prstGeom prst="rect">
                <a:avLst/>
              </a:prstGeom>
              <a:blipFill>
                <a:blip r:embed="rId5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E5E78236-2231-3A29-11D5-4C17B645E5B2}"/>
                  </a:ext>
                </a:extLst>
              </p:cNvPr>
              <p:cNvSpPr txBox="1"/>
              <p:nvPr/>
            </p:nvSpPr>
            <p:spPr>
              <a:xfrm>
                <a:off x="4533900" y="3981963"/>
                <a:ext cx="2527300" cy="617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𝐼𝑐𝑜𝑠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E5E78236-2231-3A29-11D5-4C17B645E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900" y="3981963"/>
                <a:ext cx="2527300" cy="617605"/>
              </a:xfrm>
              <a:prstGeom prst="rect">
                <a:avLst/>
              </a:prstGeom>
              <a:blipFill>
                <a:blip r:embed="rId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F4991C73-41A6-B8A2-7E9C-634FEE360537}"/>
              </a:ext>
            </a:extLst>
          </p:cNvPr>
          <p:cNvSpPr txBox="1"/>
          <p:nvPr/>
        </p:nvSpPr>
        <p:spPr>
          <a:xfrm>
            <a:off x="241300" y="215900"/>
            <a:ext cx="3310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Le Moteur Synchrone</a:t>
            </a:r>
          </a:p>
        </p:txBody>
      </p:sp>
    </p:spTree>
    <p:extLst>
      <p:ext uri="{BB962C8B-B14F-4D97-AF65-F5344CB8AC3E}">
        <p14:creationId xmlns:p14="http://schemas.microsoft.com/office/powerpoint/2010/main" val="153501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CB84D51-E7BC-3F94-1B9B-C550E8DD7AE6}"/>
              </a:ext>
            </a:extLst>
          </p:cNvPr>
          <p:cNvSpPr txBox="1"/>
          <p:nvPr/>
        </p:nvSpPr>
        <p:spPr>
          <a:xfrm>
            <a:off x="190500" y="15823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Le Moteur Asynchrone</a:t>
            </a:r>
          </a:p>
        </p:txBody>
      </p:sp>
    </p:spTree>
    <p:extLst>
      <p:ext uri="{BB962C8B-B14F-4D97-AF65-F5344CB8AC3E}">
        <p14:creationId xmlns:p14="http://schemas.microsoft.com/office/powerpoint/2010/main" val="86174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022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3719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870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7291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44</Words>
  <Application>Microsoft Macintosh PowerPoint</Application>
  <PresentationFormat>Grand écran</PresentationFormat>
  <Paragraphs>12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Elie LACOMBE</dc:creator>
  <cp:lastModifiedBy>Elie LACOMBE</cp:lastModifiedBy>
  <cp:revision>5</cp:revision>
  <dcterms:created xsi:type="dcterms:W3CDTF">2024-05-27T13:51:51Z</dcterms:created>
  <dcterms:modified xsi:type="dcterms:W3CDTF">2024-05-30T15:35:50Z</dcterms:modified>
</cp:coreProperties>
</file>