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2"/>
  </p:notesMasterIdLst>
  <p:sldIdLst>
    <p:sldId id="256" r:id="rId3"/>
    <p:sldId id="289" r:id="rId4"/>
    <p:sldId id="295" r:id="rId5"/>
    <p:sldId id="298" r:id="rId6"/>
    <p:sldId id="292" r:id="rId7"/>
    <p:sldId id="293" r:id="rId8"/>
    <p:sldId id="294" r:id="rId9"/>
    <p:sldId id="296" r:id="rId10"/>
    <p:sldId id="297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6DC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94" autoAdjust="0"/>
    <p:restoredTop sz="94652"/>
  </p:normalViewPr>
  <p:slideViewPr>
    <p:cSldViewPr snapToGrid="0">
      <p:cViewPr varScale="1">
        <p:scale>
          <a:sx n="90" d="100"/>
          <a:sy n="90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31/05/2024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31/05/2024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31/05/2024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31/05/2024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31/05/2024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31/05/2024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31/05/2024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31/05/2024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31/05/2024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31/05/2024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31/05/2024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31/05/2024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31/05/2024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31/05/2024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31/05/2024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31/05/2024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31/05/2024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31/05/2024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31/05/2024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31/05/2024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31/05/2024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31/05/2024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31/05/2024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31/05/2024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8800" dirty="0"/>
              <a:t>LP11 – Rétroactions et oscillations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solidFill>
                  <a:schemeClr val="bg1"/>
                </a:solidFill>
              </a:rPr>
              <a:t>Elie Lacombe</a:t>
            </a: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I.1) Nécessité de systèmes bouclés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4CCA-D24D-4E7D-B104-C8A15884CB1F}" type="slidenum">
              <a:rPr lang="fr-FR" smtClean="0"/>
              <a:t>2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5" y="2081359"/>
            <a:ext cx="12145105" cy="256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0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5280" y="-417825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I.1) Nécessité de systèmes bouclés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4CCA-D24D-4E7D-B104-C8A15884CB1F}" type="slidenum">
              <a:rPr lang="fr-FR" smtClean="0"/>
              <a:t>3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368C58-6859-206E-9119-581537446155}"/>
              </a:ext>
            </a:extLst>
          </p:cNvPr>
          <p:cNvSpPr/>
          <p:nvPr/>
        </p:nvSpPr>
        <p:spPr>
          <a:xfrm>
            <a:off x="711200" y="1337733"/>
            <a:ext cx="10752667" cy="60960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F5962E8-EF98-8680-B71E-20517B4E69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87"/>
          <a:stretch/>
        </p:blipFill>
        <p:spPr>
          <a:xfrm>
            <a:off x="3064419" y="1032932"/>
            <a:ext cx="6836039" cy="516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78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18DC1E-A2FF-7A9B-A0A2-9131879E9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3BDCB7F-9B1E-75D3-FF1B-7883C5FE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4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F316300-5597-CCB8-B55F-5340E8396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286603"/>
            <a:ext cx="9496426" cy="595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6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I.3) Condition de stabilité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4CCA-D24D-4E7D-B104-C8A15884CB1F}" type="slidenum">
              <a:rPr lang="fr-FR" smtClean="0"/>
              <a:t>5</a:t>
            </a:fld>
            <a:endParaRPr lang="fr-FR"/>
          </a:p>
        </p:txBody>
      </p:sp>
      <p:pic>
        <p:nvPicPr>
          <p:cNvPr id="10" name="Image 9" descr="Une image contenant texte, Police, document, papier&#10;&#10;Description générée automatiquement">
            <a:extLst>
              <a:ext uri="{FF2B5EF4-FFF2-40B4-BE49-F238E27FC236}">
                <a16:creationId xmlns:a16="http://schemas.microsoft.com/office/drawing/2014/main" id="{01727392-C596-343F-F0E8-AF96FCB0F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058" y="3429000"/>
            <a:ext cx="7772400" cy="2574607"/>
          </a:xfrm>
          <a:prstGeom prst="rect">
            <a:avLst/>
          </a:prstGeom>
        </p:spPr>
      </p:pic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56972716-5927-E32B-B43D-055205900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058" y="2029968"/>
            <a:ext cx="7772400" cy="139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1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083" y="-460157"/>
            <a:ext cx="10058400" cy="1450757"/>
          </a:xfrm>
        </p:spPr>
        <p:txBody>
          <a:bodyPr>
            <a:normAutofit/>
          </a:bodyPr>
          <a:lstStyle/>
          <a:p>
            <a:r>
              <a:rPr lang="fr-FR" dirty="0"/>
              <a:t>II.1) Oscillateur à pont de Wien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4CCA-D24D-4E7D-B104-C8A15884CB1F}" type="slidenum">
              <a:rPr lang="fr-FR" smtClean="0"/>
              <a:t>6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614E05-4D01-5E50-AFA1-372FDA67359F}"/>
              </a:ext>
            </a:extLst>
          </p:cNvPr>
          <p:cNvSpPr/>
          <p:nvPr/>
        </p:nvSpPr>
        <p:spPr>
          <a:xfrm>
            <a:off x="711200" y="1337733"/>
            <a:ext cx="10752667" cy="60960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E0EF11C-9135-E8BA-295A-7FE38432B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468" y="990600"/>
            <a:ext cx="5796023" cy="524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62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4CCA-D24D-4E7D-B104-C8A15884CB1F}" type="slidenum">
              <a:rPr lang="fr-FR" smtClean="0"/>
              <a:t>7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735" y="1403797"/>
            <a:ext cx="9068581" cy="365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983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FB3C871-4802-9FDB-D2BE-BB98E9C3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8</a:t>
            </a:fld>
            <a:endParaRPr lang="fr-FR"/>
          </a:p>
        </p:txBody>
      </p:sp>
      <p:pic>
        <p:nvPicPr>
          <p:cNvPr id="4" name="Image 3" descr="Une image contenant diagramme, texte, ligne, Plan&#10;&#10;Description générée automatiquement">
            <a:extLst>
              <a:ext uri="{FF2B5EF4-FFF2-40B4-BE49-F238E27FC236}">
                <a16:creationId xmlns:a16="http://schemas.microsoft.com/office/drawing/2014/main" id="{297B28EA-648B-E453-34F2-66C9094D8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88" y="874713"/>
            <a:ext cx="7491412" cy="4818006"/>
          </a:xfrm>
          <a:prstGeom prst="rect">
            <a:avLst/>
          </a:prstGeom>
        </p:spPr>
      </p:pic>
      <p:pic>
        <p:nvPicPr>
          <p:cNvPr id="6" name="Image 5" descr="Une image contenant texte, reçu, algèbre&#10;&#10;Description générée automatiquement">
            <a:extLst>
              <a:ext uri="{FF2B5EF4-FFF2-40B4-BE49-F238E27FC236}">
                <a16:creationId xmlns:a16="http://schemas.microsoft.com/office/drawing/2014/main" id="{8F92C672-BD84-38C1-83E2-3F0CE51F5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3676650"/>
            <a:ext cx="7772400" cy="177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96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064D02B-D441-1432-3221-2111B566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9</a:t>
            </a:fld>
            <a:endParaRPr lang="fr-FR"/>
          </a:p>
        </p:txBody>
      </p:sp>
      <p:pic>
        <p:nvPicPr>
          <p:cNvPr id="4" name="Image 3" descr="Une image contenant diagramme, ligne, Police, capture d’écran&#10;&#10;Description générée automatiquement">
            <a:extLst>
              <a:ext uri="{FF2B5EF4-FFF2-40B4-BE49-F238E27FC236}">
                <a16:creationId xmlns:a16="http://schemas.microsoft.com/office/drawing/2014/main" id="{ABB8D975-23CC-969E-C910-8A68EFBA8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069" y="2043113"/>
            <a:ext cx="8297862" cy="299976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0AB48C3-DC94-79C4-AD78-DF5B06AF78E4}"/>
              </a:ext>
            </a:extLst>
          </p:cNvPr>
          <p:cNvSpPr txBox="1"/>
          <p:nvPr/>
        </p:nvSpPr>
        <p:spPr>
          <a:xfrm>
            <a:off x="1042988" y="414337"/>
            <a:ext cx="5331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Exemple du laser : système bouclé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6A383B-9448-5004-0702-30B01D66985C}"/>
              </a:ext>
            </a:extLst>
          </p:cNvPr>
          <p:cNvSpPr/>
          <p:nvPr/>
        </p:nvSpPr>
        <p:spPr>
          <a:xfrm>
            <a:off x="757238" y="1314450"/>
            <a:ext cx="10901362" cy="728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77447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2216</TotalTime>
  <Words>61</Words>
  <Application>Microsoft Macintosh PowerPoint</Application>
  <PresentationFormat>Grand écran</PresentationFormat>
  <Paragraphs>17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Rétrospective</vt:lpstr>
      <vt:lpstr>Conception personnalisée</vt:lpstr>
      <vt:lpstr>LP11 – Rétroactions et oscillations</vt:lpstr>
      <vt:lpstr>I.1) Nécessité de systèmes bouclés</vt:lpstr>
      <vt:lpstr>I.1) Nécessité de systèmes bouclés</vt:lpstr>
      <vt:lpstr>Présentation PowerPoint</vt:lpstr>
      <vt:lpstr>I.3) Condition de stabilité</vt:lpstr>
      <vt:lpstr>II.1) Oscillateur à pont de Wien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Elie LACOMBE</cp:lastModifiedBy>
  <cp:revision>30</cp:revision>
  <dcterms:created xsi:type="dcterms:W3CDTF">2019-02-02T09:11:16Z</dcterms:created>
  <dcterms:modified xsi:type="dcterms:W3CDTF">2024-06-01T07:51:17Z</dcterms:modified>
</cp:coreProperties>
</file>