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FAB1-E6AB-1715-615A-5052C234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56BCB-7C62-1806-FD70-C1558058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4598-895F-90F9-D991-4A84B6FA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4C676-E3C9-92C2-8732-E20CB4E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FF0F8-CA37-6EA1-1406-D646CBB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AEBD-882B-C371-D883-0A66C69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5F3CF-190F-88CE-EDB2-3EDB404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14BD-449E-DFA3-572B-E94B6768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1179E-0CEB-C979-60F6-597D2D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4FB16-B506-74CE-5CC6-20A5A20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5A28F-27B7-FAD3-97B8-2020A1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5FD1B7-CF30-B7B1-AEB6-94B13F8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4317-6DE3-A02E-B0E0-73B8D28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DF6B8-3EA7-8AFC-AE91-16C3143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AB7D-E84A-33C4-18E0-B7B58A6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DC46C-AA95-4E57-58E1-E6B8F55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94E83-083B-C5B5-CFC6-35195924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515AB-839D-FE56-0C80-B13BCBC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122F2-26FF-CBC4-CB8D-C84DBC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44E7-0383-32BE-BE48-1EE977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672-0A20-4FDC-7686-146958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79664-BB91-9E3A-E786-2497680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42126-D843-1773-E4F2-F12DDAF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ADAA0-7DF3-EE1E-FF44-6417F78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8F732-D577-AFA3-87AC-F0FABC4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85769-61A6-F5F9-2867-4BF24C9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4E61-EA5D-B2A7-86DF-52104618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4F838-FE0A-A162-887F-B6E4D54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DD84A-4060-18A9-755F-1E09D11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BABF4-1DAA-B4B4-00AC-728FFAE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22413-44E3-53E5-331E-176A514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135-6CA9-D19E-6866-27415DC7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CA8C-8C4D-5348-88D6-8BD03B3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5C63C-5114-BE97-8955-677B5B01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AEBA-0E39-F7DA-E690-AC6FC15E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16C61-9B08-5297-8B6A-AC5B3075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3DC84-FFC2-220F-743B-14EF063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9DA30-7DEB-A897-E926-6826A4C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4CC67-D69D-FE59-3BA0-CE780AA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5EBBF-2DCD-8EF3-E787-AECD15F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4395B-F2E1-8C69-B72C-F1E7450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28B1CC-2733-10EC-5530-76AD4F9E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06BBA5-0F3A-4A8F-12AD-0FD00E6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FF1DD-EAF0-5BF6-7DD0-DEAB9E3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B9F5-E8A5-7C52-3100-BF53BB2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7A0E-87A4-7F69-0AA0-18BB5B8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6C23E-E095-BC90-4804-FF55007D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C16C8-4856-F119-8EC9-08C8841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E115F-004E-510C-A8C5-E1216E3F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1FD6-5BCC-C144-D550-C4B8BB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88A4D-FE4B-3241-1A87-B7A9893D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E76F9-75C1-7F99-CB18-F28E67F5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1FDB-2C8F-1D91-8A9D-FEBA039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1A6C9-669A-BC8B-ED02-709920BC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B14AD2-7EEC-62A0-85FF-911BD10A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ADECF-F493-8411-A459-131EED7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01C4E-7C71-74C9-C9AC-A22DFB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2EF01-85C7-3DBD-5D77-298EFB3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9A693-7731-AB46-C9CC-9765C06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B1E8-B238-2C12-60E4-707EC32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71AC-D5EB-97D5-1375-7C9BED34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E046-888A-517F-4CF8-CB61CBE6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49E77-9118-9D14-17F1-A33046F9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1A95834D-7AED-93EE-6A44-32D30B72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46" y="1755489"/>
            <a:ext cx="9074280" cy="47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5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ligne, diagramme, reçu&#10;&#10;Description générée automatiquement">
            <a:extLst>
              <a:ext uri="{FF2B5EF4-FFF2-40B4-BE49-F238E27FC236}">
                <a16:creationId xmlns:a16="http://schemas.microsoft.com/office/drawing/2014/main" id="{B0CCE8A1-BF22-FCF1-4CBA-64097B95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4" y="2070893"/>
            <a:ext cx="11149616" cy="27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5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01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74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22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2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Macintosh PowerPoint</Application>
  <PresentationFormat>Grand écran</PresentationFormat>
  <Paragraphs>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3</cp:revision>
  <dcterms:created xsi:type="dcterms:W3CDTF">2024-05-27T13:51:51Z</dcterms:created>
  <dcterms:modified xsi:type="dcterms:W3CDTF">2024-05-30T13:34:58Z</dcterms:modified>
</cp:coreProperties>
</file>