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8220CE0-0F11-4757-9A6D-7587043A05F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3323-D9CD-4785-ACCF-E8BEE28B0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Sokoban – Module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BA858-7A2B-4B5C-891C-63CB74AA4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 – LALOUM Elie</a:t>
            </a:r>
          </a:p>
        </p:txBody>
      </p:sp>
    </p:spTree>
    <p:extLst>
      <p:ext uri="{BB962C8B-B14F-4D97-AF65-F5344CB8AC3E}">
        <p14:creationId xmlns:p14="http://schemas.microsoft.com/office/powerpoint/2010/main" val="95597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309C2-CC69-4436-90BC-BE4AC42A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D16E7-26AA-4E42-9DF9-F0AB6D17FF55}"/>
              </a:ext>
            </a:extLst>
          </p:cNvPr>
          <p:cNvSpPr txBox="1">
            <a:spLocks/>
          </p:cNvSpPr>
          <p:nvPr/>
        </p:nvSpPr>
        <p:spPr>
          <a:xfrm>
            <a:off x="463110" y="2465003"/>
            <a:ext cx="10554574" cy="6902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Console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90714F8-AC85-4AA7-A702-64D901B0106D}"/>
              </a:ext>
            </a:extLst>
          </p:cNvPr>
          <p:cNvSpPr txBox="1">
            <a:spLocks/>
          </p:cNvSpPr>
          <p:nvPr/>
        </p:nvSpPr>
        <p:spPr>
          <a:xfrm>
            <a:off x="463110" y="3429000"/>
            <a:ext cx="10605373" cy="107494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Constructeur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Affiche le cadre du jeu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CE24697-CCBB-4B34-8C0D-2A263646461A}"/>
              </a:ext>
            </a:extLst>
          </p:cNvPr>
          <p:cNvSpPr txBox="1">
            <a:spLocks/>
          </p:cNvSpPr>
          <p:nvPr/>
        </p:nvSpPr>
        <p:spPr>
          <a:xfrm>
            <a:off x="463110" y="4383238"/>
            <a:ext cx="10605373" cy="23126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Méthode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mainMenu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loadGame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createMap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editProperty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editorMapLine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showMap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moveMenu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Error</a:t>
            </a:r>
            <a:r>
              <a:rPr lang="fr-FR" dirty="0"/>
              <a:t> &amp; </a:t>
            </a:r>
            <a:r>
              <a:rPr lang="fr-FR" dirty="0" err="1"/>
              <a:t>Debug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CD0A5A-B49F-4684-AB9B-21992052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editorProperty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4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7E25-7ECF-4E00-A7BB-FA42E3BC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FC5BE7-C166-4245-A9CB-4A7C0DEF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46" y="2539999"/>
            <a:ext cx="7450666" cy="39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401AC-AE19-403C-8D20-663E4F0C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6DBA7-C877-4F94-BF9E-780F6A38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13" y="2370668"/>
            <a:ext cx="10554574" cy="4357510"/>
          </a:xfrm>
        </p:spPr>
        <p:txBody>
          <a:bodyPr>
            <a:normAutofit/>
          </a:bodyPr>
          <a:lstStyle/>
          <a:p>
            <a:r>
              <a:rPr lang="fr-FR" dirty="0"/>
              <a:t>Contexte															.1 </a:t>
            </a:r>
          </a:p>
          <a:p>
            <a:r>
              <a:rPr lang="fr-FR" dirty="0"/>
              <a:t>Architecture &amp; Langage												.2</a:t>
            </a:r>
          </a:p>
          <a:p>
            <a:r>
              <a:rPr lang="fr-FR" dirty="0"/>
              <a:t>Model   																.3</a:t>
            </a:r>
          </a:p>
          <a:p>
            <a:pPr lvl="1"/>
            <a:r>
              <a:rPr lang="fr-FR" dirty="0" err="1"/>
              <a:t>Map</a:t>
            </a:r>
            <a:r>
              <a:rPr lang="fr-FR" dirty="0"/>
              <a:t>																.4</a:t>
            </a:r>
          </a:p>
          <a:p>
            <a:pPr lvl="1"/>
            <a:r>
              <a:rPr lang="fr-FR" dirty="0"/>
              <a:t>Hero																.5			</a:t>
            </a:r>
          </a:p>
          <a:p>
            <a:r>
              <a:rPr lang="fr-FR" dirty="0"/>
              <a:t>Controller															</a:t>
            </a:r>
            <a:r>
              <a:rPr lang="fr-FR" sz="1500" dirty="0"/>
              <a:t>.7</a:t>
            </a:r>
          </a:p>
          <a:p>
            <a:pPr lvl="1"/>
            <a:r>
              <a:rPr lang="fr-FR" dirty="0"/>
              <a:t>Manager															</a:t>
            </a:r>
            <a:r>
              <a:rPr lang="fr-FR" sz="1700" dirty="0"/>
              <a:t>.8</a:t>
            </a:r>
          </a:p>
          <a:p>
            <a:r>
              <a:rPr lang="fr-FR" dirty="0" err="1"/>
              <a:t>View</a:t>
            </a:r>
            <a:r>
              <a:rPr lang="fr-FR" dirty="0"/>
              <a:t>																	.9</a:t>
            </a:r>
          </a:p>
          <a:p>
            <a:pPr lvl="1"/>
            <a:r>
              <a:rPr lang="fr-FR" dirty="0"/>
              <a:t>Console															.10</a:t>
            </a:r>
          </a:p>
          <a:p>
            <a:r>
              <a:rPr lang="fr-FR" dirty="0"/>
              <a:t>Pricing															       .11	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77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47CE4-6D38-426F-809E-5D02EDC6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039E1-CEF4-4ADF-B2AF-ABAFD115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17402"/>
            <a:ext cx="4538133" cy="363651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Création d’un </a:t>
            </a:r>
            <a:r>
              <a:rPr lang="fr-FR" dirty="0" err="1"/>
              <a:t>Sokobon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Jeux type casse-tête</a:t>
            </a:r>
          </a:p>
          <a:p>
            <a:pPr marL="0" indent="0">
              <a:buNone/>
            </a:pPr>
            <a:r>
              <a:rPr lang="fr-FR" dirty="0"/>
              <a:t>	Création de </a:t>
            </a:r>
            <a:r>
              <a:rPr lang="fr-FR" dirty="0" err="1"/>
              <a:t>map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Score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r>
              <a:rPr lang="fr-FR" dirty="0"/>
              <a:t>Impératifs</a:t>
            </a:r>
          </a:p>
          <a:p>
            <a:pPr marL="0" indent="0">
              <a:buNone/>
            </a:pPr>
            <a:r>
              <a:rPr lang="fr-FR" dirty="0"/>
              <a:t>	Modulable</a:t>
            </a:r>
          </a:p>
          <a:p>
            <a:pPr marL="0" indent="0">
              <a:buNone/>
            </a:pPr>
            <a:r>
              <a:rPr lang="fr-FR" dirty="0"/>
              <a:t>	Code facile a prendre en main</a:t>
            </a:r>
          </a:p>
          <a:p>
            <a:pPr marL="0" indent="0">
              <a:buNone/>
            </a:pPr>
            <a:r>
              <a:rPr lang="fr-FR" dirty="0"/>
              <a:t>	Performance</a:t>
            </a:r>
          </a:p>
          <a:p>
            <a:pPr marL="0" indent="0">
              <a:buNone/>
            </a:pPr>
            <a:r>
              <a:rPr lang="fr-FR" dirty="0"/>
              <a:t>	Portabilité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C0BD5D-7B7B-47E6-86FD-FFA1F731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793" y="2740732"/>
            <a:ext cx="2609524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6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4C5F1-9A12-44D0-B6C5-0FBD9C35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&amp;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6C0638-ACF2-4B93-A92E-C6CB65CC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11" y="2301310"/>
            <a:ext cx="10554574" cy="510420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Java 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Langage Orientée Objet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Technologie éprouvée au fil de ses 17ans d’innovations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Performances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L’amélioration de la JVM apporte des perfs comparable au C++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Portabilitée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La JVM permet de faire tourner l’application sur tous les OS Desktop ( Windows , Unix , </a:t>
            </a:r>
            <a:r>
              <a:rPr lang="fr-FR" dirty="0" err="1"/>
              <a:t>OsX</a:t>
            </a:r>
            <a:r>
              <a:rPr lang="fr-FR" dirty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Modele</a:t>
            </a:r>
            <a:r>
              <a:rPr lang="fr-FR" dirty="0"/>
              <a:t> Vue </a:t>
            </a:r>
            <a:r>
              <a:rPr lang="fr-FR" dirty="0" err="1"/>
              <a:t>Controlleur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Utilisation de class pour les objets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Objet Manager sert de </a:t>
            </a:r>
            <a:r>
              <a:rPr lang="fr-FR" dirty="0" err="1"/>
              <a:t>controller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Objet Console sert de vue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Modulable &amp; Clean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Cette architecture permet une prise en main et une compréhension </a:t>
            </a:r>
          </a:p>
          <a:p>
            <a:pPr marL="914400" lvl="2" indent="0">
              <a:buNone/>
            </a:pPr>
            <a:r>
              <a:rPr lang="fr-FR" dirty="0"/>
              <a:t>       rapide du code ainsi qu’une facilité pour les mise a jour.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1EEA5E-EBBA-465E-99BD-E0B53D4E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149" y="4853411"/>
            <a:ext cx="2304762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E7CCE-7519-4EE8-B35C-1E2D8FC1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0CA44-8388-4D3E-82F7-EEAEF981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01" y="2527091"/>
            <a:ext cx="10554574" cy="69024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Contient les objets avec leurs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EBA693-3F90-4131-AEDD-81F177F2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774" y="2484004"/>
            <a:ext cx="1571429" cy="733333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FC9F748-E6D9-4FCA-8E34-0DFE56BBCE4E}"/>
              </a:ext>
            </a:extLst>
          </p:cNvPr>
          <p:cNvCxnSpPr/>
          <p:nvPr/>
        </p:nvCxnSpPr>
        <p:spPr>
          <a:xfrm>
            <a:off x="620889" y="3533422"/>
            <a:ext cx="10761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E426DEC-B8B0-4BC8-BAFA-5CAB8BF19B21}"/>
              </a:ext>
            </a:extLst>
          </p:cNvPr>
          <p:cNvSpPr txBox="1">
            <a:spLocks/>
          </p:cNvSpPr>
          <p:nvPr/>
        </p:nvSpPr>
        <p:spPr>
          <a:xfrm>
            <a:off x="813067" y="3785802"/>
            <a:ext cx="10554574" cy="6902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3BBD42E-269A-4BE1-93F4-BA5B1DC8BB1C}"/>
              </a:ext>
            </a:extLst>
          </p:cNvPr>
          <p:cNvSpPr txBox="1">
            <a:spLocks/>
          </p:cNvSpPr>
          <p:nvPr/>
        </p:nvSpPr>
        <p:spPr>
          <a:xfrm>
            <a:off x="830001" y="4642874"/>
            <a:ext cx="10554574" cy="19836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Variables privées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Array</a:t>
            </a:r>
            <a:r>
              <a:rPr lang="fr-FR" dirty="0"/>
              <a:t> en 2 dimensions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Integer Row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Integer Col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err="1"/>
              <a:t>d’integer</a:t>
            </a:r>
            <a:r>
              <a:rPr lang="fr-FR" dirty="0"/>
              <a:t> pour la position du </a:t>
            </a:r>
            <a:r>
              <a:rPr lang="fr-FR" dirty="0" err="1"/>
              <a:t>hero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887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F89F6C4-90A1-43A3-BDE3-D9FE4453DC13}"/>
              </a:ext>
            </a:extLst>
          </p:cNvPr>
          <p:cNvSpPr txBox="1">
            <a:spLocks/>
          </p:cNvSpPr>
          <p:nvPr/>
        </p:nvSpPr>
        <p:spPr>
          <a:xfrm>
            <a:off x="401023" y="443408"/>
            <a:ext cx="10554574" cy="19836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Constructeur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Attribut les </a:t>
            </a:r>
            <a:r>
              <a:rPr lang="fr-FR" dirty="0" err="1"/>
              <a:t>row</a:t>
            </a:r>
            <a:r>
              <a:rPr lang="fr-FR" dirty="0"/>
              <a:t> et col aux variables privées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Initialise le tableau </a:t>
            </a:r>
            <a:r>
              <a:rPr lang="fr-FR" dirty="0" err="1"/>
              <a:t>Array</a:t>
            </a:r>
            <a:r>
              <a:rPr lang="fr-FR" dirty="0"/>
              <a:t>[</a:t>
            </a:r>
            <a:r>
              <a:rPr lang="fr-FR" dirty="0" err="1"/>
              <a:t>row</a:t>
            </a:r>
            <a:r>
              <a:rPr lang="fr-FR" dirty="0"/>
              <a:t>][col]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Inscrit dans </a:t>
            </a:r>
            <a:r>
              <a:rPr lang="fr-FR" dirty="0" err="1"/>
              <a:t>chaques</a:t>
            </a:r>
            <a:r>
              <a:rPr lang="fr-FR" dirty="0"/>
              <a:t> cases du tableau un ‘0’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01DED-7FF1-4F03-AF58-272C5C6D1D0E}"/>
              </a:ext>
            </a:extLst>
          </p:cNvPr>
          <p:cNvSpPr txBox="1">
            <a:spLocks/>
          </p:cNvSpPr>
          <p:nvPr/>
        </p:nvSpPr>
        <p:spPr>
          <a:xfrm>
            <a:off x="401023" y="2819719"/>
            <a:ext cx="10554574" cy="37729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Méthodes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createMap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S’initialise avec un tableau de String contenant les data dans le fichier à charger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Inscrit chaque caractère dans le tableau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Return le nombre d’emplacement a validée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Return la position du </a:t>
            </a:r>
            <a:r>
              <a:rPr lang="fr-FR" dirty="0" err="1"/>
              <a:t>hero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Getters &amp; Setters</a:t>
            </a:r>
          </a:p>
        </p:txBody>
      </p:sp>
    </p:spTree>
    <p:extLst>
      <p:ext uri="{BB962C8B-B14F-4D97-AF65-F5344CB8AC3E}">
        <p14:creationId xmlns:p14="http://schemas.microsoft.com/office/powerpoint/2010/main" val="283720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1D1BB-F770-480E-A485-1959EE9F0A4D}"/>
              </a:ext>
            </a:extLst>
          </p:cNvPr>
          <p:cNvSpPr txBox="1">
            <a:spLocks/>
          </p:cNvSpPr>
          <p:nvPr/>
        </p:nvSpPr>
        <p:spPr>
          <a:xfrm>
            <a:off x="406666" y="353980"/>
            <a:ext cx="10554574" cy="6902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Hero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7C295-DF31-488E-8985-E9F53B92B4E7}"/>
              </a:ext>
            </a:extLst>
          </p:cNvPr>
          <p:cNvSpPr txBox="1">
            <a:spLocks/>
          </p:cNvSpPr>
          <p:nvPr/>
        </p:nvSpPr>
        <p:spPr>
          <a:xfrm>
            <a:off x="406666" y="1445301"/>
            <a:ext cx="10554574" cy="14559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Variables privées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Array</a:t>
            </a:r>
            <a:r>
              <a:rPr lang="fr-FR" dirty="0"/>
              <a:t> pour la 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String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77536A0-0733-4A81-B56E-546C41AD3221}"/>
              </a:ext>
            </a:extLst>
          </p:cNvPr>
          <p:cNvSpPr txBox="1">
            <a:spLocks/>
          </p:cNvSpPr>
          <p:nvPr/>
        </p:nvSpPr>
        <p:spPr>
          <a:xfrm>
            <a:off x="406666" y="2964907"/>
            <a:ext cx="10554574" cy="19836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Constructeur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Attribut la position et le nom aux variables privées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8E76588-DDAB-4DC7-A8D3-49594BAD59B1}"/>
              </a:ext>
            </a:extLst>
          </p:cNvPr>
          <p:cNvSpPr txBox="1">
            <a:spLocks/>
          </p:cNvSpPr>
          <p:nvPr/>
        </p:nvSpPr>
        <p:spPr>
          <a:xfrm>
            <a:off x="406666" y="5012269"/>
            <a:ext cx="10554574" cy="11991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Méthodes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Getters &amp; Setters</a:t>
            </a:r>
          </a:p>
        </p:txBody>
      </p:sp>
    </p:spTree>
    <p:extLst>
      <p:ext uri="{BB962C8B-B14F-4D97-AF65-F5344CB8AC3E}">
        <p14:creationId xmlns:p14="http://schemas.microsoft.com/office/powerpoint/2010/main" val="178892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73EA4-3661-4666-802C-4D934D82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Controlleur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61ABB-987E-4BCF-887B-077151A9E681}"/>
              </a:ext>
            </a:extLst>
          </p:cNvPr>
          <p:cNvSpPr txBox="1">
            <a:spLocks/>
          </p:cNvSpPr>
          <p:nvPr/>
        </p:nvSpPr>
        <p:spPr>
          <a:xfrm>
            <a:off x="463110" y="2465003"/>
            <a:ext cx="10554574" cy="6902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Manager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C9316EE-0E31-48D7-8847-B3B3CEA5C8DC}"/>
              </a:ext>
            </a:extLst>
          </p:cNvPr>
          <p:cNvSpPr txBox="1">
            <a:spLocks/>
          </p:cNvSpPr>
          <p:nvPr/>
        </p:nvSpPr>
        <p:spPr>
          <a:xfrm>
            <a:off x="338932" y="3789688"/>
            <a:ext cx="5878580" cy="26211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Constructeur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Crée l’objet console et l’injecte dans la var privée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Affiche les menus que l’objet console retourne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Si jouer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Crée l’objet </a:t>
            </a:r>
            <a:r>
              <a:rPr lang="fr-FR" dirty="0" err="1"/>
              <a:t>map</a:t>
            </a:r>
            <a:r>
              <a:rPr lang="fr-FR" dirty="0"/>
              <a:t> et héro et les injectent dans les vars privées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Appel la méthode du </a:t>
            </a:r>
            <a:r>
              <a:rPr lang="fr-FR" dirty="0" err="1"/>
              <a:t>mananger</a:t>
            </a:r>
            <a:r>
              <a:rPr lang="fr-FR" dirty="0"/>
              <a:t> initialise qui </a:t>
            </a:r>
            <a:r>
              <a:rPr lang="fr-FR" dirty="0" err="1"/>
              <a:t>récupere</a:t>
            </a:r>
            <a:r>
              <a:rPr lang="fr-FR" dirty="0"/>
              <a:t> le tableau en string dans le fichier </a:t>
            </a:r>
            <a:r>
              <a:rPr lang="fr-FR" dirty="0" err="1"/>
              <a:t>load</a:t>
            </a: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Appel la méthode </a:t>
            </a:r>
            <a:r>
              <a:rPr lang="fr-FR" dirty="0" err="1"/>
              <a:t>créate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de l’objet </a:t>
            </a:r>
            <a:r>
              <a:rPr lang="fr-FR" dirty="0" err="1"/>
              <a:t>map</a:t>
            </a: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Set les différentes valeurs (</a:t>
            </a:r>
            <a:r>
              <a:rPr lang="fr-FR" dirty="0" err="1"/>
              <a:t>notemment</a:t>
            </a:r>
            <a:r>
              <a:rPr lang="fr-FR" dirty="0"/>
              <a:t> la position du </a:t>
            </a:r>
            <a:r>
              <a:rPr lang="fr-FR" dirty="0" err="1"/>
              <a:t>hero</a:t>
            </a:r>
            <a:r>
              <a:rPr lang="fr-FR" dirty="0"/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2ECD816-C62E-48BD-BFB5-1461EE0980DF}"/>
              </a:ext>
            </a:extLst>
          </p:cNvPr>
          <p:cNvSpPr txBox="1">
            <a:spLocks/>
          </p:cNvSpPr>
          <p:nvPr/>
        </p:nvSpPr>
        <p:spPr>
          <a:xfrm>
            <a:off x="463110" y="2842299"/>
            <a:ext cx="10605373" cy="107494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Variables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D1B83A-49F7-4FEB-AA01-CBE0ECE3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482" y="3155249"/>
            <a:ext cx="2809524" cy="2561905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FD9C0C5-D6EA-4827-BC52-35193320E6F7}"/>
              </a:ext>
            </a:extLst>
          </p:cNvPr>
          <p:cNvCxnSpPr/>
          <p:nvPr/>
        </p:nvCxnSpPr>
        <p:spPr>
          <a:xfrm>
            <a:off x="2235200" y="3429000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5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60282-06A7-4F53-A1AA-AE029F6A15F4}"/>
              </a:ext>
            </a:extLst>
          </p:cNvPr>
          <p:cNvSpPr txBox="1">
            <a:spLocks/>
          </p:cNvSpPr>
          <p:nvPr/>
        </p:nvSpPr>
        <p:spPr>
          <a:xfrm>
            <a:off x="401023" y="-183127"/>
            <a:ext cx="10554574" cy="21135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Si </a:t>
            </a:r>
            <a:r>
              <a:rPr lang="fr-FR" dirty="0" err="1"/>
              <a:t>map</a:t>
            </a:r>
            <a:r>
              <a:rPr lang="fr-FR" dirty="0"/>
              <a:t> editor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Affiche le menu qui </a:t>
            </a:r>
            <a:r>
              <a:rPr lang="fr-FR" dirty="0" err="1"/>
              <a:t>récupere</a:t>
            </a:r>
            <a:r>
              <a:rPr lang="fr-FR" dirty="0"/>
              <a:t> les </a:t>
            </a:r>
            <a:r>
              <a:rPr lang="fr-FR" dirty="0" err="1"/>
              <a:t>row</a:t>
            </a:r>
            <a:r>
              <a:rPr lang="fr-FR" dirty="0"/>
              <a:t> les cols et le tableau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Inscrit chaque caractère du tableau dans le fichier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Sauvegarde le fichier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354F57B-AF8D-4EB9-AA65-1C204FC7562E}"/>
              </a:ext>
            </a:extLst>
          </p:cNvPr>
          <p:cNvSpPr txBox="1">
            <a:spLocks/>
          </p:cNvSpPr>
          <p:nvPr/>
        </p:nvSpPr>
        <p:spPr>
          <a:xfrm>
            <a:off x="401023" y="1930400"/>
            <a:ext cx="5878580" cy="47864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Méthodes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createMap</a:t>
            </a:r>
            <a:r>
              <a:rPr lang="fr-FR" dirty="0"/>
              <a:t> pour  l’</a:t>
            </a:r>
            <a:r>
              <a:rPr lang="fr-FR" dirty="0" err="1"/>
              <a:t>editeur</a:t>
            </a:r>
            <a:r>
              <a:rPr lang="fr-FR" dirty="0"/>
              <a:t> de </a:t>
            </a:r>
            <a:r>
              <a:rPr lang="fr-FR" dirty="0" err="1"/>
              <a:t>map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Crée le fichier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Inscrit a la première lignes les dimensions dans le fichier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 Inscrit la </a:t>
            </a:r>
            <a:r>
              <a:rPr lang="fr-FR" dirty="0" err="1"/>
              <a:t>map</a:t>
            </a:r>
            <a:r>
              <a:rPr lang="fr-FR" dirty="0"/>
              <a:t> dans le fichier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Initialise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Récupère le fichier a </a:t>
            </a:r>
            <a:r>
              <a:rPr lang="fr-FR" dirty="0" err="1"/>
              <a:t>load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Le transforme en un tableau de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L’envoi a la méthode </a:t>
            </a:r>
            <a:r>
              <a:rPr lang="fr-FR" dirty="0" err="1"/>
              <a:t>createMap</a:t>
            </a:r>
            <a:r>
              <a:rPr lang="fr-FR" dirty="0"/>
              <a:t> de l’objet </a:t>
            </a:r>
            <a:r>
              <a:rPr lang="fr-FR" dirty="0" err="1"/>
              <a:t>map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Move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Permet le déplacement dans le tableau en modifiant la valeur de certaines </a:t>
            </a:r>
            <a:r>
              <a:rPr lang="fr-FR" dirty="0" err="1"/>
              <a:t>coordonées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WinCheck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Vérifie l’</a:t>
            </a:r>
            <a:r>
              <a:rPr lang="fr-FR" dirty="0" err="1"/>
              <a:t>egalité</a:t>
            </a:r>
            <a:r>
              <a:rPr lang="fr-FR" dirty="0"/>
              <a:t> des var privée points et challenges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Si oui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fr-FR" dirty="0"/>
              <a:t>Fin du programme et message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marL="1371600" lvl="3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39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507</TotalTime>
  <Words>425</Words>
  <Application>Microsoft Office PowerPoint</Application>
  <PresentationFormat>Grand écran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Courier New</vt:lpstr>
      <vt:lpstr>Wingdings</vt:lpstr>
      <vt:lpstr>Wingdings 2</vt:lpstr>
      <vt:lpstr>Concis</vt:lpstr>
      <vt:lpstr>Sokoban – Module Java</vt:lpstr>
      <vt:lpstr>Sommaire</vt:lpstr>
      <vt:lpstr>Contexte</vt:lpstr>
      <vt:lpstr>Architecture &amp; Langage</vt:lpstr>
      <vt:lpstr>Model</vt:lpstr>
      <vt:lpstr>Présentation PowerPoint</vt:lpstr>
      <vt:lpstr>Présentation PowerPoint</vt:lpstr>
      <vt:lpstr>Controlleur</vt:lpstr>
      <vt:lpstr>Présentation PowerPoint</vt:lpstr>
      <vt:lpstr>View</vt:lpstr>
      <vt:lpstr>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 – Module Java</dc:title>
  <dc:creator>Elie Laloum</dc:creator>
  <cp:lastModifiedBy>Elie Laloum</cp:lastModifiedBy>
  <cp:revision>21</cp:revision>
  <dcterms:created xsi:type="dcterms:W3CDTF">2017-12-14T12:34:00Z</dcterms:created>
  <dcterms:modified xsi:type="dcterms:W3CDTF">2017-12-15T17:11:28Z</dcterms:modified>
</cp:coreProperties>
</file>