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Abstract Factory &amp;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Factory Method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452" y="289297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Equipo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Laura Michelle Zenteno A01129278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Estefanía Guajardo A00813202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Donato Tovar A00814739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Regina Gallardo A00815711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 abstract factory… (A muy  grandes rasgos)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1853850"/>
            <a:ext cx="778065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50" y="1880325"/>
            <a:ext cx="87545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3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Abstract Factory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27800" y="2076050"/>
            <a:ext cx="76884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Provee una interfaz para crear </a:t>
            </a:r>
            <a:r>
              <a:rPr lang="es" sz="1800" u="sng">
                <a:latin typeface="Lato"/>
                <a:ea typeface="Lato"/>
                <a:cs typeface="Lato"/>
                <a:sym typeface="Lato"/>
              </a:rPr>
              <a:t>familias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 objetos dependientes o relacionados sin tener que especificar su clase concreta.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 creación de objetos se implementa a través de métodos expuestos en la interface.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27800" y="1667825"/>
            <a:ext cx="76884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Las fábricas, que son la localización de las clases concretas, determinan el tipo del objeto a crear pero sólamente regresan un pointer abstracto al objeto ya creado.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Por este medio el cliente nunca sabe de qué tipo son los objetos porque solo se manejan de modo abstracto.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238" y="1364600"/>
            <a:ext cx="6445525" cy="3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Factory Method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68850" y="2076825"/>
            <a:ext cx="79716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Factory Method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define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una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interfaz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para crear un objeto, pero deja que las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subclases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decidan en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clases instanciar. Este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deja que las clases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difieren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las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instanciaciones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a las subclases.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14 at 2.34.13 P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8170049" cy="23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839575" y="4047625"/>
            <a:ext cx="7777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Este método te permite crear clases jerárquicas en paralelo; ConcreteCreator produce instancias de ConcreteProduct que son operadas por Creators por medio de la interfaz de Producto.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Problema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27800" y="1924450"/>
            <a:ext cx="76884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Pitzas Inc. pidió diseñar e implementar un sistema que simule los diferentes tipos de pizza dependiendo de la ciudad dónde se encuentra la sucursal (Central City, Star City, Metropolis y Gothanm). Además debe mostrar las variaciones en el preparado de las pizzas (Queso, Peperoni, Hawaina y Alcachofas) considerando los ingredientes usados en la localidad.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14 at 12.07.11 PM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25" y="1265626"/>
            <a:ext cx="7447176" cy="38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29350" y="2209400"/>
            <a:ext cx="76884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diagrama anterior es una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solución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simple del problema de Pitzas Inc. pero se puede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eficientar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usando Factory Method y Abstract Factory.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