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69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2FA"/>
    <a:srgbClr val="E5696C"/>
    <a:srgbClr val="E1096B"/>
    <a:srgbClr val="E32375"/>
    <a:srgbClr val="1AD07E"/>
    <a:srgbClr val="C5FD7B"/>
    <a:srgbClr val="11A8DD"/>
    <a:srgbClr val="FB955D"/>
    <a:srgbClr val="A6E026"/>
    <a:srgbClr val="B9FD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82" autoAdjust="0"/>
    <p:restoredTop sz="94660"/>
  </p:normalViewPr>
  <p:slideViewPr>
    <p:cSldViewPr showGuides="1">
      <p:cViewPr>
        <p:scale>
          <a:sx n="100" d="100"/>
          <a:sy n="100" d="100"/>
        </p:scale>
        <p:origin x="-2304" y="-294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F3D7-F547-4FF2-A965-7E15ED302EE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C52-D5B5-4BA1-B729-2AD545F5D3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69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8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09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18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6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61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5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7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7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4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8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거래처 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987383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▶</a:t>
            </a:r>
            <a:r>
              <a:rPr lang="ko-KR" altLang="en-US" sz="2400" b="1" smtClean="0">
                <a:solidFill>
                  <a:schemeClr val="bg1"/>
                </a:solidFill>
              </a:rPr>
              <a:t> 거래처 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563447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563446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4164156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685851"/>
            <a:ext cx="8540816" cy="1786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51520" y="4020140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643998" y="2563446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0" name="직사각형 79"/>
          <p:cNvSpPr/>
          <p:nvPr/>
        </p:nvSpPr>
        <p:spPr>
          <a:xfrm>
            <a:off x="2456799" y="2563446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52520" y="4505839"/>
            <a:ext cx="3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너무 보여줄게 </a:t>
            </a:r>
            <a:r>
              <a:rPr lang="ko-KR" altLang="en-US" b="1" dirty="0" err="1" smtClean="0"/>
              <a:t>없다보니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…. </a:t>
            </a:r>
          </a:p>
          <a:p>
            <a:r>
              <a:rPr lang="ko-KR" altLang="en-US" b="1" dirty="0" smtClean="0"/>
              <a:t>임의로 항목을 추가했습니다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3516342" y="2563446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735542" y="2563446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5809600" y="2563446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85" name="직사각형 84"/>
          <p:cNvSpPr/>
          <p:nvPr/>
        </p:nvSpPr>
        <p:spPr>
          <a:xfrm>
            <a:off x="6717726" y="2563446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8040914" y="2563446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2853731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C2010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43998" y="2853732"/>
            <a:ext cx="797329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6799" y="2853732"/>
            <a:ext cx="104788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평화제분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16342" y="2853732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192-2352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5542" y="2853732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이순자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09600" y="2853732"/>
            <a:ext cx="895686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717726" y="2853733"/>
            <a:ext cx="1310658" cy="281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식품제조업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40914" y="2853733"/>
            <a:ext cx="779558" cy="2813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052-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9655" y="4688472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1643998" y="4688472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456799" y="4688472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516342" y="4688472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4735542" y="4688472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5809600" y="4688472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717726" y="4688472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8040914" y="4688472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79655" y="4978758"/>
            <a:ext cx="1340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43998" y="4978759"/>
            <a:ext cx="797329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456799" y="4978759"/>
            <a:ext cx="10478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16342" y="4978759"/>
            <a:ext cx="119967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735542" y="4978759"/>
            <a:ext cx="106059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9600" y="4978759"/>
            <a:ext cx="89568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717726" y="4978760"/>
            <a:ext cx="1310658" cy="2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040914" y="4978760"/>
            <a:ext cx="779558" cy="281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9655" y="5283557"/>
            <a:ext cx="2158745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주소</a:t>
            </a:r>
            <a:endParaRPr lang="ko-KR" altLang="en-US" sz="16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2456799" y="5283557"/>
            <a:ext cx="105954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FAX</a:t>
            </a:r>
            <a:endParaRPr lang="ko-KR" altLang="en-US" sz="16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735542" y="5283557"/>
            <a:ext cx="127661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거래담당</a:t>
            </a:r>
            <a:r>
              <a:rPr lang="ko-KR" altLang="en-US" sz="1600" b="1" dirty="0"/>
              <a:t>자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031210" y="5283557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연락처</a:t>
            </a:r>
            <a:endParaRPr lang="ko-KR" altLang="en-US" sz="16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7373055" y="5283557"/>
            <a:ext cx="14474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금융기관</a:t>
            </a:r>
            <a:endParaRPr lang="ko-KR" altLang="en-US" sz="16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79655" y="5573843"/>
            <a:ext cx="2158745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456799" y="5573843"/>
            <a:ext cx="1059543" cy="284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30856" y="5573843"/>
            <a:ext cx="118516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30856" y="5283557"/>
            <a:ext cx="1185160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EMAIL</a:t>
            </a:r>
            <a:endParaRPr lang="ko-KR" altLang="en-US" sz="16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735542" y="5569307"/>
            <a:ext cx="127661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31210" y="5569307"/>
            <a:ext cx="131065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373055" y="5569307"/>
            <a:ext cx="14474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79655" y="5864582"/>
            <a:ext cx="1268009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예금주</a:t>
            </a:r>
            <a:endParaRPr lang="ko-KR" altLang="en-US" sz="16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1562101" y="5864582"/>
            <a:ext cx="1418641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계좌번호</a:t>
            </a:r>
            <a:endParaRPr lang="ko-KR" altLang="en-US" sz="16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3002682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거래시작일</a:t>
            </a:r>
            <a:endParaRPr lang="ko-KR" altLang="en-US" sz="16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4307607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거래종료일</a:t>
            </a:r>
            <a:endParaRPr lang="ko-KR" altLang="en-US" sz="16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622056" y="5864582"/>
            <a:ext cx="20462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</a:t>
            </a:r>
            <a:r>
              <a:rPr lang="ko-KR" altLang="en-US" sz="1600" b="1" dirty="0"/>
              <a:t>고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79655" y="6159857"/>
            <a:ext cx="1268009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562101" y="6159857"/>
            <a:ext cx="1418641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02682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307607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2057" y="6159857"/>
            <a:ext cx="20462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697599" y="5864582"/>
            <a:ext cx="112287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697599" y="6169382"/>
            <a:ext cx="1122873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429388" y="0"/>
            <a:ext cx="704837" cy="704837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 rot="18900000">
            <a:off x="5993730" y="543841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거래처 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987383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▶</a:t>
            </a:r>
            <a:r>
              <a:rPr lang="ko-KR" altLang="en-US" sz="2400" b="1" smtClean="0">
                <a:solidFill>
                  <a:schemeClr val="bg1"/>
                </a:solidFill>
              </a:rPr>
              <a:t> 거래처 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563447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563446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4164156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685851"/>
            <a:ext cx="8540816" cy="1786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51520" y="4020140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643998" y="2563446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0" name="직사각형 79"/>
          <p:cNvSpPr/>
          <p:nvPr/>
        </p:nvSpPr>
        <p:spPr>
          <a:xfrm>
            <a:off x="2456799" y="2563446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3516342" y="2563446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735542" y="2563446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5809600" y="2563446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85" name="직사각형 84"/>
          <p:cNvSpPr/>
          <p:nvPr/>
        </p:nvSpPr>
        <p:spPr>
          <a:xfrm>
            <a:off x="6717726" y="2563446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2853731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43998" y="2853732"/>
            <a:ext cx="797329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6799" y="2853732"/>
            <a:ext cx="104788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16342" y="2853732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5542" y="2853732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09600" y="2853732"/>
            <a:ext cx="895686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717726" y="2853733"/>
            <a:ext cx="1310658" cy="281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9655" y="4688472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1643998" y="4688472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456799" y="4688472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516342" y="4688472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4735542" y="4688472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5809600" y="4688472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717726" y="4688472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79655" y="4978758"/>
            <a:ext cx="1340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43998" y="4978759"/>
            <a:ext cx="797329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456799" y="4978759"/>
            <a:ext cx="10478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16342" y="4978759"/>
            <a:ext cx="119967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735542" y="4978759"/>
            <a:ext cx="106059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9600" y="4978759"/>
            <a:ext cx="89568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717726" y="4978760"/>
            <a:ext cx="1310658" cy="2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9655" y="5283557"/>
            <a:ext cx="2158745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주소</a:t>
            </a:r>
            <a:endParaRPr lang="ko-KR" altLang="en-US" sz="16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2456799" y="5283557"/>
            <a:ext cx="105954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FAX</a:t>
            </a:r>
            <a:endParaRPr lang="ko-KR" altLang="en-US" sz="16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735542" y="5283557"/>
            <a:ext cx="127661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거래담당</a:t>
            </a:r>
            <a:r>
              <a:rPr lang="ko-KR" altLang="en-US" sz="1600" b="1" dirty="0"/>
              <a:t>자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031210" y="5283557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연락처</a:t>
            </a:r>
            <a:endParaRPr lang="ko-KR" altLang="en-US" sz="16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7373055" y="5283557"/>
            <a:ext cx="14474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금융기관</a:t>
            </a:r>
            <a:endParaRPr lang="ko-KR" altLang="en-US" sz="16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79655" y="5573843"/>
            <a:ext cx="2158745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456799" y="5573843"/>
            <a:ext cx="1059543" cy="284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30856" y="5573843"/>
            <a:ext cx="118516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30856" y="5283557"/>
            <a:ext cx="1185160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EMAIL</a:t>
            </a:r>
            <a:endParaRPr lang="ko-KR" altLang="en-US" sz="16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735542" y="5569307"/>
            <a:ext cx="127661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31210" y="5569307"/>
            <a:ext cx="131065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373055" y="5569307"/>
            <a:ext cx="14474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79655" y="5864582"/>
            <a:ext cx="1268009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예금주</a:t>
            </a:r>
            <a:endParaRPr lang="ko-KR" altLang="en-US" sz="16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1562101" y="5864582"/>
            <a:ext cx="1418641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계좌번호</a:t>
            </a:r>
            <a:endParaRPr lang="ko-KR" altLang="en-US" sz="16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3002682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거래시작일</a:t>
            </a:r>
            <a:endParaRPr lang="ko-KR" altLang="en-US" sz="16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4307607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거래종료일</a:t>
            </a:r>
            <a:endParaRPr lang="ko-KR" altLang="en-US" sz="16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622056" y="5864582"/>
            <a:ext cx="20462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</a:t>
            </a:r>
            <a:r>
              <a:rPr lang="ko-KR" altLang="en-US" sz="1600" b="1" dirty="0"/>
              <a:t>고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79655" y="6159857"/>
            <a:ext cx="1268009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562101" y="6159857"/>
            <a:ext cx="1418641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02682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307607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2057" y="6159857"/>
            <a:ext cx="20462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697599" y="5864582"/>
            <a:ext cx="112287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697599" y="6169382"/>
            <a:ext cx="1122873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4429124" y="71414"/>
            <a:ext cx="4566659" cy="6677226"/>
            <a:chOff x="8040914" y="-104955"/>
            <a:chExt cx="4566659" cy="6677226"/>
          </a:xfrm>
        </p:grpSpPr>
        <p:sp>
          <p:nvSpPr>
            <p:cNvPr id="224" name="직사각형 223"/>
            <p:cNvSpPr/>
            <p:nvPr/>
          </p:nvSpPr>
          <p:spPr>
            <a:xfrm>
              <a:off x="8114460" y="172904"/>
              <a:ext cx="864096" cy="368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8040914" y="2563446"/>
              <a:ext cx="779558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전화</a:t>
              </a:r>
              <a:endParaRPr lang="ko-KR" altLang="en-US" sz="1600" b="1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8040914" y="2853733"/>
              <a:ext cx="779558" cy="2813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040914" y="4688472"/>
              <a:ext cx="779558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전화</a:t>
              </a:r>
              <a:endParaRPr lang="ko-KR" altLang="en-US" sz="1600" b="1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040914" y="4978760"/>
              <a:ext cx="779558" cy="28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이등변 삼각형 228"/>
            <p:cNvSpPr/>
            <p:nvPr/>
          </p:nvSpPr>
          <p:spPr>
            <a:xfrm rot="10800000">
              <a:off x="8592488" y="966777"/>
              <a:ext cx="171762" cy="1480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0" name="그룹 83"/>
            <p:cNvGrpSpPr/>
            <p:nvPr/>
          </p:nvGrpSpPr>
          <p:grpSpPr>
            <a:xfrm>
              <a:off x="8040914" y="-104955"/>
              <a:ext cx="4566659" cy="6677226"/>
              <a:chOff x="179512" y="44624"/>
              <a:chExt cx="4566659" cy="6677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TextBox 237"/>
              <p:cNvSpPr txBox="1"/>
              <p:nvPr/>
            </p:nvSpPr>
            <p:spPr>
              <a:xfrm>
                <a:off x="201652" y="4262612"/>
                <a:ext cx="2151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chemeClr val="bg1"/>
                    </a:solidFill>
                  </a:rPr>
                  <a:t>▼ 상세정보</a:t>
                </a:r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79512" y="256667"/>
                <a:ext cx="4566659" cy="6465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20949" y="535428"/>
                <a:ext cx="2644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C000"/>
                    </a:solidFill>
                  </a:rPr>
                  <a:t>※</a:t>
                </a:r>
                <a:r>
                  <a:rPr lang="ko-KR" altLang="en-US" sz="2000" b="1" dirty="0" smtClean="0">
                    <a:solidFill>
                      <a:srgbClr val="FFC000"/>
                    </a:solidFill>
                  </a:rPr>
                  <a:t> 거래처 등록</a:t>
                </a:r>
                <a:endParaRPr lang="ko-KR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179512" y="44624"/>
                <a:ext cx="4566659" cy="3561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2" name="그룹 98"/>
              <p:cNvGrpSpPr/>
              <p:nvPr/>
            </p:nvGrpSpPr>
            <p:grpSpPr>
              <a:xfrm>
                <a:off x="3851759" y="93041"/>
                <a:ext cx="792249" cy="239615"/>
                <a:chOff x="8013112" y="778677"/>
                <a:chExt cx="792249" cy="239615"/>
              </a:xfrm>
            </p:grpSpPr>
            <p:sp>
              <p:nvSpPr>
                <p:cNvPr id="290" name="직사각형 289"/>
                <p:cNvSpPr/>
                <p:nvPr/>
              </p:nvSpPr>
              <p:spPr>
                <a:xfrm>
                  <a:off x="8013112" y="880345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8345727" y="817923"/>
                  <a:ext cx="152391" cy="170804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2" name="그룹 182"/>
                <p:cNvGrpSpPr/>
                <p:nvPr/>
              </p:nvGrpSpPr>
              <p:grpSpPr>
                <a:xfrm>
                  <a:off x="8565746" y="778677"/>
                  <a:ext cx="239615" cy="239615"/>
                  <a:chOff x="8533393" y="1154750"/>
                  <a:chExt cx="239615" cy="239615"/>
                </a:xfrm>
              </p:grpSpPr>
              <p:sp>
                <p:nvSpPr>
                  <p:cNvPr id="293" name="직사각형 292"/>
                  <p:cNvSpPr/>
                  <p:nvPr/>
                </p:nvSpPr>
                <p:spPr>
                  <a:xfrm rot="18750471">
                    <a:off x="8533369" y="1251698"/>
                    <a:ext cx="23961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 rot="2658024">
                    <a:off x="8533393" y="1259071"/>
                    <a:ext cx="23961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43" name="직사각형 242"/>
              <p:cNvSpPr/>
              <p:nvPr/>
            </p:nvSpPr>
            <p:spPr>
              <a:xfrm>
                <a:off x="327111" y="1438351"/>
                <a:ext cx="1248689" cy="28896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유형</a:t>
                </a:r>
                <a:endParaRPr lang="ko-KR" altLang="en-US" sz="1600" b="1" dirty="0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320949" y="2133601"/>
                <a:ext cx="4251051" cy="122088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1632776" y="1445427"/>
                <a:ext cx="1133344" cy="281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구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2267744" y="6098786"/>
                <a:ext cx="1089747" cy="480189"/>
              </a:xfrm>
              <a:prstGeom prst="rect">
                <a:avLst/>
              </a:prstGeom>
              <a:solidFill>
                <a:srgbClr val="B51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저장</a:t>
                </a:r>
                <a:endParaRPr lang="ko-KR" altLang="en-US" sz="1600" b="1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3460736" y="6098786"/>
                <a:ext cx="1089747" cy="48018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취소</a:t>
                </a:r>
                <a:endParaRPr lang="ko-KR" altLang="en-US" sz="1600" b="1" dirty="0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327111" y="1093794"/>
                <a:ext cx="1248689" cy="2913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거래처코드</a:t>
                </a:r>
                <a:endParaRPr lang="ko-KR" altLang="en-US" sz="1600" b="1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632645" y="1093794"/>
                <a:ext cx="1133475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C3015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327111" y="1782908"/>
                <a:ext cx="1248689" cy="31897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 smtClean="0"/>
                  <a:t>거래처명</a:t>
                </a:r>
                <a:endParaRPr lang="ko-KR" altLang="en-US" sz="1600" b="1" dirty="0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643448" y="1782723"/>
                <a:ext cx="1122672" cy="319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태화물산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2831278" y="1435935"/>
                <a:ext cx="629458" cy="2913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업태</a:t>
                </a:r>
                <a:endParaRPr lang="ko-KR" altLang="en-US" sz="1600" b="1" dirty="0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3511448" y="1435935"/>
                <a:ext cx="1060552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제조업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831278" y="1782723"/>
                <a:ext cx="629457" cy="3191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업종</a:t>
                </a:r>
                <a:endParaRPr lang="ko-KR" altLang="en-US" sz="1600" b="1" dirty="0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3511448" y="1782723"/>
                <a:ext cx="1054313" cy="319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327111" y="2924943"/>
                <a:ext cx="1241271" cy="622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주</a:t>
                </a:r>
                <a:r>
                  <a:rPr lang="ko-KR" altLang="en-US" sz="1600" b="1" dirty="0" smtClean="0"/>
                  <a:t>소</a:t>
                </a:r>
                <a:endParaRPr lang="ko-KR" altLang="en-US" sz="1600" b="1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639820" y="2924944"/>
                <a:ext cx="1071570" cy="2438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56241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636839" y="3583655"/>
                <a:ext cx="2922360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055-756-0465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836342" y="1093794"/>
                <a:ext cx="1722406" cy="2913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중복조회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27111" y="2154393"/>
                <a:ext cx="1248689" cy="31897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대표자</a:t>
                </a:r>
                <a:endParaRPr lang="ko-KR" altLang="en-US" sz="1600" b="1" dirty="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1643448" y="2163734"/>
                <a:ext cx="1139380" cy="3069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김덕만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7111" y="2521115"/>
                <a:ext cx="1248689" cy="31897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사업자번호</a:t>
                </a:r>
                <a:endParaRPr lang="ko-KR" altLang="en-US" sz="1600" b="1" dirty="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1643448" y="2520930"/>
                <a:ext cx="2925330" cy="319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192-2352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836342" y="2927374"/>
                <a:ext cx="1722406" cy="25770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우편번호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1639820" y="3248797"/>
                <a:ext cx="2928958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경상남도 창원시 </a:t>
                </a: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의창구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소답동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327111" y="3591697"/>
                <a:ext cx="1252577" cy="2791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FAX</a:t>
                </a:r>
                <a:endParaRPr lang="ko-KR" altLang="en-US" sz="1600" b="1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327111" y="3910783"/>
                <a:ext cx="1241271" cy="2791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EMAIL</a:t>
                </a:r>
                <a:endParaRPr lang="ko-KR" altLang="en-US" sz="1600" b="1" dirty="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636839" y="3907504"/>
                <a:ext cx="1217428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TaeHwa2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2925704" y="3907504"/>
                <a:ext cx="1643074" cy="29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327111" y="4252883"/>
                <a:ext cx="1248689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담당</a:t>
                </a:r>
                <a:r>
                  <a:rPr lang="ko-KR" altLang="en-US" sz="1600" b="1" dirty="0" smtClean="0"/>
                  <a:t>자</a:t>
                </a:r>
                <a:endParaRPr lang="ko-KR" altLang="en-US" sz="1600" b="1" dirty="0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1654097" y="4262907"/>
                <a:ext cx="842979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엄준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식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2565487" y="4252883"/>
                <a:ext cx="879286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연락처</a:t>
                </a:r>
                <a:endParaRPr lang="ko-KR" altLang="en-US" sz="1600" b="1" dirty="0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3501909" y="4262907"/>
                <a:ext cx="1066869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010-1234-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327111" y="4545373"/>
                <a:ext cx="1248689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금융기관</a:t>
                </a:r>
                <a:endParaRPr lang="ko-KR" altLang="en-US" sz="1600" b="1" dirty="0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1654097" y="4545671"/>
                <a:ext cx="842979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농협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>
                <a:off x="2565453" y="4545178"/>
                <a:ext cx="888845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예금주</a:t>
                </a:r>
                <a:endParaRPr lang="ko-KR" altLang="en-US" sz="1600" b="1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3501909" y="4550433"/>
                <a:ext cx="1066869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아이유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327111" y="4830920"/>
                <a:ext cx="1248689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계좌번호</a:t>
                </a:r>
                <a:endParaRPr lang="ko-KR" altLang="en-US" sz="1600" b="1" dirty="0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1654097" y="4826659"/>
                <a:ext cx="2914681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356-0415-86-5561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327111" y="5135710"/>
                <a:ext cx="1248689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거래시작일</a:t>
                </a:r>
                <a:endParaRPr lang="ko-KR" altLang="en-US" sz="1600" b="1" dirty="0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1654097" y="5126687"/>
                <a:ext cx="2914681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2925705" y="5097827"/>
                <a:ext cx="1643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05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월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06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일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327111" y="5426210"/>
                <a:ext cx="1248689" cy="2543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거래종료일</a:t>
                </a:r>
                <a:endParaRPr lang="ko-KR" altLang="en-US" sz="1600" b="1" dirty="0"/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1654097" y="5431475"/>
                <a:ext cx="2914681" cy="244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2925705" y="5407379"/>
                <a:ext cx="1643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327111" y="5730055"/>
                <a:ext cx="1241271" cy="2791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비고</a:t>
                </a:r>
                <a:endParaRPr lang="ko-KR" altLang="en-US" sz="16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654097" y="5726735"/>
                <a:ext cx="2914681" cy="280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2831278" y="2163734"/>
                <a:ext cx="629457" cy="3191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상태</a:t>
                </a:r>
                <a:endParaRPr lang="ko-KR" altLang="en-US" sz="1400" b="1" dirty="0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3511448" y="2158972"/>
                <a:ext cx="1060551" cy="319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순서도: 추출 230"/>
            <p:cNvSpPr/>
            <p:nvPr/>
          </p:nvSpPr>
          <p:spPr>
            <a:xfrm rot="10800000">
              <a:off x="10366978" y="1415318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추출 231"/>
            <p:cNvSpPr/>
            <p:nvPr/>
          </p:nvSpPr>
          <p:spPr>
            <a:xfrm rot="10800000">
              <a:off x="12144428" y="3857628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0820444" y="3743328"/>
              <a:ext cx="128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naver.com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순서도: 추출 233"/>
            <p:cNvSpPr/>
            <p:nvPr/>
          </p:nvSpPr>
          <p:spPr>
            <a:xfrm rot="10800000">
              <a:off x="10115548" y="4471986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추출 234"/>
            <p:cNvSpPr/>
            <p:nvPr/>
          </p:nvSpPr>
          <p:spPr>
            <a:xfrm rot="10800000">
              <a:off x="12162398" y="2105893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463386" y="2033588"/>
              <a:ext cx="609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1327062" y="1658970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식품제조업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5" name="타원 294"/>
          <p:cNvSpPr/>
          <p:nvPr/>
        </p:nvSpPr>
        <p:spPr>
          <a:xfrm>
            <a:off x="6715140" y="6019818"/>
            <a:ext cx="704837" cy="704837"/>
          </a:xfrm>
          <a:prstGeom prst="ellipse">
            <a:avLst/>
          </a:prstGeom>
          <a:noFill/>
          <a:ln>
            <a:solidFill>
              <a:srgbClr val="C5FD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오른쪽 화살표 295"/>
          <p:cNvSpPr/>
          <p:nvPr/>
        </p:nvSpPr>
        <p:spPr>
          <a:xfrm>
            <a:off x="5929322" y="6143644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굽은 화살표 298"/>
          <p:cNvSpPr/>
          <p:nvPr/>
        </p:nvSpPr>
        <p:spPr>
          <a:xfrm>
            <a:off x="3286116" y="1142984"/>
            <a:ext cx="1357322" cy="571504"/>
          </a:xfrm>
          <a:prstGeom prst="bentArrow">
            <a:avLst/>
          </a:prstGeom>
          <a:solidFill>
            <a:srgbClr val="E1096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214282" y="1714488"/>
            <a:ext cx="3643338" cy="8572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E32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거래처코드는 특정번호부터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자동생성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6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거래처 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987383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▶</a:t>
            </a:r>
            <a:r>
              <a:rPr lang="ko-KR" altLang="en-US" sz="2400" b="1" smtClean="0">
                <a:solidFill>
                  <a:schemeClr val="bg1"/>
                </a:solidFill>
              </a:rPr>
              <a:t> 거래처 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563447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563446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4164156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685851"/>
            <a:ext cx="8540816" cy="1786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51520" y="4020140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643998" y="2563446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0" name="직사각형 79"/>
          <p:cNvSpPr/>
          <p:nvPr/>
        </p:nvSpPr>
        <p:spPr>
          <a:xfrm>
            <a:off x="2456799" y="2563446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3516342" y="2563446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735542" y="2563446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5809600" y="2563446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85" name="직사각형 84"/>
          <p:cNvSpPr/>
          <p:nvPr/>
        </p:nvSpPr>
        <p:spPr>
          <a:xfrm>
            <a:off x="6717726" y="2563446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8040914" y="2563446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2853731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C2010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43998" y="2853732"/>
            <a:ext cx="797329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56799" y="2853732"/>
            <a:ext cx="104788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평화제분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16342" y="2853732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192-2352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5542" y="2853732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이순자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09600" y="2853732"/>
            <a:ext cx="895686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717726" y="2853733"/>
            <a:ext cx="1310658" cy="281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식품제조업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40914" y="2853733"/>
            <a:ext cx="779558" cy="2813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052-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9655" y="3158531"/>
            <a:ext cx="1340017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C3015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43998" y="3158532"/>
            <a:ext cx="797329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456799" y="3158532"/>
            <a:ext cx="1047887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태화물산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16342" y="3158532"/>
            <a:ext cx="119967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480-5352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35542" y="3158532"/>
            <a:ext cx="106059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김덕만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09600" y="3158532"/>
            <a:ext cx="89568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17726" y="3158533"/>
            <a:ext cx="1310658" cy="281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식품제조업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40914" y="3158533"/>
            <a:ext cx="779558" cy="281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076-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9655" y="4688472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1643998" y="4688472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456799" y="4688472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516342" y="4688472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4735542" y="4688472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5809600" y="4688472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717726" y="4688472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8040914" y="4688472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79655" y="4978758"/>
            <a:ext cx="1340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43998" y="4978759"/>
            <a:ext cx="797329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456799" y="4978759"/>
            <a:ext cx="10478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16342" y="4978759"/>
            <a:ext cx="119967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735542" y="4978759"/>
            <a:ext cx="106059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9600" y="4978759"/>
            <a:ext cx="89568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717726" y="4978760"/>
            <a:ext cx="1310658" cy="2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040914" y="4978760"/>
            <a:ext cx="779558" cy="281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9655" y="5283557"/>
            <a:ext cx="2158745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주소</a:t>
            </a:r>
            <a:endParaRPr lang="ko-KR" altLang="en-US" sz="16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2456799" y="5283557"/>
            <a:ext cx="105954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FAX</a:t>
            </a:r>
            <a:endParaRPr lang="ko-KR" altLang="en-US" sz="16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735542" y="5283557"/>
            <a:ext cx="127661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거래담당</a:t>
            </a:r>
            <a:r>
              <a:rPr lang="ko-KR" altLang="en-US" sz="1600" b="1" dirty="0"/>
              <a:t>자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031210" y="5283557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연락처</a:t>
            </a:r>
            <a:endParaRPr lang="ko-KR" altLang="en-US" sz="16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7373055" y="5283557"/>
            <a:ext cx="14474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금융기관</a:t>
            </a:r>
            <a:endParaRPr lang="ko-KR" altLang="en-US" sz="16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79655" y="5573843"/>
            <a:ext cx="2158745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456799" y="5573843"/>
            <a:ext cx="1059543" cy="284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30856" y="5573843"/>
            <a:ext cx="118516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30856" y="5283557"/>
            <a:ext cx="1185160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EMAIL</a:t>
            </a:r>
            <a:endParaRPr lang="ko-KR" altLang="en-US" sz="16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735542" y="5569307"/>
            <a:ext cx="127661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31210" y="5569307"/>
            <a:ext cx="131065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373055" y="5569307"/>
            <a:ext cx="14474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79655" y="5864582"/>
            <a:ext cx="1268009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예금주</a:t>
            </a:r>
            <a:endParaRPr lang="ko-KR" altLang="en-US" sz="16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1562101" y="5864582"/>
            <a:ext cx="1418641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계좌번호</a:t>
            </a:r>
            <a:endParaRPr lang="ko-KR" altLang="en-US" sz="16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3002682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거래시작일</a:t>
            </a:r>
            <a:endParaRPr lang="ko-KR" altLang="en-US" sz="16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4307607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거래종료일</a:t>
            </a:r>
            <a:endParaRPr lang="ko-KR" altLang="en-US" sz="16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622056" y="5864582"/>
            <a:ext cx="20462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</a:t>
            </a:r>
            <a:r>
              <a:rPr lang="ko-KR" altLang="en-US" sz="1600" b="1" dirty="0"/>
              <a:t>고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79655" y="6159857"/>
            <a:ext cx="1268009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562101" y="6159857"/>
            <a:ext cx="1418641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02682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307607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2057" y="6159857"/>
            <a:ext cx="20462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697599" y="5864582"/>
            <a:ext cx="112287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697599" y="6169382"/>
            <a:ext cx="1122873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 rot="18900000">
            <a:off x="1135947" y="3401360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12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거래처 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987383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▶</a:t>
            </a:r>
            <a:r>
              <a:rPr lang="ko-KR" altLang="en-US" sz="2400" b="1" smtClean="0">
                <a:solidFill>
                  <a:schemeClr val="bg1"/>
                </a:solidFill>
              </a:rPr>
              <a:t> 거래처 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563447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563446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4164156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685851"/>
            <a:ext cx="8540816" cy="1786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51520" y="4020140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643998" y="2563446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0" name="직사각형 79"/>
          <p:cNvSpPr/>
          <p:nvPr/>
        </p:nvSpPr>
        <p:spPr>
          <a:xfrm>
            <a:off x="2456799" y="2563446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81" name="직사각형 80"/>
          <p:cNvSpPr/>
          <p:nvPr/>
        </p:nvSpPr>
        <p:spPr>
          <a:xfrm>
            <a:off x="3516342" y="2563446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735542" y="2563446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5809600" y="2563446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85" name="직사각형 84"/>
          <p:cNvSpPr/>
          <p:nvPr/>
        </p:nvSpPr>
        <p:spPr>
          <a:xfrm>
            <a:off x="6717726" y="2563446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8040914" y="2563446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2853731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C2010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43998" y="2853732"/>
            <a:ext cx="797329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56799" y="2853732"/>
            <a:ext cx="104788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평화제분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16342" y="2853732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192-2352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5542" y="2853732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이순자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09600" y="2853732"/>
            <a:ext cx="895686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717726" y="2853733"/>
            <a:ext cx="1310658" cy="281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식품제조업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40914" y="2853733"/>
            <a:ext cx="779558" cy="2813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052-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9655" y="3158531"/>
            <a:ext cx="1340017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C3015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43998" y="3158532"/>
            <a:ext cx="797329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456799" y="3158532"/>
            <a:ext cx="1047887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태화물산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16342" y="3158532"/>
            <a:ext cx="119967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480-5352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35542" y="3158532"/>
            <a:ext cx="106059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김덕만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09600" y="3158532"/>
            <a:ext cx="89568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17726" y="3158533"/>
            <a:ext cx="1310658" cy="281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식품제조업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40914" y="3158533"/>
            <a:ext cx="779558" cy="281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076-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9655" y="4688472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1643998" y="4688472"/>
            <a:ext cx="79732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456799" y="4688472"/>
            <a:ext cx="10478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516342" y="4688472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사업자번호</a:t>
            </a:r>
            <a:endParaRPr lang="ko-KR" altLang="en-US" sz="16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4735542" y="4688472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대표자</a:t>
            </a:r>
            <a:endParaRPr lang="ko-KR" altLang="en-US" sz="16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5809600" y="4688472"/>
            <a:ext cx="895686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업태</a:t>
            </a:r>
            <a:endParaRPr lang="ko-KR" altLang="en-US" sz="16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717726" y="4688472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업종</a:t>
            </a:r>
            <a:endParaRPr lang="ko-KR" altLang="en-US" sz="16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8040914" y="4688472"/>
            <a:ext cx="7795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전화</a:t>
            </a:r>
            <a:endParaRPr lang="ko-KR" altLang="en-US" sz="16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79655" y="4978758"/>
            <a:ext cx="1340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C3015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43998" y="4978759"/>
            <a:ext cx="797329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구</a:t>
            </a:r>
            <a:r>
              <a:rPr lang="ko-KR" altLang="en-US" sz="1600" b="1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456799" y="4978759"/>
            <a:ext cx="10478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태화물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16342" y="4978759"/>
            <a:ext cx="119967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480-5352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735542" y="4978759"/>
            <a:ext cx="106059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김덕만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9600" y="4978759"/>
            <a:ext cx="89568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제조업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717726" y="4978760"/>
            <a:ext cx="1310658" cy="2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식품제조업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040914" y="4978760"/>
            <a:ext cx="779558" cy="281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076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9655" y="5283557"/>
            <a:ext cx="2158745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주소</a:t>
            </a:r>
            <a:endParaRPr lang="ko-KR" altLang="en-US" sz="16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2456799" y="5283557"/>
            <a:ext cx="105954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FAX</a:t>
            </a:r>
            <a:endParaRPr lang="ko-KR" altLang="en-US" sz="16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735542" y="5283557"/>
            <a:ext cx="127661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거래담당</a:t>
            </a:r>
            <a:r>
              <a:rPr lang="ko-KR" altLang="en-US" sz="1600" b="1" dirty="0"/>
              <a:t>자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031210" y="5283557"/>
            <a:ext cx="1310658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연락처</a:t>
            </a:r>
            <a:endParaRPr lang="ko-KR" altLang="en-US" sz="16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7373055" y="5283557"/>
            <a:ext cx="14474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금융기관</a:t>
            </a:r>
            <a:endParaRPr lang="ko-KR" altLang="en-US" sz="16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79655" y="5573843"/>
            <a:ext cx="2158745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경상남도 창원시 의창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456799" y="5573843"/>
            <a:ext cx="1059543" cy="284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055-756-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30856" y="5573843"/>
            <a:ext cx="118516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TaeHwa2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30856" y="5283557"/>
            <a:ext cx="1185160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EMAIL</a:t>
            </a:r>
            <a:endParaRPr lang="ko-KR" altLang="en-US" sz="16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735542" y="5569307"/>
            <a:ext cx="127661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엄준식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31210" y="5569307"/>
            <a:ext cx="131065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010-1234-5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373055" y="5569307"/>
            <a:ext cx="14474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농협중앙</a:t>
            </a:r>
            <a:r>
              <a:rPr lang="ko-KR" altLang="en-US" sz="1600" b="1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279655" y="5864582"/>
            <a:ext cx="1268009" cy="281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예금주</a:t>
            </a:r>
            <a:endParaRPr lang="ko-KR" altLang="en-US" sz="16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1562101" y="5864582"/>
            <a:ext cx="1418641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계좌번호</a:t>
            </a:r>
            <a:endParaRPr lang="ko-KR" altLang="en-US" sz="16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3002682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거래시작일</a:t>
            </a:r>
            <a:endParaRPr lang="ko-KR" altLang="en-US" sz="16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4307607" y="5864582"/>
            <a:ext cx="129614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거래종료일</a:t>
            </a:r>
            <a:endParaRPr lang="ko-KR" altLang="en-US" sz="16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622056" y="5864582"/>
            <a:ext cx="204628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</a:t>
            </a:r>
            <a:r>
              <a:rPr lang="ko-KR" altLang="en-US" sz="1600" b="1" dirty="0"/>
              <a:t>고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79655" y="6159857"/>
            <a:ext cx="1268009" cy="28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아이유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562101" y="6159857"/>
            <a:ext cx="1418641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356-0415-86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02682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2012-05-06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307607" y="6159857"/>
            <a:ext cx="129614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####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2057" y="6159857"/>
            <a:ext cx="204628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####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697599" y="5864582"/>
            <a:ext cx="1122873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697599" y="6169382"/>
            <a:ext cx="1122873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12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752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▣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사용된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DB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테이블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378" y="857232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FF00"/>
                </a:solidFill>
              </a:rPr>
              <a:t>▼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거래처 테이블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2989" y="1433296"/>
            <a:ext cx="3604961" cy="4968552"/>
          </a:xfrm>
          <a:prstGeom prst="rect">
            <a:avLst/>
          </a:prstGeom>
          <a:solidFill>
            <a:srgbClr val="BCC2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640" y="1558946"/>
            <a:ext cx="238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거래처코</a:t>
            </a:r>
            <a:r>
              <a:rPr lang="ko-KR" altLang="en-US" b="1" dirty="0" smtClean="0"/>
              <a:t>드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P)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27640" y="19107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거래처유형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27640" y="22831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거래처명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27640" y="2645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사업자번호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827640" y="30072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대표자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27640" y="33693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업태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827640" y="37314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업종</a:t>
            </a:r>
            <a:endParaRPr lang="ko-KR" alt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827640" y="40935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전화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827640" y="44556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우편번호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827640" y="4817684"/>
            <a:ext cx="309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827640" y="5179766"/>
            <a:ext cx="28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FAX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827640" y="5541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E-MAIL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27640" y="590393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거래담당</a:t>
            </a:r>
            <a:r>
              <a:rPr lang="ko-KR" altLang="en-US" b="1" dirty="0" smtClean="0"/>
              <a:t>자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79444" y="155894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연락처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879444" y="191078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금융기관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879444" y="228311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예금주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879444" y="26451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계좌번호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879444" y="3007274"/>
            <a:ext cx="13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거래시작</a:t>
            </a:r>
            <a:r>
              <a:rPr lang="ko-KR" altLang="en-US" b="1" dirty="0" smtClean="0"/>
              <a:t>일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79444" y="3369356"/>
            <a:ext cx="13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거래종료일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79444" y="3731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비고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879444" y="40935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사용여부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73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337</Words>
  <Application>Microsoft Office PowerPoint</Application>
  <PresentationFormat>화면 슬라이드 쇼(4:3)</PresentationFormat>
  <Paragraphs>289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67</cp:revision>
  <dcterms:created xsi:type="dcterms:W3CDTF">2020-10-14T08:54:53Z</dcterms:created>
  <dcterms:modified xsi:type="dcterms:W3CDTF">2020-10-19T09:12:27Z</dcterms:modified>
</cp:coreProperties>
</file>