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4" r:id="rId3"/>
    <p:sldId id="275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8DD"/>
    <a:srgbClr val="E1096B"/>
    <a:srgbClr val="BCC2FA"/>
    <a:srgbClr val="E5696C"/>
    <a:srgbClr val="E32375"/>
    <a:srgbClr val="1AD07E"/>
    <a:srgbClr val="C5FD7B"/>
    <a:srgbClr val="FB955D"/>
    <a:srgbClr val="A6E026"/>
    <a:srgbClr val="B9FD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82" autoAdjust="0"/>
    <p:restoredTop sz="94660"/>
  </p:normalViewPr>
  <p:slideViewPr>
    <p:cSldViewPr showGuides="1">
      <p:cViewPr>
        <p:scale>
          <a:sx n="100" d="100"/>
          <a:sy n="100" d="100"/>
        </p:scale>
        <p:origin x="-2304" y="-294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F3D7-F547-4FF2-A965-7E15ED302EE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C52-D5B5-4BA1-B729-2AD545F5D3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69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8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09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18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6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86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61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5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7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7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3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8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창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고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357430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933494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933493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코드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51520" y="192880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62290" y="2933493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5564058" y="2933493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3223778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95"/>
          <p:cNvGrpSpPr/>
          <p:nvPr/>
        </p:nvGrpSpPr>
        <p:grpSpPr>
          <a:xfrm>
            <a:off x="1633517" y="2933493"/>
            <a:ext cx="1509723" cy="571353"/>
            <a:chOff x="1633517" y="2933493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1633517" y="2933493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창</a:t>
              </a:r>
              <a:r>
                <a:rPr lang="ko-KR" altLang="en-US" sz="1600" b="1" dirty="0" err="1" smtClean="0"/>
                <a:t>고</a:t>
              </a:r>
              <a:r>
                <a:rPr lang="ko-KR" altLang="en-US" sz="1600" b="1" dirty="0" err="1" smtClean="0"/>
                <a:t>명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33517" y="3223779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162290" y="3223779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64058" y="3223779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96"/>
          <p:cNvGrpSpPr/>
          <p:nvPr/>
        </p:nvGrpSpPr>
        <p:grpSpPr>
          <a:xfrm>
            <a:off x="6643702" y="2933493"/>
            <a:ext cx="2176448" cy="571353"/>
            <a:chOff x="5809600" y="2933493"/>
            <a:chExt cx="3010550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933493"/>
              <a:ext cx="3010550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비</a:t>
              </a:r>
              <a:r>
                <a:rPr lang="ko-KR" altLang="en-US" sz="1600" b="1" dirty="0" smtClean="0"/>
                <a:t>고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3223779"/>
              <a:ext cx="3010550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창</a:t>
            </a:r>
            <a:r>
              <a:rPr lang="ko-KR" altLang="en-US" sz="1600" b="1" dirty="0" err="1" smtClean="0"/>
              <a:t>고</a:t>
            </a:r>
            <a:r>
              <a:rPr lang="ko-KR" altLang="en-US" sz="1600" b="1" dirty="0" err="1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429388" y="0"/>
            <a:ext cx="704837" cy="704837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 rot="18900000">
            <a:off x="5993730" y="543841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386256" y="2933493"/>
            <a:ext cx="1157294" cy="571353"/>
            <a:chOff x="4386256" y="2933493"/>
            <a:chExt cx="1199674" cy="571353"/>
          </a:xfrm>
        </p:grpSpPr>
        <p:sp>
          <p:nvSpPr>
            <p:cNvPr id="36" name="직사각형 35"/>
            <p:cNvSpPr/>
            <p:nvPr/>
          </p:nvSpPr>
          <p:spPr>
            <a:xfrm>
              <a:off x="4386256" y="2933493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관리자</a:t>
              </a:r>
              <a:endParaRPr lang="ko-KR" altLang="en-US" sz="16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86256" y="3223779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창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고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357430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933494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933493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코드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51520" y="192880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62290" y="2933493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5564058" y="2933493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3223778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95"/>
          <p:cNvGrpSpPr/>
          <p:nvPr/>
        </p:nvGrpSpPr>
        <p:grpSpPr>
          <a:xfrm>
            <a:off x="1633517" y="2933493"/>
            <a:ext cx="1509723" cy="571353"/>
            <a:chOff x="1633517" y="2933493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1633517" y="2933493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창</a:t>
              </a:r>
              <a:r>
                <a:rPr lang="ko-KR" altLang="en-US" sz="1600" b="1" dirty="0" err="1" smtClean="0"/>
                <a:t>고</a:t>
              </a:r>
              <a:r>
                <a:rPr lang="ko-KR" altLang="en-US" sz="1600" b="1" dirty="0" err="1" smtClean="0"/>
                <a:t>명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33517" y="3223779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162290" y="3223779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64058" y="3223779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96"/>
          <p:cNvGrpSpPr/>
          <p:nvPr/>
        </p:nvGrpSpPr>
        <p:grpSpPr>
          <a:xfrm>
            <a:off x="6643702" y="2933493"/>
            <a:ext cx="2176448" cy="571353"/>
            <a:chOff x="5809600" y="2933493"/>
            <a:chExt cx="3010550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933493"/>
              <a:ext cx="3010550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비</a:t>
              </a:r>
              <a:r>
                <a:rPr lang="ko-KR" altLang="en-US" sz="1600" b="1" dirty="0" smtClean="0"/>
                <a:t>고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3223779"/>
              <a:ext cx="3010550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창</a:t>
            </a:r>
            <a:r>
              <a:rPr lang="ko-KR" altLang="en-US" sz="1600" b="1" dirty="0" err="1" smtClean="0"/>
              <a:t>고</a:t>
            </a:r>
            <a:r>
              <a:rPr lang="ko-KR" altLang="en-US" sz="1600" b="1" dirty="0" err="1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37"/>
          <p:cNvGrpSpPr/>
          <p:nvPr/>
        </p:nvGrpSpPr>
        <p:grpSpPr>
          <a:xfrm>
            <a:off x="4386256" y="2933493"/>
            <a:ext cx="1157294" cy="571353"/>
            <a:chOff x="4386256" y="2933493"/>
            <a:chExt cx="1199674" cy="571353"/>
          </a:xfrm>
        </p:grpSpPr>
        <p:sp>
          <p:nvSpPr>
            <p:cNvPr id="36" name="직사각형 35"/>
            <p:cNvSpPr/>
            <p:nvPr/>
          </p:nvSpPr>
          <p:spPr>
            <a:xfrm>
              <a:off x="4386256" y="2933493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관리자</a:t>
              </a:r>
              <a:endParaRPr lang="ko-KR" altLang="en-US" sz="16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86256" y="3223779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286248" y="809607"/>
            <a:ext cx="4648202" cy="3714776"/>
            <a:chOff x="4429123" y="785794"/>
            <a:chExt cx="4648202" cy="3714776"/>
          </a:xfrm>
        </p:grpSpPr>
        <p:sp>
          <p:nvSpPr>
            <p:cNvPr id="41" name="직사각형 40"/>
            <p:cNvSpPr/>
            <p:nvPr/>
          </p:nvSpPr>
          <p:spPr>
            <a:xfrm>
              <a:off x="4735542" y="2933493"/>
              <a:ext cx="106059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사용여부</a:t>
              </a:r>
              <a:endParaRPr lang="ko-KR" altLang="en-US" sz="16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35542" y="3223779"/>
              <a:ext cx="106059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3" name="그룹 96"/>
            <p:cNvGrpSpPr/>
            <p:nvPr/>
          </p:nvGrpSpPr>
          <p:grpSpPr>
            <a:xfrm>
              <a:off x="5819775" y="2933493"/>
              <a:ext cx="3000375" cy="571353"/>
              <a:chOff x="5809600" y="2933493"/>
              <a:chExt cx="3010550" cy="57135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09600" y="2933493"/>
                <a:ext cx="3010550" cy="2810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/>
                  <a:t>비</a:t>
                </a:r>
                <a:r>
                  <a:rPr lang="ko-KR" altLang="en-US" sz="1600" b="1" dirty="0" smtClean="0"/>
                  <a:t>고</a:t>
                </a:r>
                <a:endParaRPr lang="ko-KR" altLang="en-US" sz="1600" b="1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809600" y="3223779"/>
                <a:ext cx="3010550" cy="2810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640763" y="900243"/>
              <a:ext cx="1340017" cy="28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63163" y="900243"/>
              <a:ext cx="1340017" cy="2810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창</a:t>
              </a:r>
              <a:r>
                <a:rPr lang="ko-KR" altLang="en-US" sz="1600" b="1" dirty="0" smtClean="0"/>
                <a:t>고</a:t>
              </a:r>
              <a:r>
                <a:rPr lang="ko-KR" altLang="en-US" sz="1600" b="1" dirty="0" smtClean="0"/>
                <a:t>유형</a:t>
              </a:r>
              <a:endParaRPr lang="ko-KR" altLang="en-US" sz="16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00078" y="900243"/>
              <a:ext cx="1340017" cy="28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8592488" y="966777"/>
              <a:ext cx="171762" cy="1480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29124" y="997837"/>
              <a:ext cx="4648201" cy="35027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0561" y="1276598"/>
              <a:ext cx="264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※</a:t>
              </a:r>
              <a:r>
                <a:rPr lang="ko-KR" altLang="en-US" sz="2000" b="1" dirty="0" smtClean="0">
                  <a:solidFill>
                    <a:schemeClr val="accent3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3"/>
                  </a:solidFill>
                </a:rPr>
                <a:t>창고 </a:t>
              </a:r>
              <a:r>
                <a:rPr lang="ko-KR" altLang="en-US" sz="2000" b="1" dirty="0" smtClean="0">
                  <a:solidFill>
                    <a:schemeClr val="accent3"/>
                  </a:solidFill>
                </a:rPr>
                <a:t>등록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29123" y="785794"/>
              <a:ext cx="4648201" cy="35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98"/>
            <p:cNvGrpSpPr/>
            <p:nvPr/>
          </p:nvGrpSpPr>
          <p:grpSpPr>
            <a:xfrm>
              <a:off x="8208907" y="834211"/>
              <a:ext cx="792249" cy="239615"/>
              <a:chOff x="8013112" y="778677"/>
              <a:chExt cx="792249" cy="239615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8013112" y="880345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345727" y="817923"/>
                <a:ext cx="152391" cy="1708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182"/>
              <p:cNvGrpSpPr/>
              <p:nvPr/>
            </p:nvGrpSpPr>
            <p:grpSpPr>
              <a:xfrm>
                <a:off x="8565746" y="778677"/>
                <a:ext cx="239615" cy="239615"/>
                <a:chOff x="8533393" y="1154750"/>
                <a:chExt cx="239615" cy="239615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 rot="18750471">
                  <a:off x="8533369" y="1251698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 rot="2658024">
                  <a:off x="8533393" y="1259071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직사각형 51"/>
            <p:cNvSpPr/>
            <p:nvPr/>
          </p:nvSpPr>
          <p:spPr>
            <a:xfrm>
              <a:off x="4576724" y="2179521"/>
              <a:ext cx="1138284" cy="288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창고명</a:t>
              </a:r>
              <a:endParaRPr lang="ko-KR" altLang="en-US" sz="16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570561" y="2874771"/>
              <a:ext cx="4251051" cy="12208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67525" y="2186597"/>
              <a:ext cx="1047065" cy="28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자재창고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46979" y="3681414"/>
              <a:ext cx="1089747" cy="480189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저장</a:t>
              </a:r>
              <a:endParaRPr lang="ko-KR" altLang="en-US" sz="16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39971" y="3681414"/>
              <a:ext cx="1089747" cy="48018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76724" y="1834964"/>
              <a:ext cx="1138284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창</a:t>
              </a:r>
              <a:r>
                <a:rPr lang="ko-KR" altLang="en-US" sz="1600" b="1" dirty="0" smtClean="0"/>
                <a:t>고</a:t>
              </a:r>
              <a:r>
                <a:rPr lang="ko-KR" altLang="en-US" sz="1600" b="1" dirty="0" smtClean="0"/>
                <a:t>코드</a:t>
              </a:r>
              <a:endParaRPr lang="ko-KR" altLang="en-US" sz="1600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767395" y="1834964"/>
              <a:ext cx="3162322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smtClean="0">
                  <a:solidFill>
                    <a:schemeClr val="tx1"/>
                  </a:solidFill>
                </a:rPr>
                <a:t>20001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6724" y="2524078"/>
              <a:ext cx="1138284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관리</a:t>
              </a:r>
              <a:r>
                <a:rPr lang="ko-KR" altLang="en-US" sz="1600" b="1" dirty="0" smtClean="0"/>
                <a:t>자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77065" y="2177105"/>
              <a:ext cx="629458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유</a:t>
              </a:r>
              <a:r>
                <a:rPr lang="ko-KR" altLang="en-US" sz="1600" b="1" dirty="0" smtClean="0"/>
                <a:t>형</a:t>
              </a:r>
              <a:endParaRPr lang="ko-KR" altLang="en-US" sz="16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553325" y="2177105"/>
              <a:ext cx="1376393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입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고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67525" y="2519981"/>
              <a:ext cx="1047065" cy="318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근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72001" y="2928934"/>
              <a:ext cx="1138284" cy="6429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비</a:t>
              </a:r>
              <a:r>
                <a:rPr lang="ko-KR" altLang="en-US" sz="1600" b="1" dirty="0" smtClean="0"/>
                <a:t>고</a:t>
              </a:r>
              <a:endParaRPr lang="ko-KR" altLang="en-US" sz="1600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781675" y="2920038"/>
              <a:ext cx="3148043" cy="651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886575" y="2524078"/>
              <a:ext cx="1043011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사용여부</a:t>
              </a:r>
              <a:endParaRPr lang="ko-KR" altLang="en-US" sz="16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968353" y="2519981"/>
              <a:ext cx="961365" cy="318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8715404" y="2247892"/>
              <a:ext cx="171762" cy="1480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6590751" y="2600319"/>
              <a:ext cx="171762" cy="1480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8729381" y="2605087"/>
              <a:ext cx="171762" cy="1480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815171" y="3571876"/>
              <a:ext cx="704837" cy="704837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굽은 화살표 83"/>
          <p:cNvSpPr/>
          <p:nvPr/>
        </p:nvSpPr>
        <p:spPr>
          <a:xfrm>
            <a:off x="3000364" y="1857364"/>
            <a:ext cx="1500198" cy="642942"/>
          </a:xfrm>
          <a:prstGeom prst="bentArrow">
            <a:avLst/>
          </a:prstGeom>
          <a:solidFill>
            <a:srgbClr val="E1096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4282" y="2285992"/>
            <a:ext cx="3214710" cy="1071570"/>
          </a:xfrm>
          <a:prstGeom prst="rect">
            <a:avLst/>
          </a:prstGeom>
          <a:solidFill>
            <a:schemeClr val="tx1"/>
          </a:solidFill>
          <a:ln>
            <a:solidFill>
              <a:srgbClr val="E1096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창고코드는 </a:t>
            </a:r>
            <a:r>
              <a:rPr lang="ko-KR" altLang="en-US" b="1" dirty="0" smtClean="0">
                <a:solidFill>
                  <a:schemeClr val="bg1"/>
                </a:solidFill>
              </a:rPr>
              <a:t>특정번호부터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자동생성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A6E026"/>
                </a:solidFill>
              </a:rPr>
              <a:t>▣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창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고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 </a:t>
            </a:r>
            <a:r>
              <a:rPr lang="ko-KR" altLang="en-US" sz="2800" b="1" dirty="0" smtClean="0">
                <a:solidFill>
                  <a:srgbClr val="A6E026"/>
                </a:solidFill>
              </a:rPr>
              <a:t>관리</a:t>
            </a:r>
            <a:endParaRPr lang="ko-KR" altLang="en-US" sz="2800" b="1" dirty="0">
              <a:solidFill>
                <a:srgbClr val="A6E0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357430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창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933494"/>
            <a:ext cx="8540816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655" y="2933493"/>
            <a:ext cx="1340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코드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51520" y="192880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62290" y="2933493"/>
            <a:ext cx="119967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5564058" y="2933493"/>
            <a:ext cx="106059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사용여부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79655" y="3223778"/>
            <a:ext cx="1340017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95"/>
          <p:cNvGrpSpPr/>
          <p:nvPr/>
        </p:nvGrpSpPr>
        <p:grpSpPr>
          <a:xfrm>
            <a:off x="1633517" y="2933493"/>
            <a:ext cx="1509723" cy="571353"/>
            <a:chOff x="1633517" y="2933493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1633517" y="2933493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창</a:t>
              </a:r>
              <a:r>
                <a:rPr lang="ko-KR" altLang="en-US" sz="1600" b="1" dirty="0" err="1" smtClean="0"/>
                <a:t>고</a:t>
              </a:r>
              <a:r>
                <a:rPr lang="ko-KR" altLang="en-US" sz="1600" b="1" dirty="0" err="1" smtClean="0"/>
                <a:t>명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633517" y="3223779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자재창고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162290" y="3223779"/>
            <a:ext cx="119967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64058" y="3223779"/>
            <a:ext cx="1060594" cy="281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96"/>
          <p:cNvGrpSpPr/>
          <p:nvPr/>
        </p:nvGrpSpPr>
        <p:grpSpPr>
          <a:xfrm>
            <a:off x="6643702" y="2933493"/>
            <a:ext cx="2176448" cy="571353"/>
            <a:chOff x="5809600" y="2933493"/>
            <a:chExt cx="3010550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933493"/>
              <a:ext cx="3010550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비</a:t>
              </a:r>
              <a:r>
                <a:rPr lang="ko-KR" altLang="en-US" sz="1600" b="1" dirty="0" smtClean="0"/>
                <a:t>고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3223779"/>
              <a:ext cx="3010550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창고코드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창</a:t>
            </a:r>
            <a:r>
              <a:rPr lang="ko-KR" altLang="en-US" sz="1600" b="1" dirty="0" err="1" smtClean="0"/>
              <a:t>고</a:t>
            </a:r>
            <a:r>
              <a:rPr lang="ko-KR" altLang="en-US" sz="1600" b="1" dirty="0" err="1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창</a:t>
            </a:r>
            <a:r>
              <a:rPr lang="ko-KR" altLang="en-US" sz="1600" b="1" dirty="0" smtClean="0"/>
              <a:t>고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/>
              <a:t>부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37"/>
          <p:cNvGrpSpPr/>
          <p:nvPr/>
        </p:nvGrpSpPr>
        <p:grpSpPr>
          <a:xfrm>
            <a:off x="4386256" y="2933493"/>
            <a:ext cx="1157294" cy="571353"/>
            <a:chOff x="4386256" y="2933493"/>
            <a:chExt cx="1199674" cy="571353"/>
          </a:xfrm>
        </p:grpSpPr>
        <p:sp>
          <p:nvSpPr>
            <p:cNvPr id="36" name="직사각형 35"/>
            <p:cNvSpPr/>
            <p:nvPr/>
          </p:nvSpPr>
          <p:spPr>
            <a:xfrm>
              <a:off x="4386256" y="2933493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관리자</a:t>
              </a:r>
              <a:endParaRPr lang="ko-KR" altLang="en-US" sz="16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86256" y="3223779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이근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752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▣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사용된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DB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테이블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378" y="857232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FF00"/>
                </a:solidFill>
              </a:rPr>
              <a:t>▼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보관창고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테이블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2989" y="1433296"/>
            <a:ext cx="3604961" cy="2638646"/>
          </a:xfrm>
          <a:prstGeom prst="rect">
            <a:avLst/>
          </a:prstGeom>
          <a:solidFill>
            <a:srgbClr val="11A8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640" y="1558946"/>
            <a:ext cx="238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창고코드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27640" y="19107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창고명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27640" y="22831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창고유형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27640" y="3054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사용여</a:t>
            </a:r>
            <a:r>
              <a:rPr lang="ko-KR" altLang="en-US" b="1" dirty="0" smtClean="0"/>
              <a:t>부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827640" y="34168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비고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27640" y="26879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73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105</Words>
  <Application>Microsoft Office PowerPoint</Application>
  <PresentationFormat>화면 슬라이드 쇼(4:3)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71</cp:revision>
  <dcterms:created xsi:type="dcterms:W3CDTF">2020-10-14T08:54:53Z</dcterms:created>
  <dcterms:modified xsi:type="dcterms:W3CDTF">2020-10-19T11:37:10Z</dcterms:modified>
</cp:coreProperties>
</file>