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</p:sldIdLst>
  <p:sldSz cx="12192000" cy="6858000"/>
  <p:notesSz cx="6858000" cy="9144000"/>
  <p:embeddedFontLs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640785" y="2723634"/>
            <a:ext cx="23791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Postival</a:t>
            </a:r>
            <a:endParaRPr lang="ko-KR" altLang="en-US" sz="30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785182" y="5508449"/>
            <a:ext cx="2379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Brain Overflow</a:t>
            </a:r>
          </a:p>
          <a:p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	21324104 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강창기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2020 Capstone Design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4099944" y="1193005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4210050" y="1608878"/>
            <a:ext cx="3771900" cy="364024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5010152" y="2419068"/>
            <a:ext cx="157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특징 설명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4430EA-EABC-4F6B-A877-9318B3C24F9E}"/>
              </a:ext>
            </a:extLst>
          </p:cNvPr>
          <p:cNvSpPr txBox="1"/>
          <p:nvPr/>
        </p:nvSpPr>
        <p:spPr>
          <a:xfrm>
            <a:off x="5010151" y="3224913"/>
            <a:ext cx="157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제작 환경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7B1903-104C-4DEC-9C59-5A9AC96E1E4A}"/>
              </a:ext>
            </a:extLst>
          </p:cNvPr>
          <p:cNvSpPr txBox="1"/>
          <p:nvPr/>
        </p:nvSpPr>
        <p:spPr>
          <a:xfrm>
            <a:off x="5010150" y="4030758"/>
            <a:ext cx="1576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시연 동영상</a:t>
            </a:r>
          </a:p>
        </p:txBody>
      </p:sp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491701" y="407324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특징 설명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5553750" y="2276644"/>
            <a:ext cx="5277679" cy="2304712"/>
            <a:chOff x="5203631" y="2171892"/>
            <a:chExt cx="5277679" cy="230471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1" y="2171892"/>
              <a:ext cx="3590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가볍게 사용할 수 있는 </a:t>
              </a:r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POS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학교 축제때면 각 과마다 작은 주점을 만들어 음식과 술을 판매하곤 한다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</a:t>
              </a: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이 과정들은 모두 전산화 되어있지 않기 때문에 거래의 투명성이 떨어진다는 단점이 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</a:t>
              </a:r>
            </a:p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</a:t>
              </a: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이외에도 작은 카페나 개인 상점을 사용할 때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매달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POS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이용료를 내는데 있어 비용적 부담이 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</a:t>
              </a:r>
            </a:p>
            <a:p>
              <a:pPr algn="just"/>
              <a:endPara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just"/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따라서 개인 노트북이나 데스크톱 컴퓨터에서 간편하게 사용할 수 있는 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POS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시스템을 개발하는데 목표를 두었다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500014" y="407324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제작 환경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5AE0F8-62A8-456B-BEC1-00D92F68C0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5367615"/>
              </p:ext>
            </p:extLst>
          </p:nvPr>
        </p:nvGraphicFramePr>
        <p:xfrm>
          <a:off x="2807866" y="2240869"/>
          <a:ext cx="6576268" cy="23762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6452">
                  <a:extLst>
                    <a:ext uri="{9D8B030D-6E8A-4147-A177-3AD203B41FA5}">
                      <a16:colId xmlns:a16="http://schemas.microsoft.com/office/drawing/2014/main" val="4230591988"/>
                    </a:ext>
                  </a:extLst>
                </a:gridCol>
                <a:gridCol w="5289816">
                  <a:extLst>
                    <a:ext uri="{9D8B030D-6E8A-4147-A177-3AD203B41FA5}">
                      <a16:colId xmlns:a16="http://schemas.microsoft.com/office/drawing/2014/main" val="1815239379"/>
                    </a:ext>
                  </a:extLst>
                </a:gridCol>
              </a:tblGrid>
              <a:tr h="396321"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spc="0" dirty="0">
                          <a:effectLst/>
                        </a:rPr>
                        <a:t>category</a:t>
                      </a:r>
                      <a:endParaRPr lang="en-US" altLang="ko-KR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spc="0" dirty="0">
                          <a:effectLst/>
                        </a:rPr>
                        <a:t>detail</a:t>
                      </a:r>
                      <a:endParaRPr lang="en-US" altLang="ko-KR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128530"/>
                  </a:ext>
                </a:extLst>
              </a:tr>
              <a:tr h="396321"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spc="0" dirty="0">
                          <a:effectLst/>
                        </a:rPr>
                        <a:t>OS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spc="0" dirty="0">
                          <a:effectLst/>
                        </a:rPr>
                        <a:t>Windows 10, </a:t>
                      </a:r>
                      <a:r>
                        <a:rPr lang="en-US" sz="1400" u="none" strike="noStrike" spc="0" dirty="0" err="1">
                          <a:effectLst/>
                        </a:rPr>
                        <a:t>Rasbian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332819"/>
                  </a:ext>
                </a:extLst>
              </a:tr>
              <a:tr h="396321"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spc="0" dirty="0">
                          <a:effectLst/>
                        </a:rPr>
                        <a:t>사용언어</a:t>
                      </a:r>
                      <a:endParaRPr lang="ko-KR" alt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spc="0" dirty="0">
                          <a:effectLst/>
                        </a:rPr>
                        <a:t>C#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408701"/>
                  </a:ext>
                </a:extLst>
              </a:tr>
              <a:tr h="396321"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spc="0" dirty="0">
                          <a:effectLst/>
                        </a:rPr>
                        <a:t>Framework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spc="0" dirty="0" err="1">
                          <a:effectLst/>
                        </a:rPr>
                        <a:t>.Net</a:t>
                      </a:r>
                      <a:r>
                        <a:rPr lang="en-US" sz="1400" u="none" strike="noStrike" spc="0" dirty="0">
                          <a:effectLst/>
                        </a:rPr>
                        <a:t> WPF(</a:t>
                      </a:r>
                      <a:r>
                        <a:rPr lang="en-US" sz="1400" u="none" strike="noStrike" spc="0" dirty="0" err="1">
                          <a:effectLst/>
                        </a:rPr>
                        <a:t>xaml</a:t>
                      </a:r>
                      <a:r>
                        <a:rPr lang="en-US" sz="1400" u="none" strike="noStrike" spc="0" dirty="0">
                          <a:effectLst/>
                        </a:rPr>
                        <a:t>)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019648"/>
                  </a:ext>
                </a:extLst>
              </a:tr>
              <a:tr h="396321"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spc="0" dirty="0">
                          <a:effectLst/>
                        </a:rPr>
                        <a:t>DBMS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spc="0" dirty="0">
                          <a:effectLst/>
                          <a:latin typeface="+mn-lt"/>
                        </a:rPr>
                        <a:t>Maria DB</a:t>
                      </a:r>
                      <a:endParaRPr lang="en-US" altLang="ko-KR" sz="1400" b="0" i="0" u="none" strike="noStrike" dirty="0"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911422"/>
                  </a:ext>
                </a:extLst>
              </a:tr>
              <a:tr h="394657">
                <a:tc>
                  <a:txBody>
                    <a:bodyPr/>
                    <a:lstStyle/>
                    <a:p>
                      <a:pPr marL="0" marR="0" indent="0" algn="ctr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spc="0" dirty="0">
                          <a:effectLst/>
                        </a:rPr>
                        <a:t>Tools</a:t>
                      </a:r>
                      <a:endParaRPr lang="en-US" altLang="ko-KR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spc="0" dirty="0">
                          <a:effectLst/>
                        </a:rPr>
                        <a:t>Visual Studio 2019, Git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939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42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2</a:t>
              </a:r>
            </a:p>
            <a:p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sub title sub title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27520B-595E-44EA-9870-5F8432471AF4}"/>
              </a:ext>
            </a:extLst>
          </p:cNvPr>
          <p:cNvSpPr/>
          <p:nvPr/>
        </p:nvSpPr>
        <p:spPr>
          <a:xfrm>
            <a:off x="3954780" y="2411730"/>
            <a:ext cx="3886200" cy="4686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B1207E-2105-4BD4-8BB3-B2D4005B9F37}"/>
              </a:ext>
            </a:extLst>
          </p:cNvPr>
          <p:cNvSpPr txBox="1"/>
          <p:nvPr/>
        </p:nvSpPr>
        <p:spPr>
          <a:xfrm>
            <a:off x="5289171" y="2472809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미니멀리즘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208116-79EA-4976-A147-81B3A7BD6B0D}"/>
              </a:ext>
            </a:extLst>
          </p:cNvPr>
          <p:cNvSpPr txBox="1"/>
          <p:nvPr/>
        </p:nvSpPr>
        <p:spPr>
          <a:xfrm>
            <a:off x="5094861" y="3362087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Minimalism</a:t>
            </a:r>
            <a:endParaRPr lang="ko-KR" altLang="en-US" sz="14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35833959-7577-47CE-9CD7-98D1BD896CCF}"/>
              </a:ext>
            </a:extLst>
          </p:cNvPr>
          <p:cNvSpPr/>
          <p:nvPr/>
        </p:nvSpPr>
        <p:spPr>
          <a:xfrm flipV="1">
            <a:off x="7635240" y="2596778"/>
            <a:ext cx="114300" cy="9853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6FCED7-F6E9-4003-BFF2-824C54C1CE89}"/>
              </a:ext>
            </a:extLst>
          </p:cNvPr>
          <p:cNvSpPr txBox="1"/>
          <p:nvPr/>
        </p:nvSpPr>
        <p:spPr>
          <a:xfrm>
            <a:off x="4023360" y="3300532"/>
            <a:ext cx="134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미니멀리즘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BA2D70-3117-4022-BC0F-724D28D94258}"/>
              </a:ext>
            </a:extLst>
          </p:cNvPr>
          <p:cNvSpPr txBox="1"/>
          <p:nvPr/>
        </p:nvSpPr>
        <p:spPr>
          <a:xfrm>
            <a:off x="4023360" y="3669864"/>
            <a:ext cx="5669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단순함과 간결함을 추구하는 예술과 문화적인 흐름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lang="ko-KR" altLang="en-US" sz="14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8F98EE0-3F9F-441D-8A13-BB4EAFCF7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053" y="3229928"/>
            <a:ext cx="205086" cy="20508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페이지 요약 내용을 적어주세요</a:t>
            </a:r>
          </a:p>
        </p:txBody>
      </p:sp>
    </p:spTree>
    <p:extLst>
      <p:ext uri="{BB962C8B-B14F-4D97-AF65-F5344CB8AC3E}">
        <p14:creationId xmlns:p14="http://schemas.microsoft.com/office/powerpoint/2010/main" val="387365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3</a:t>
              </a:r>
            </a:p>
            <a:p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sub title sub title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C9EE6C6-E4AB-4F27-8FA9-E28A15E0D559}"/>
              </a:ext>
            </a:extLst>
          </p:cNvPr>
          <p:cNvGrpSpPr/>
          <p:nvPr/>
        </p:nvGrpSpPr>
        <p:grpSpPr>
          <a:xfrm>
            <a:off x="2103120" y="1954530"/>
            <a:ext cx="2205990" cy="2205990"/>
            <a:chOff x="1143000" y="1954530"/>
            <a:chExt cx="2205990" cy="220599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D39C27F-CE90-4C97-B56D-60BF8A06C62D}"/>
                </a:ext>
              </a:extLst>
            </p:cNvPr>
            <p:cNvSpPr/>
            <p:nvPr/>
          </p:nvSpPr>
          <p:spPr>
            <a:xfrm>
              <a:off x="1143000" y="1954530"/>
              <a:ext cx="2205990" cy="220599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2095184-6A8B-450F-A54A-BD06B7536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5366" y1="64390" x2="45366" y2="643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1954530"/>
              <a:ext cx="2205990" cy="220599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3A100D1-317C-41D4-A2BC-1EA83E0DE423}"/>
              </a:ext>
            </a:extLst>
          </p:cNvPr>
          <p:cNvSpPr txBox="1"/>
          <p:nvPr/>
        </p:nvSpPr>
        <p:spPr>
          <a:xfrm>
            <a:off x="2187214" y="4342851"/>
            <a:ext cx="2037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Silver magnet bar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32E681C-3B62-4CC4-B3CE-C3D6C71AC69C}"/>
              </a:ext>
            </a:extLst>
          </p:cNvPr>
          <p:cNvGrpSpPr/>
          <p:nvPr/>
        </p:nvGrpSpPr>
        <p:grpSpPr>
          <a:xfrm>
            <a:off x="4907280" y="1863090"/>
            <a:ext cx="2205990" cy="2205990"/>
            <a:chOff x="4427220" y="1954530"/>
            <a:chExt cx="2205990" cy="220599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037DCC88-FEAA-40C0-8420-B67AE4B45EC6}"/>
                </a:ext>
              </a:extLst>
            </p:cNvPr>
            <p:cNvSpPr/>
            <p:nvPr/>
          </p:nvSpPr>
          <p:spPr>
            <a:xfrm>
              <a:off x="4427220" y="1954530"/>
              <a:ext cx="2205990" cy="220599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E0E59A8E-284B-4FDE-B66F-929E46D9E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5366" y1="64390" x2="45366" y2="643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220" y="1954530"/>
              <a:ext cx="2205990" cy="2205990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B6CC2F4-FB88-4FB5-98D4-8A7D84960B71}"/>
              </a:ext>
            </a:extLst>
          </p:cNvPr>
          <p:cNvGrpSpPr/>
          <p:nvPr/>
        </p:nvGrpSpPr>
        <p:grpSpPr>
          <a:xfrm>
            <a:off x="7711440" y="1954530"/>
            <a:ext cx="2205990" cy="2205990"/>
            <a:chOff x="7711440" y="1954530"/>
            <a:chExt cx="2205990" cy="220599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8372AB8-744C-4038-92FA-FB8DFB68DDD5}"/>
                </a:ext>
              </a:extLst>
            </p:cNvPr>
            <p:cNvSpPr/>
            <p:nvPr/>
          </p:nvSpPr>
          <p:spPr>
            <a:xfrm>
              <a:off x="7711440" y="1954530"/>
              <a:ext cx="2205990" cy="220599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000B7019-1ACB-46E8-A72B-9A7EFFD2B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5366" y1="64390" x2="45366" y2="643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1440" y="1954530"/>
              <a:ext cx="2205990" cy="2205990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E7E57F4-6423-4511-8F2C-991E2FA291ED}"/>
              </a:ext>
            </a:extLst>
          </p:cNvPr>
          <p:cNvSpPr txBox="1"/>
          <p:nvPr/>
        </p:nvSpPr>
        <p:spPr>
          <a:xfrm>
            <a:off x="2303145" y="4712183"/>
            <a:ext cx="1760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완벽하게 모던하자 이것은 예시입니다 이것은 예시예요 예시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예시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예시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예시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예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52D20D-83F8-42DF-89B5-35FCDF53ABB3}"/>
              </a:ext>
            </a:extLst>
          </p:cNvPr>
          <p:cNvSpPr txBox="1"/>
          <p:nvPr/>
        </p:nvSpPr>
        <p:spPr>
          <a:xfrm>
            <a:off x="5356473" y="434285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키워드 제목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91EDEC-04A0-41E2-A575-51EFBFFCC853}"/>
              </a:ext>
            </a:extLst>
          </p:cNvPr>
          <p:cNvSpPr txBox="1"/>
          <p:nvPr/>
        </p:nvSpPr>
        <p:spPr>
          <a:xfrm>
            <a:off x="5107305" y="4712183"/>
            <a:ext cx="176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내용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0EE50B-E186-484A-8B15-9A6690CD5E7C}"/>
              </a:ext>
            </a:extLst>
          </p:cNvPr>
          <p:cNvSpPr txBox="1"/>
          <p:nvPr/>
        </p:nvSpPr>
        <p:spPr>
          <a:xfrm>
            <a:off x="8248150" y="434285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키워드 제목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E14D50-98B2-4D14-8E82-4449D9D8769B}"/>
              </a:ext>
            </a:extLst>
          </p:cNvPr>
          <p:cNvSpPr txBox="1"/>
          <p:nvPr/>
        </p:nvSpPr>
        <p:spPr>
          <a:xfrm>
            <a:off x="7998982" y="4712183"/>
            <a:ext cx="176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내용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2FFCDA-B093-44A7-A189-0267EF25E3FC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페이지 요약 내용을 적어주세요</a:t>
            </a:r>
          </a:p>
        </p:txBody>
      </p:sp>
    </p:spTree>
    <p:extLst>
      <p:ext uri="{BB962C8B-B14F-4D97-AF65-F5344CB8AC3E}">
        <p14:creationId xmlns:p14="http://schemas.microsoft.com/office/powerpoint/2010/main" val="1762389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9402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Thank you </a:t>
            </a:r>
            <a:endParaRPr lang="ko-KR" altLang="en-US" sz="4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161</Words>
  <Application>Microsoft Office PowerPoint</Application>
  <PresentationFormat>와이드스크린</PresentationFormat>
  <Paragraphs>46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KoPub돋움체 Light</vt:lpstr>
      <vt:lpstr>맑은 고딕</vt:lpstr>
      <vt:lpstr>KoPub돋움체 Medium</vt:lpstr>
      <vt:lpstr>KoPub돋움체 Bold</vt:lpstr>
      <vt:lpstr>210 옴니고딕 030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강 창기</cp:lastModifiedBy>
  <cp:revision>44</cp:revision>
  <dcterms:created xsi:type="dcterms:W3CDTF">2017-11-16T00:50:54Z</dcterms:created>
  <dcterms:modified xsi:type="dcterms:W3CDTF">2020-09-08T16:19:25Z</dcterms:modified>
</cp:coreProperties>
</file>