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DA7F-7FA1-4591-8C71-DEF7EF64A0B2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33D3-4D81-4BB4-AA18-612B08FC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HelveticaNeueLT Com 47 LtCn" panose="020B0406020202030204" pitchFamily="34" charset="0"/>
              </a:rPr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Com 47 LtCn" panose="020B0406020202030204" pitchFamily="34" charset="0"/>
              </a:rPr>
              <a:t>approche</a:t>
            </a:r>
            <a:r>
              <a:rPr lang="fr-FR" dirty="0" smtClean="0">
                <a:latin typeface="HelveticaNeueLT Com 47 LtCn" panose="020B0406020202030204" pitchFamily="34" charset="0"/>
              </a:rPr>
              <a:t> pour l’estimation fiable des propriétés de la topologie d’Internet</a:t>
            </a:r>
            <a:endParaRPr 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8"/>
            <a:ext cx="8136904" cy="2031326"/>
            <a:chOff x="467544" y="4494018"/>
            <a:chExt cx="8136904" cy="2031326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Professeur, Lyon Lumière 2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6" y="116632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357148" y="116632"/>
              <a:ext cx="2429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Thèse</a:t>
              </a:r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Com 47 LtCn" panose="020B04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0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4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Une approche pour l’estimation fiable des propriétés de la topologie d’Internet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pour l’estimation fiable des propriétés de la topologie d’Internet</dc:title>
  <dc:creator>Elie Rotenberg</dc:creator>
  <cp:lastModifiedBy>Elie Rotenberg</cp:lastModifiedBy>
  <cp:revision>4</cp:revision>
  <dcterms:created xsi:type="dcterms:W3CDTF">2014-12-21T10:09:26Z</dcterms:created>
  <dcterms:modified xsi:type="dcterms:W3CDTF">2014-12-21T10:31:05Z</dcterms:modified>
</cp:coreProperties>
</file>