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70" r:id="rId7"/>
    <p:sldId id="259" r:id="rId8"/>
    <p:sldId id="272" r:id="rId9"/>
    <p:sldId id="273" r:id="rId10"/>
    <p:sldId id="262" r:id="rId11"/>
    <p:sldId id="274" r:id="rId12"/>
    <p:sldId id="263" r:id="rId13"/>
    <p:sldId id="276" r:id="rId14"/>
    <p:sldId id="275" r:id="rId15"/>
    <p:sldId id="277" r:id="rId16"/>
    <p:sldId id="268" r:id="rId17"/>
    <p:sldId id="265" r:id="rId18"/>
    <p:sldId id="266" r:id="rId19"/>
    <p:sldId id="269" r:id="rId20"/>
    <p:sldId id="26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57606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00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0152" y="6381328"/>
            <a:ext cx="3024336" cy="365125"/>
          </a:xfrm>
        </p:spPr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6875-7E3B-4035-A227-3EF687E4A99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3F10-E651-4525-8B94-E5DC5289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9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Flux over the </a:t>
            </a:r>
            <a:r>
              <a:rPr lang="fr-FR" dirty="0" err="1" smtClean="0">
                <a:solidFill>
                  <a:schemeClr val="bg1"/>
                </a:solidFill>
              </a:rPr>
              <a:t>Wire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ReactJS</a:t>
            </a:r>
            <a:r>
              <a:rPr lang="fr-FR" dirty="0" smtClean="0"/>
              <a:t> Paris </a:t>
            </a:r>
            <a:r>
              <a:rPr lang="fr-FR" dirty="0" err="1" smtClean="0"/>
              <a:t>Meetup</a:t>
            </a:r>
            <a:r>
              <a:rPr lang="fr-FR" dirty="0" smtClean="0"/>
              <a:t> </a:t>
            </a:r>
            <a:r>
              <a:rPr lang="fr-FR" dirty="0" smtClean="0"/>
              <a:t>#1</a:t>
            </a:r>
            <a:endParaRPr lang="fr-FR" dirty="0" smtClean="0"/>
          </a:p>
          <a:p>
            <a:r>
              <a:rPr lang="fr-FR" sz="2000" dirty="0" smtClean="0">
                <a:solidFill>
                  <a:schemeClr val="bg2"/>
                </a:solidFill>
              </a:rPr>
              <a:t>Elie </a:t>
            </a:r>
            <a:r>
              <a:rPr lang="fr-FR" sz="2000" dirty="0" err="1" smtClean="0">
                <a:solidFill>
                  <a:schemeClr val="bg2"/>
                </a:solidFill>
              </a:rPr>
              <a:t>Rotenberg</a:t>
            </a:r>
            <a:r>
              <a:rPr lang="fr-FR" sz="2000" dirty="0" smtClean="0">
                <a:solidFill>
                  <a:schemeClr val="bg2"/>
                </a:solidFill>
              </a:rPr>
              <a:t> &lt;elie@rotenberg.io&gt;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Nexus Flux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3" y="908720"/>
            <a:ext cx="7683534" cy="56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Nexus Flux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" y="1124744"/>
            <a:ext cx="8980834" cy="482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0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Flux over the </a:t>
            </a:r>
            <a:r>
              <a:rPr lang="fr-FR" dirty="0" err="1" smtClean="0"/>
              <a:t>Wire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8108"/>
            <a:ext cx="7920880" cy="57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Flux over the </a:t>
            </a:r>
            <a:r>
              <a:rPr lang="fr-FR" dirty="0" err="1" smtClean="0"/>
              <a:t>Wire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90172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Implements the Nexus Flux API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The Single Source of Truth is in the datacenter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The Client is in the browser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Actions are encoded in C2S </a:t>
            </a:r>
            <a:r>
              <a:rPr lang="en-US" sz="2800" dirty="0" err="1" smtClean="0">
                <a:solidFill>
                  <a:schemeClr val="bg2"/>
                </a:solidFill>
              </a:rPr>
              <a:t>Websocket</a:t>
            </a:r>
            <a:r>
              <a:rPr lang="en-US" sz="2800" dirty="0" smtClean="0">
                <a:solidFill>
                  <a:schemeClr val="bg2"/>
                </a:solidFill>
              </a:rPr>
              <a:t> frames/POST requests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Stores are updated in S2C </a:t>
            </a:r>
            <a:r>
              <a:rPr lang="en-US" sz="2800" dirty="0" err="1" smtClean="0">
                <a:solidFill>
                  <a:schemeClr val="bg2"/>
                </a:solidFill>
              </a:rPr>
              <a:t>Websocket</a:t>
            </a:r>
            <a:r>
              <a:rPr lang="en-US" sz="2800" dirty="0" smtClean="0">
                <a:solidFill>
                  <a:schemeClr val="bg2"/>
                </a:solidFill>
              </a:rPr>
              <a:t> frames/exposed as GET</a:t>
            </a:r>
          </a:p>
        </p:txBody>
      </p:sp>
    </p:spTree>
    <p:extLst>
      <p:ext uri="{BB962C8B-B14F-4D97-AF65-F5344CB8AC3E}">
        <p14:creationId xmlns:p14="http://schemas.microsoft.com/office/powerpoint/2010/main" val="1507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Flux over the </a:t>
            </a:r>
            <a:r>
              <a:rPr lang="fr-FR" dirty="0" err="1" smtClean="0"/>
              <a:t>Wire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8109"/>
            <a:ext cx="7920880" cy="57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Flux over the </a:t>
            </a:r>
            <a:r>
              <a:rPr lang="fr-FR" dirty="0" err="1" smtClean="0"/>
              <a:t>Wire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05616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Shared state between the server and the client…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And every other connected client.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Enables real-time first app design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Gracefully degrade to non-real-time</a:t>
            </a:r>
          </a:p>
        </p:txBody>
      </p:sp>
    </p:spTree>
    <p:extLst>
      <p:ext uri="{BB962C8B-B14F-4D97-AF65-F5344CB8AC3E}">
        <p14:creationId xmlns:p14="http://schemas.microsoft.com/office/powerpoint/2010/main" val="10389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remutable</a:t>
            </a:r>
            <a:endParaRPr lang="en-US" dirty="0"/>
          </a:p>
        </p:txBody>
      </p:sp>
      <p:pic>
        <p:nvPicPr>
          <p:cNvPr id="3074" name="Picture 2" descr="G:\github\reactjs-paris-meetup-flux-over-the-wire\remu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9" y="3356992"/>
            <a:ext cx="871158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10790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Record  &amp; serialize mutations on the server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</a:rPr>
              <a:t>Transmis</a:t>
            </a:r>
            <a:r>
              <a:rPr lang="en-US" sz="2800" dirty="0" smtClean="0">
                <a:solidFill>
                  <a:schemeClr val="bg2"/>
                </a:solidFill>
              </a:rPr>
              <a:t> the update diff over the wire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</a:rPr>
              <a:t>Unserialize</a:t>
            </a:r>
            <a:r>
              <a:rPr lang="en-US" sz="2800" dirty="0" smtClean="0">
                <a:solidFill>
                  <a:schemeClr val="bg2"/>
                </a:solidFill>
              </a:rPr>
              <a:t> &amp; apply mutations on the client</a:t>
            </a:r>
          </a:p>
        </p:txBody>
      </p:sp>
    </p:spTree>
    <p:extLst>
      <p:ext uri="{BB962C8B-B14F-4D97-AF65-F5344CB8AC3E}">
        <p14:creationId xmlns:p14="http://schemas.microsoft.com/office/powerpoint/2010/main" val="41879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dirty="0" smtClean="0"/>
              <a:t>illion user </a:t>
            </a:r>
            <a:r>
              <a:rPr lang="fr-FR" dirty="0" err="1" smtClean="0"/>
              <a:t>webchat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Nexus Flux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70" y="757368"/>
            <a:ext cx="4269460" cy="5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side rendering with React Nexus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2" y="2435002"/>
            <a:ext cx="9004456" cy="19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fr-FR" dirty="0" smtClean="0"/>
              <a:t>CTO </a:t>
            </a:r>
            <a:r>
              <a:rPr lang="fr-FR" dirty="0" err="1" smtClean="0"/>
              <a:t>Webedia</a:t>
            </a:r>
            <a:r>
              <a:rPr lang="fr-FR" dirty="0" smtClean="0"/>
              <a:t> Gaming</a:t>
            </a:r>
          </a:p>
          <a:p>
            <a:pPr marL="914400" lvl="2" indent="0">
              <a:buNone/>
            </a:pPr>
            <a:endParaRPr lang="fr-FR" dirty="0" smtClean="0"/>
          </a:p>
          <a:p>
            <a:pPr marL="914400" lvl="2" indent="0">
              <a:buNone/>
            </a:pPr>
            <a:r>
              <a:rPr lang="fr-FR" dirty="0"/>
              <a:t>j</a:t>
            </a:r>
            <a:r>
              <a:rPr lang="fr-FR" dirty="0" smtClean="0"/>
              <a:t>euxvideo.com | millenium.org | fr.ign.com</a:t>
            </a:r>
          </a:p>
          <a:p>
            <a:pPr marL="914400" lvl="2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sz="2000" dirty="0" smtClean="0">
                <a:latin typeface="FontAwesome" pitchFamily="2" charset="0"/>
              </a:rPr>
              <a:t>	</a:t>
            </a:r>
            <a:r>
              <a:rPr lang="en-US" sz="2000" dirty="0" smtClean="0"/>
              <a:t>@</a:t>
            </a:r>
            <a:r>
              <a:rPr lang="en-US" sz="2000" dirty="0" err="1" smtClean="0"/>
              <a:t>elierotenberg</a:t>
            </a:r>
            <a:r>
              <a:rPr lang="en-US" sz="2000" dirty="0" smtClean="0"/>
              <a:t>	</a:t>
            </a:r>
            <a:r>
              <a:rPr lang="en-US" sz="2000" dirty="0">
                <a:latin typeface="FontAwesome" pitchFamily="2" charset="0"/>
              </a:rPr>
              <a:t> </a:t>
            </a:r>
            <a:endParaRPr lang="en-US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 smtClean="0"/>
              <a:t>elierotenberg</a:t>
            </a:r>
            <a:r>
              <a:rPr lang="fr-FR" sz="2000" dirty="0" smtClean="0"/>
              <a:t>	</a:t>
            </a:r>
            <a:r>
              <a:rPr lang="en-US" sz="2000" dirty="0">
                <a:latin typeface="FontAwesome" pitchFamily="2" charset="0"/>
              </a:rPr>
              <a:t> 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en-US" sz="2000" dirty="0" smtClean="0"/>
              <a:t>blog.rotenberg.io	</a:t>
            </a:r>
            <a:r>
              <a:rPr lang="en-US" sz="2000" dirty="0">
                <a:latin typeface="FontAwesome" pitchFamily="2" charset="0"/>
              </a:rPr>
              <a:t> </a:t>
            </a:r>
            <a:endParaRPr lang="en-US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en-US" sz="2000" dirty="0" smtClean="0"/>
              <a:t>elie@rotenberg.io	</a:t>
            </a:r>
            <a:r>
              <a:rPr lang="en-US" sz="2000" dirty="0">
                <a:latin typeface="FontAwesome" pitchFamily="2" charset="0"/>
              </a:rPr>
              <a:t> 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 smtClean="0"/>
              <a:t>Some</a:t>
            </a:r>
            <a:r>
              <a:rPr lang="fr-FR" sz="2000" dirty="0" smtClean="0"/>
              <a:t> repos </a:t>
            </a:r>
            <a:r>
              <a:rPr lang="fr-FR" sz="2000" dirty="0" err="1" smtClean="0"/>
              <a:t>I’m</a:t>
            </a:r>
            <a:r>
              <a:rPr lang="fr-FR" sz="2000" dirty="0" smtClean="0"/>
              <a:t> </a:t>
            </a:r>
            <a:r>
              <a:rPr lang="fr-FR" sz="2000" dirty="0" err="1" smtClean="0"/>
              <a:t>proud</a:t>
            </a:r>
            <a:r>
              <a:rPr lang="fr-FR" sz="2000" smtClean="0"/>
              <a:t> of: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nexus-flux | </a:t>
            </a:r>
            <a:r>
              <a:rPr lang="fr-FR" sz="2000" dirty="0" err="1" smtClean="0"/>
              <a:t>react</a:t>
            </a:r>
            <a:r>
              <a:rPr lang="fr-FR" sz="2000" dirty="0" smtClean="0"/>
              <a:t>-nexus | </a:t>
            </a:r>
            <a:r>
              <a:rPr lang="fr-FR" sz="2000" dirty="0" err="1" smtClean="0"/>
              <a:t>remutable</a:t>
            </a:r>
            <a:r>
              <a:rPr lang="fr-FR" sz="2000" dirty="0"/>
              <a:t> </a:t>
            </a:r>
            <a:r>
              <a:rPr lang="fr-FR" sz="2000" dirty="0" smtClean="0"/>
              <a:t>| </a:t>
            </a:r>
            <a:r>
              <a:rPr lang="fr-FR" sz="2000" dirty="0" err="1" smtClean="0"/>
              <a:t>react-animate</a:t>
            </a:r>
            <a:r>
              <a:rPr lang="fr-FR" sz="2000" dirty="0" smtClean="0"/>
              <a:t> | es6-starterkit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 – </a:t>
            </a:r>
            <a:r>
              <a:rPr lang="fr-FR" dirty="0" err="1" smtClean="0"/>
              <a:t>personal</a:t>
            </a:r>
            <a:r>
              <a:rPr lang="fr-FR" dirty="0" smtClean="0"/>
              <a:t> </a:t>
            </a:r>
            <a:r>
              <a:rPr lang="fr-FR" dirty="0" err="1" smtClean="0"/>
              <a:t>branding</a:t>
            </a:r>
            <a:r>
              <a:rPr lang="fr-FR" dirty="0"/>
              <a:t>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720840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React =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React + Flux =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React + Flux + Nexus =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React + Flux + Nexus + Flux over the Wire =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React + Flux + Nexus + Flux over the Wire + React Nexus =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</a:t>
            </a:r>
            <a:r>
              <a:rPr lang="en-US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FontAwesome" pitchFamily="2" charset="0"/>
              </a:rPr>
              <a:t> 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fr-FR" dirty="0" smtClean="0"/>
              <a:t>CTO </a:t>
            </a:r>
            <a:r>
              <a:rPr lang="fr-FR" dirty="0" err="1" smtClean="0"/>
              <a:t>Webedia</a:t>
            </a:r>
            <a:r>
              <a:rPr lang="fr-FR" dirty="0" smtClean="0"/>
              <a:t> Gaming</a:t>
            </a:r>
          </a:p>
          <a:p>
            <a:pPr marL="914400" lvl="2" indent="0">
              <a:buNone/>
            </a:pPr>
            <a:endParaRPr lang="fr-FR" dirty="0" smtClean="0"/>
          </a:p>
          <a:p>
            <a:pPr marL="914400" lvl="2" indent="0">
              <a:buNone/>
            </a:pPr>
            <a:r>
              <a:rPr lang="fr-FR" dirty="0"/>
              <a:t>j</a:t>
            </a:r>
            <a:r>
              <a:rPr lang="fr-FR" dirty="0" smtClean="0"/>
              <a:t>euxvideo.com | millenium.org | fr.ign.com</a:t>
            </a:r>
          </a:p>
          <a:p>
            <a:pPr marL="914400" lvl="2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sz="2000" dirty="0" smtClean="0">
                <a:latin typeface="FontAwesome" pitchFamily="2" charset="0"/>
              </a:rPr>
              <a:t>	</a:t>
            </a:r>
            <a:r>
              <a:rPr lang="en-US" sz="2000" dirty="0" smtClean="0"/>
              <a:t>@</a:t>
            </a:r>
            <a:r>
              <a:rPr lang="en-US" sz="2000" dirty="0" err="1" smtClean="0"/>
              <a:t>elierotenberg</a:t>
            </a:r>
            <a:r>
              <a:rPr lang="en-US" sz="2000" dirty="0" smtClean="0"/>
              <a:t>	</a:t>
            </a:r>
            <a:r>
              <a:rPr lang="en-US" sz="2000" dirty="0">
                <a:latin typeface="FontAwesome" pitchFamily="2" charset="0"/>
              </a:rPr>
              <a:t> </a:t>
            </a:r>
            <a:endParaRPr lang="en-US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 smtClean="0"/>
              <a:t>elierotenberg</a:t>
            </a:r>
            <a:r>
              <a:rPr lang="fr-FR" sz="2000" dirty="0" smtClean="0"/>
              <a:t>	</a:t>
            </a:r>
            <a:r>
              <a:rPr lang="en-US" sz="2000" dirty="0">
                <a:latin typeface="FontAwesome" pitchFamily="2" charset="0"/>
              </a:rPr>
              <a:t> 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en-US" sz="2000" dirty="0" smtClean="0"/>
              <a:t>blog.rotenberg.io	</a:t>
            </a:r>
            <a:r>
              <a:rPr lang="en-US" sz="2000" dirty="0">
                <a:latin typeface="FontAwesome" pitchFamily="2" charset="0"/>
              </a:rPr>
              <a:t> </a:t>
            </a:r>
            <a:endParaRPr lang="en-US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en-US" sz="2000" dirty="0" smtClean="0"/>
              <a:t>elie@rotenberg.io	</a:t>
            </a:r>
            <a:r>
              <a:rPr lang="en-US" sz="2000" dirty="0">
                <a:latin typeface="FontAwesome" pitchFamily="2" charset="0"/>
              </a:rPr>
              <a:t> 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 smtClean="0"/>
              <a:t>Some</a:t>
            </a:r>
            <a:r>
              <a:rPr lang="fr-FR" sz="2000" dirty="0" smtClean="0"/>
              <a:t> repos </a:t>
            </a:r>
            <a:r>
              <a:rPr lang="fr-FR" sz="2000" dirty="0" err="1" smtClean="0"/>
              <a:t>I’m</a:t>
            </a:r>
            <a:r>
              <a:rPr lang="fr-FR" sz="2000" dirty="0" smtClean="0"/>
              <a:t> </a:t>
            </a:r>
            <a:r>
              <a:rPr lang="fr-FR" sz="2000" dirty="0" err="1" smtClean="0"/>
              <a:t>proud</a:t>
            </a:r>
            <a:r>
              <a:rPr lang="fr-FR" sz="2000" smtClean="0"/>
              <a:t> of: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nexus-flux | </a:t>
            </a:r>
            <a:r>
              <a:rPr lang="fr-FR" sz="2000" dirty="0" err="1" smtClean="0"/>
              <a:t>react</a:t>
            </a:r>
            <a:r>
              <a:rPr lang="fr-FR" sz="2000" dirty="0" smtClean="0"/>
              <a:t>-nexus | </a:t>
            </a:r>
            <a:r>
              <a:rPr lang="fr-FR" sz="2000" dirty="0" err="1" smtClean="0"/>
              <a:t>remutable</a:t>
            </a:r>
            <a:r>
              <a:rPr lang="fr-FR" sz="2000" dirty="0"/>
              <a:t> </a:t>
            </a:r>
            <a:r>
              <a:rPr lang="fr-FR" sz="2000" dirty="0" smtClean="0"/>
              <a:t>| </a:t>
            </a:r>
            <a:r>
              <a:rPr lang="fr-FR" sz="2000" dirty="0" err="1" smtClean="0"/>
              <a:t>react-animate</a:t>
            </a:r>
            <a:r>
              <a:rPr lang="fr-FR" sz="2000" dirty="0" smtClean="0"/>
              <a:t> | es6-starterkit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 – </a:t>
            </a:r>
            <a:r>
              <a:rPr lang="fr-FR" dirty="0" err="1" smtClean="0"/>
              <a:t>personal</a:t>
            </a:r>
            <a:r>
              <a:rPr lang="fr-FR" dirty="0" smtClean="0"/>
              <a:t> </a:t>
            </a:r>
            <a:r>
              <a:rPr lang="fr-FR" dirty="0" err="1" smtClean="0"/>
              <a:t>branding</a:t>
            </a:r>
            <a:r>
              <a:rPr lang="fr-FR" dirty="0"/>
              <a:t>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 state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Global state: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state updated by DOM/HTML APIs</a:t>
            </a:r>
          </a:p>
          <a:p>
            <a:r>
              <a:rPr lang="en-US" sz="2800" dirty="0" smtClean="0">
                <a:solidFill>
                  <a:schemeClr val="bg2"/>
                </a:solidFill>
              </a:rPr>
              <a:t>	Window size, mouse/scroll position, location URL, clocks…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" y="2708920"/>
            <a:ext cx="901665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 state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Shared </a:t>
            </a:r>
            <a:r>
              <a:rPr lang="en-US" sz="2800" dirty="0">
                <a:solidFill>
                  <a:schemeClr val="bg2"/>
                </a:solidFill>
              </a:rPr>
              <a:t>state: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state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shared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by multiple components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User login, navigation </a:t>
            </a:r>
            <a:r>
              <a:rPr lang="en-US" sz="2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state, non-local business logic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26153"/>
            <a:ext cx="6624736" cy="29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 State in </a:t>
            </a:r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globals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22" y="2239744"/>
            <a:ext cx="6267156" cy="4141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Use global variables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Re-render on change events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 State in </a:t>
            </a:r>
            <a:r>
              <a:rPr lang="fr-FR" dirty="0" err="1" smtClean="0"/>
              <a:t>React</a:t>
            </a:r>
            <a:r>
              <a:rPr lang="fr-FR" dirty="0" smtClean="0"/>
              <a:t> – passing down </a:t>
            </a:r>
            <a:r>
              <a:rPr lang="fr-FR" dirty="0" err="1" smtClean="0"/>
              <a:t>props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1" y="1700808"/>
            <a:ext cx="5925377" cy="4553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98072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Pass down getters and setters as props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 State Management </a:t>
            </a:r>
            <a:r>
              <a:rPr lang="fr-FR" dirty="0" err="1" smtClean="0"/>
              <a:t>with</a:t>
            </a:r>
            <a:r>
              <a:rPr lang="fr-FR" dirty="0" smtClean="0"/>
              <a:t> Flux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3343632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Implicit global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One-way data flow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Stores represent read-only values that might be updated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Actions represent fire-and-forget intents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Re-render whenever a depended Store is updated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87"/>
            <a:ext cx="9144000" cy="11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 State Management </a:t>
            </a:r>
            <a:r>
              <a:rPr lang="fr-FR" dirty="0" err="1" smtClean="0"/>
              <a:t>with</a:t>
            </a:r>
            <a:r>
              <a:rPr lang="fr-FR" dirty="0" smtClean="0"/>
              <a:t> Flux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901456"/>
            <a:ext cx="7344818" cy="57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 State Management </a:t>
            </a:r>
            <a:r>
              <a:rPr lang="fr-FR" dirty="0" err="1" smtClean="0"/>
              <a:t>with</a:t>
            </a:r>
            <a:r>
              <a:rPr lang="fr-FR" dirty="0" smtClean="0"/>
              <a:t> Flux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77768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Goal: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share state between multiple components</a:t>
            </a:r>
          </a:p>
          <a:p>
            <a:endParaRPr lang="en-US" sz="2800" dirty="0" smtClean="0">
              <a:solidFill>
                <a:schemeClr val="bg2"/>
              </a:solidFill>
            </a:endParaRPr>
          </a:p>
          <a:p>
            <a:r>
              <a:rPr lang="en-US" sz="2800" dirty="0" smtClean="0">
                <a:solidFill>
                  <a:schemeClr val="bg2"/>
                </a:solidFill>
              </a:rPr>
              <a:t>Problems: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actually expose the state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avoid shared mutable state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re-render when and only when required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smtClean="0">
                <a:solidFill>
                  <a:schemeClr val="bg2"/>
                </a:solidFill>
              </a:rPr>
              <a:t>Solution: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Flux</a:t>
            </a: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expose state to all components</a:t>
            </a: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encapsulate state in a one-way flow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stores are read-only observers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</a:rPr>
              <a:t>actions are fire &amp; forget intents</a:t>
            </a:r>
          </a:p>
        </p:txBody>
      </p:sp>
    </p:spTree>
    <p:extLst>
      <p:ext uri="{BB962C8B-B14F-4D97-AF65-F5344CB8AC3E}">
        <p14:creationId xmlns:p14="http://schemas.microsoft.com/office/powerpoint/2010/main" val="829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act">
      <a:dk1>
        <a:srgbClr val="61DAFB"/>
      </a:dk1>
      <a:lt1>
        <a:srgbClr val="2D2D2D"/>
      </a:lt1>
      <a:dk2>
        <a:srgbClr val="E9E9E9"/>
      </a:dk2>
      <a:lt2>
        <a:srgbClr val="AAAAAA"/>
      </a:lt2>
      <a:accent1>
        <a:srgbClr val="61DAF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-OpenSans">
      <a:majorFont>
        <a:latin typeface="HelveticaNeueLT Com 47 Lt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347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Flux over the Wire</vt:lpstr>
      <vt:lpstr>About me – personal branding™</vt:lpstr>
      <vt:lpstr>App state</vt:lpstr>
      <vt:lpstr>App state</vt:lpstr>
      <vt:lpstr>App State in React – using globals</vt:lpstr>
      <vt:lpstr>App State in React – passing down props</vt:lpstr>
      <vt:lpstr>App State Management with Flux</vt:lpstr>
      <vt:lpstr>App State Management with Flux</vt:lpstr>
      <vt:lpstr>App State Management with Flux</vt:lpstr>
      <vt:lpstr>Nexus Flux</vt:lpstr>
      <vt:lpstr>Nexus Flux</vt:lpstr>
      <vt:lpstr>Flux over the Wire</vt:lpstr>
      <vt:lpstr>Flux over the Wire</vt:lpstr>
      <vt:lpstr>Flux over the Wire</vt:lpstr>
      <vt:lpstr>Flux over the Wire</vt:lpstr>
      <vt:lpstr>remutable</vt:lpstr>
      <vt:lpstr>Million user webchat with Nexus Flux</vt:lpstr>
      <vt:lpstr>Server side rendering with React Nexus</vt:lpstr>
      <vt:lpstr>Demo!</vt:lpstr>
      <vt:lpstr>Conclusion</vt:lpstr>
      <vt:lpstr>About me – personal branding™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over the Wire</dc:title>
  <dc:creator>Elie Rotenberg</dc:creator>
  <cp:lastModifiedBy>Elie Rotenberg</cp:lastModifiedBy>
  <cp:revision>34</cp:revision>
  <dcterms:created xsi:type="dcterms:W3CDTF">2015-03-07T12:13:15Z</dcterms:created>
  <dcterms:modified xsi:type="dcterms:W3CDTF">2015-03-12T17:06:06Z</dcterms:modified>
</cp:coreProperties>
</file>