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8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18DC-9754-47DB-AF4F-86B11E49754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ED5E-51B6-4D48-A077-92F9C2D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sto feliz 21"/>
          <p:cNvSpPr/>
          <p:nvPr/>
        </p:nvSpPr>
        <p:spPr>
          <a:xfrm>
            <a:off x="4704496" y="2590554"/>
            <a:ext cx="1017992" cy="751359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sto feliz 16"/>
          <p:cNvSpPr/>
          <p:nvPr/>
        </p:nvSpPr>
        <p:spPr>
          <a:xfrm>
            <a:off x="2668512" y="2590554"/>
            <a:ext cx="1017992" cy="751359"/>
          </a:xfrm>
          <a:prstGeom prst="smileyFace">
            <a:avLst>
              <a:gd name="adj" fmla="val 4653"/>
            </a:avLst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sto feliz 16"/>
          <p:cNvSpPr/>
          <p:nvPr/>
        </p:nvSpPr>
        <p:spPr>
          <a:xfrm>
            <a:off x="6740480" y="2590553"/>
            <a:ext cx="1017992" cy="751359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6"/>
            <a:endCxn id="4" idx="2"/>
          </p:cNvCxnSpPr>
          <p:nvPr/>
        </p:nvCxnSpPr>
        <p:spPr>
          <a:xfrm>
            <a:off x="3686504" y="2966234"/>
            <a:ext cx="1017992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5722488" y="2966233"/>
            <a:ext cx="101799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6617" y="3348261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Susceptible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51703" y="3341912"/>
            <a:ext cx="11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Infectious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57166" y="3352795"/>
            <a:ext cx="11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Recovered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18403" y="2503714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b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981" y="2494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1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gnardin</dc:creator>
  <cp:lastModifiedBy>gnardin</cp:lastModifiedBy>
  <cp:revision>1</cp:revision>
  <dcterms:created xsi:type="dcterms:W3CDTF">2019-04-02T16:23:07Z</dcterms:created>
  <dcterms:modified xsi:type="dcterms:W3CDTF">2019-04-02T16:23:21Z</dcterms:modified>
</cp:coreProperties>
</file>