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74" r:id="rId4"/>
    <p:sldId id="275" r:id="rId5"/>
    <p:sldId id="276" r:id="rId6"/>
    <p:sldId id="277" r:id="rId7"/>
    <p:sldId id="27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9F1CB-2C69-41EF-8076-747842C8C931}" v="2" dt="2019-05-07T00:33:21.409"/>
    <p1510:client id="{8FE7AB93-AF19-46C2-A6AC-8CAF852693FA}" v="1" dt="2019-05-07T18:25:39.75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763" autoAdjust="0"/>
  </p:normalViewPr>
  <p:slideViewPr>
    <p:cSldViewPr>
      <p:cViewPr varScale="1">
        <p:scale>
          <a:sx n="94" d="100"/>
          <a:sy n="94" d="100"/>
        </p:scale>
        <p:origin x="474" y="4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8FE7AB93-AF19-46C2-A6AC-8CAF852693FA}"/>
    <pc:docChg chg="custSel modSld">
      <pc:chgData name="Amanda Wishnie" userId="9233a93bc91cf3d3" providerId="LiveId" clId="{8FE7AB93-AF19-46C2-A6AC-8CAF852693FA}" dt="2019-05-07T18:26:51.204" v="24" actId="1076"/>
      <pc:docMkLst>
        <pc:docMk/>
      </pc:docMkLst>
      <pc:sldChg chg="addSp delSp modSp">
        <pc:chgData name="Amanda Wishnie" userId="9233a93bc91cf3d3" providerId="LiveId" clId="{8FE7AB93-AF19-46C2-A6AC-8CAF852693FA}" dt="2019-05-07T18:26:51.204" v="24" actId="1076"/>
        <pc:sldMkLst>
          <pc:docMk/>
          <pc:sldMk cId="2351801544" sldId="274"/>
        </pc:sldMkLst>
        <pc:picChg chg="add del mod ord">
          <ac:chgData name="Amanda Wishnie" userId="9233a93bc91cf3d3" providerId="LiveId" clId="{8FE7AB93-AF19-46C2-A6AC-8CAF852693FA}" dt="2019-05-07T18:26:40.028" v="19" actId="478"/>
          <ac:picMkLst>
            <pc:docMk/>
            <pc:sldMk cId="2351801544" sldId="274"/>
            <ac:picMk id="3" creationId="{061EB246-5906-402C-9D20-43D23923E6E9}"/>
          </ac:picMkLst>
        </pc:picChg>
        <pc:picChg chg="mod">
          <ac:chgData name="Amanda Wishnie" userId="9233a93bc91cf3d3" providerId="LiveId" clId="{8FE7AB93-AF19-46C2-A6AC-8CAF852693FA}" dt="2019-05-07T18:26:51.204" v="24" actId="1076"/>
          <ac:picMkLst>
            <pc:docMk/>
            <pc:sldMk cId="2351801544" sldId="274"/>
            <ac:picMk id="5" creationId="{AC04DEE2-347A-4B81-B8F6-37327E3AFA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NYPD YTD Complaint Data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NYPD YTD Complaint Data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Jupyter</a:t>
          </a:r>
          <a:r>
            <a:rPr lang="en-US" sz="22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Leaflet </a:t>
          </a:r>
          <a:r>
            <a:rPr lang="en-US" sz="2200" b="0" i="0" kern="1200" dirty="0" err="1"/>
            <a:t>GeoMapping</a:t>
          </a:r>
          <a:endParaRPr lang="en-US" sz="22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of you have rented an Airbnb?</a:t>
            </a:r>
          </a:p>
          <a:p>
            <a:pPr marL="228600" indent="-228600">
              <a:buAutoNum type="arabicPeriod"/>
            </a:pPr>
            <a:r>
              <a:rPr lang="en-US" dirty="0"/>
              <a:t>Who did research on the cities they were visiting prior to making a decision?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assuming you has had to click through multiple different websites to find everything you wanted to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where we come! We are filling a white-space in the market that’s a one stop shop to get a holistic perspective of where you’ll be staying</a:t>
            </a:r>
          </a:p>
          <a:p>
            <a:pPr marL="0" indent="0">
              <a:buNone/>
            </a:pPr>
            <a:r>
              <a:rPr lang="en-US" dirty="0"/>
              <a:t>KNOW B4 U GO!</a:t>
            </a:r>
          </a:p>
          <a:p>
            <a:pPr marL="0" indent="0"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currently have 4 main features rolled out on our beta site and for our test are only focusing on New York City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Airbnb pricing history from 2018 by neighborhood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NYPD crime data from 2018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bars and restaurants there are by neighborhood / rating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Insights Analysis overviewing Airbnb comments from 2018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website with HTML/CSS to display our findings and provide an interactive UI/UX for our users</a:t>
            </a:r>
          </a:p>
          <a:p>
            <a:r>
              <a:rPr lang="en-US" dirty="0"/>
              <a:t>This is currently only a web-based application but will eventually launch as an app. </a:t>
            </a:r>
          </a:p>
          <a:p>
            <a:endParaRPr lang="en-US" dirty="0"/>
          </a:p>
          <a:p>
            <a:r>
              <a:rPr lang="en-US" dirty="0"/>
              <a:t>I am now going to pass it over to Francis so he can take you through our amazing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Downloaded NYPD Complaint Data Year-to-Date from NYC </a:t>
            </a:r>
            <a:r>
              <a:rPr lang="en-US" dirty="0" err="1"/>
              <a:t>OpenData</a:t>
            </a:r>
            <a:r>
              <a:rPr lang="en-US" dirty="0"/>
              <a:t> ins CSV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in </a:t>
            </a:r>
            <a:r>
              <a:rPr lang="en-US" dirty="0" err="1"/>
              <a:t>Jupyter</a:t>
            </a:r>
            <a:r>
              <a:rPr lang="en-US" dirty="0"/>
              <a:t> Notebook and pandas </a:t>
            </a:r>
            <a:r>
              <a:rPr lang="en-US" dirty="0" err="1"/>
              <a:t>dataframe</a:t>
            </a:r>
            <a:r>
              <a:rPr lang="en-US" dirty="0"/>
              <a:t>, filtered for relevant columns (e.g. offense description, precinct, borough, violation type, and most importantly the latitude and longitude coordinates) to create a cleaned up CSV file for 2018 crime data with relevant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child CSV files by violation type (e.g. assault, larceny, drug-related,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and pandas, each CSV file was converted into a list of dictionaries before finally being converted into json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our Geo-mapping homework, I created a map that would plot all the crime reports by type and color onto the NYC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combined it with Francis’ </a:t>
            </a:r>
            <a:r>
              <a:rPr lang="en-US" dirty="0" err="1"/>
              <a:t>neighboorhood</a:t>
            </a:r>
            <a:r>
              <a:rPr lang="en-US" dirty="0"/>
              <a:t> pricing map by overlaying it with various crime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 function was also included using a leaflet control search plugin – leveraging Francis’s already made </a:t>
            </a:r>
            <a:r>
              <a:rPr lang="en-US" dirty="0" err="1"/>
              <a:t>GeoJson</a:t>
            </a:r>
            <a:r>
              <a:rPr lang="en-US" dirty="0"/>
              <a:t> data, I re-used the same neighborhood data to create search and zoom by 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Insights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3212" y="469390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15603" y="4693908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85412" y="469390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762000"/>
            <a:ext cx="11265620" cy="52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AIRBNB MAP DEVELOPMENT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354062"/>
              </p:ext>
            </p:extLst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>
            <a:normAutofit fontScale="90000"/>
          </a:bodyPr>
          <a:lstStyle/>
          <a:p>
            <a:r>
              <a:rPr lang="en-US"/>
              <a:t>crime MAP DEVELOPMENT</a:t>
            </a:r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19058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CB9E64-217A-4AF0-BAC9-5C97D3561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732" y="1528946"/>
            <a:ext cx="3127247" cy="914400"/>
          </a:xfrm>
          <a:prstGeom prst="rect">
            <a:avLst/>
          </a:prstGeom>
        </p:spPr>
      </p:pic>
      <p:pic>
        <p:nvPicPr>
          <p:cNvPr id="1026" name="Picture 2" descr="Image result for csv logo">
            <a:extLst>
              <a:ext uri="{FF2B5EF4-FFF2-40B4-BE49-F238E27FC236}">
                <a16:creationId xmlns:a16="http://schemas.microsoft.com/office/drawing/2014/main" id="{EBAC7376-41FB-45A4-978D-8D46493D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84" y="1528946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BE6ADA33-AAF3-4524-BC42-09351571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78" y="2975789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pandas">
            <a:extLst>
              <a:ext uri="{FF2B5EF4-FFF2-40B4-BE49-F238E27FC236}">
                <a16:creationId xmlns:a16="http://schemas.microsoft.com/office/drawing/2014/main" id="{C815D734-0309-4257-A879-38A6F772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sv logo">
            <a:extLst>
              <a:ext uri="{FF2B5EF4-FFF2-40B4-BE49-F238E27FC236}">
                <a16:creationId xmlns:a16="http://schemas.microsoft.com/office/drawing/2014/main" id="{785BBCF8-FE2B-413B-9244-D5C3A5B0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on icon">
            <a:extLst>
              <a:ext uri="{FF2B5EF4-FFF2-40B4-BE49-F238E27FC236}">
                <a16:creationId xmlns:a16="http://schemas.microsoft.com/office/drawing/2014/main" id="{5A0FBB14-4245-48FF-B51E-73834C24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script">
            <a:extLst>
              <a:ext uri="{FF2B5EF4-FFF2-40B4-BE49-F238E27FC236}">
                <a16:creationId xmlns:a16="http://schemas.microsoft.com/office/drawing/2014/main" id="{7DA8A433-C80E-42EF-AAD7-D058A8D2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aflet">
            <a:extLst>
              <a:ext uri="{FF2B5EF4-FFF2-40B4-BE49-F238E27FC236}">
                <a16:creationId xmlns:a16="http://schemas.microsoft.com/office/drawing/2014/main" id="{271CB33F-D0CD-4346-9993-FAC3BF6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tml icon">
            <a:extLst>
              <a:ext uri="{FF2B5EF4-FFF2-40B4-BE49-F238E27FC236}">
                <a16:creationId xmlns:a16="http://schemas.microsoft.com/office/drawing/2014/main" id="{DCE2ACD0-1845-4906-BB58-C7D12675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50FA1907-4F42-45A9-A8DA-2587373B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ss icon">
            <a:extLst>
              <a:ext uri="{FF2B5EF4-FFF2-40B4-BE49-F238E27FC236}">
                <a16:creationId xmlns:a16="http://schemas.microsoft.com/office/drawing/2014/main" id="{2A428C39-F013-4ECD-A4AF-296AD172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analysis process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8834924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611</Words>
  <Application>Microsoft Office PowerPoint</Application>
  <PresentationFormat>Custom</PresentationFormat>
  <Paragraphs>96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WHAT DID WE DO?</vt:lpstr>
      <vt:lpstr>AIRBNB MAP DEVELOPMENT</vt:lpstr>
      <vt:lpstr>crime MAP DEVELOPMENT</vt:lpstr>
      <vt:lpstr>insights analysis process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Francis Wong</dc:creator>
  <cp:lastModifiedBy>Amanda Wishnie</cp:lastModifiedBy>
  <cp:revision>16</cp:revision>
  <dcterms:created xsi:type="dcterms:W3CDTF">2019-01-12T14:14:51Z</dcterms:created>
  <dcterms:modified xsi:type="dcterms:W3CDTF">2019-05-07T18:27:00Z</dcterms:modified>
</cp:coreProperties>
</file>