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74" r:id="rId4"/>
    <p:sldId id="275" r:id="rId5"/>
    <p:sldId id="276" r:id="rId6"/>
    <p:sldId id="277" r:id="rId7"/>
    <p:sldId id="273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9F1CB-2C69-41EF-8076-747842C8C931}" v="2" dt="2019-05-07T00:33:21.40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66998" autoAdjust="0"/>
  </p:normalViewPr>
  <p:slideViewPr>
    <p:cSldViewPr>
      <p:cViewPr varScale="1">
        <p:scale>
          <a:sx n="76" d="100"/>
          <a:sy n="76" d="100"/>
        </p:scale>
        <p:origin x="1173" y="4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Wishnie" userId="9233a93bc91cf3d3" providerId="LiveId" clId="{79A9F1CB-2C69-41EF-8076-747842C8C931}"/>
    <pc:docChg chg="custSel addSld modSld">
      <pc:chgData name="Amanda Wishnie" userId="9233a93bc91cf3d3" providerId="LiveId" clId="{79A9F1CB-2C69-41EF-8076-747842C8C931}" dt="2019-05-07T00:46:36.710" v="1611" actId="13926"/>
      <pc:docMkLst>
        <pc:docMk/>
      </pc:docMkLst>
      <pc:sldChg chg="modNotesTx">
        <pc:chgData name="Amanda Wishnie" userId="9233a93bc91cf3d3" providerId="LiveId" clId="{79A9F1CB-2C69-41EF-8076-747842C8C931}" dt="2019-05-07T00:33:06.649" v="640" actId="20577"/>
        <pc:sldMkLst>
          <pc:docMk/>
          <pc:sldMk cId="4025013544" sldId="256"/>
        </pc:sldMkLst>
      </pc:sldChg>
      <pc:sldChg chg="modSp modNotesTx">
        <pc:chgData name="Amanda Wishnie" userId="9233a93bc91cf3d3" providerId="LiveId" clId="{79A9F1CB-2C69-41EF-8076-747842C8C931}" dt="2019-05-07T00:36:03.124" v="1022" actId="20577"/>
        <pc:sldMkLst>
          <pc:docMk/>
          <pc:sldMk cId="502801143" sldId="262"/>
        </pc:sldMkLst>
        <pc:spChg chg="mod">
          <ac:chgData name="Amanda Wishnie" userId="9233a93bc91cf3d3" providerId="LiveId" clId="{79A9F1CB-2C69-41EF-8076-747842C8C931}" dt="2019-05-07T00:36:03.124" v="1022" actId="20577"/>
          <ac:spMkLst>
            <pc:docMk/>
            <pc:sldMk cId="502801143" sldId="262"/>
            <ac:spMk id="3" creationId="{00000000-0000-0000-0000-000000000000}"/>
          </ac:spMkLst>
        </pc:spChg>
        <pc:spChg chg="mod">
          <ac:chgData name="Amanda Wishnie" userId="9233a93bc91cf3d3" providerId="LiveId" clId="{79A9F1CB-2C69-41EF-8076-747842C8C931}" dt="2019-05-07T00:23:00.665" v="20" actId="1076"/>
          <ac:spMkLst>
            <pc:docMk/>
            <pc:sldMk cId="502801143" sldId="262"/>
            <ac:spMk id="18" creationId="{CFD4A24F-1AA2-459B-8C46-C2CD64B9E2B4}"/>
          </ac:spMkLst>
        </pc:spChg>
        <pc:spChg chg="mod">
          <ac:chgData name="Amanda Wishnie" userId="9233a93bc91cf3d3" providerId="LiveId" clId="{79A9F1CB-2C69-41EF-8076-747842C8C931}" dt="2019-05-07T00:23:00.665" v="20" actId="1076"/>
          <ac:spMkLst>
            <pc:docMk/>
            <pc:sldMk cId="502801143" sldId="262"/>
            <ac:spMk id="20" creationId="{2CDDFD24-32A6-4A25-8358-D32B3B677E26}"/>
          </ac:spMkLst>
        </pc:spChg>
        <pc:spChg chg="mod">
          <ac:chgData name="Amanda Wishnie" userId="9233a93bc91cf3d3" providerId="LiveId" clId="{79A9F1CB-2C69-41EF-8076-747842C8C931}" dt="2019-05-07T00:23:00.665" v="20" actId="1076"/>
          <ac:spMkLst>
            <pc:docMk/>
            <pc:sldMk cId="502801143" sldId="262"/>
            <ac:spMk id="22" creationId="{F6212C7A-71D7-4240-859E-8B91DEDA1770}"/>
          </ac:spMkLst>
        </pc:spChg>
      </pc:sldChg>
      <pc:sldChg chg="modSp">
        <pc:chgData name="Amanda Wishnie" userId="9233a93bc91cf3d3" providerId="LiveId" clId="{79A9F1CB-2C69-41EF-8076-747842C8C931}" dt="2019-05-07T00:46:36.710" v="1611" actId="13926"/>
        <pc:sldMkLst>
          <pc:docMk/>
          <pc:sldMk cId="1589674849" sldId="273"/>
        </pc:sldMkLst>
        <pc:spChg chg="mod">
          <ac:chgData name="Amanda Wishnie" userId="9233a93bc91cf3d3" providerId="LiveId" clId="{79A9F1CB-2C69-41EF-8076-747842C8C931}" dt="2019-05-07T00:46:30.502" v="1609" actId="13926"/>
          <ac:spMkLst>
            <pc:docMk/>
            <pc:sldMk cId="1589674849" sldId="273"/>
            <ac:spMk id="17" creationId="{84899736-EDBA-45CE-B284-A6B5707BDCDA}"/>
          </ac:spMkLst>
        </pc:spChg>
        <pc:graphicFrameChg chg="mod">
          <ac:chgData name="Amanda Wishnie" userId="9233a93bc91cf3d3" providerId="LiveId" clId="{79A9F1CB-2C69-41EF-8076-747842C8C931}" dt="2019-05-07T00:46:36.710" v="1611" actId="13926"/>
          <ac:graphicFrameMkLst>
            <pc:docMk/>
            <pc:sldMk cId="1589674849" sldId="273"/>
            <ac:graphicFrameMk id="8" creationId="{A6F82B39-BC8F-4616-B5BC-4AF96A844D31}"/>
          </ac:graphicFrameMkLst>
        </pc:graphicFrameChg>
      </pc:sldChg>
      <pc:sldChg chg="modSp modNotesTx">
        <pc:chgData name="Amanda Wishnie" userId="9233a93bc91cf3d3" providerId="LiveId" clId="{79A9F1CB-2C69-41EF-8076-747842C8C931}" dt="2019-05-07T00:43:11.569" v="1608" actId="20577"/>
        <pc:sldMkLst>
          <pc:docMk/>
          <pc:sldMk cId="2351801544" sldId="274"/>
        </pc:sldMkLst>
        <pc:spChg chg="mod">
          <ac:chgData name="Amanda Wishnie" userId="9233a93bc91cf3d3" providerId="LiveId" clId="{79A9F1CB-2C69-41EF-8076-747842C8C931}" dt="2019-05-07T00:29:26.678" v="35" actId="20577"/>
          <ac:spMkLst>
            <pc:docMk/>
            <pc:sldMk cId="2351801544" sldId="274"/>
            <ac:spMk id="2" creationId="{D0CE8911-37AF-4BB7-81AF-27041B39E4A7}"/>
          </ac:spMkLst>
        </pc:spChg>
      </pc:sldChg>
      <pc:sldChg chg="addSp delSp modSp add">
        <pc:chgData name="Amanda Wishnie" userId="9233a93bc91cf3d3" providerId="LiveId" clId="{79A9F1CB-2C69-41EF-8076-747842C8C931}" dt="2019-05-07T00:42:16.567" v="1538" actId="20577"/>
        <pc:sldMkLst>
          <pc:docMk/>
          <pc:sldMk cId="543668766" sldId="275"/>
        </pc:sldMkLst>
        <pc:spChg chg="mod">
          <ac:chgData name="Amanda Wishnie" userId="9233a93bc91cf3d3" providerId="LiveId" clId="{79A9F1CB-2C69-41EF-8076-747842C8C931}" dt="2019-05-07T00:40:12.966" v="1499" actId="20577"/>
          <ac:spMkLst>
            <pc:docMk/>
            <pc:sldMk cId="543668766" sldId="275"/>
            <ac:spMk id="2" creationId="{836C5777-B0ED-4D24-B0BC-67C35C49A22B}"/>
          </ac:spMkLst>
        </pc:spChg>
        <pc:spChg chg="del mod">
          <ac:chgData name="Amanda Wishnie" userId="9233a93bc91cf3d3" providerId="LiveId" clId="{79A9F1CB-2C69-41EF-8076-747842C8C931}" dt="2019-05-07T00:40:28.406" v="1503" actId="478"/>
          <ac:spMkLst>
            <pc:docMk/>
            <pc:sldMk cId="543668766" sldId="275"/>
            <ac:spMk id="3" creationId="{4CEC7DFE-199F-4147-B24D-C3EFE380CA07}"/>
          </ac:spMkLst>
        </pc:spChg>
        <pc:spChg chg="del">
          <ac:chgData name="Amanda Wishnie" userId="9233a93bc91cf3d3" providerId="LiveId" clId="{79A9F1CB-2C69-41EF-8076-747842C8C931}" dt="2019-05-07T00:40:29.287" v="1504" actId="478"/>
          <ac:spMkLst>
            <pc:docMk/>
            <pc:sldMk cId="543668766" sldId="275"/>
            <ac:spMk id="4" creationId="{914371C5-AF9B-4389-AD7A-47A8628BFDFA}"/>
          </ac:spMkLst>
        </pc:spChg>
        <pc:graphicFrameChg chg="add mod">
          <ac:chgData name="Amanda Wishnie" userId="9233a93bc91cf3d3" providerId="LiveId" clId="{79A9F1CB-2C69-41EF-8076-747842C8C931}" dt="2019-05-07T00:42:16.567" v="1538" actId="20577"/>
          <ac:graphicFrameMkLst>
            <pc:docMk/>
            <pc:sldMk cId="543668766" sldId="275"/>
            <ac:graphicFrameMk id="5" creationId="{4058CADE-2DF0-4D4F-8ACD-34DD84EA9DAE}"/>
          </ac:graphicFrameMkLst>
        </pc:graphicFrameChg>
      </pc:sldChg>
      <pc:sldChg chg="modSp add">
        <pc:chgData name="Amanda Wishnie" userId="9233a93bc91cf3d3" providerId="LiveId" clId="{79A9F1CB-2C69-41EF-8076-747842C8C931}" dt="2019-05-07T00:42:35.164" v="1545" actId="20577"/>
        <pc:sldMkLst>
          <pc:docMk/>
          <pc:sldMk cId="3053011530" sldId="276"/>
        </pc:sldMkLst>
        <pc:spChg chg="mod">
          <ac:chgData name="Amanda Wishnie" userId="9233a93bc91cf3d3" providerId="LiveId" clId="{79A9F1CB-2C69-41EF-8076-747842C8C931}" dt="2019-05-07T00:42:35.164" v="1545" actId="20577"/>
          <ac:spMkLst>
            <pc:docMk/>
            <pc:sldMk cId="3053011530" sldId="276"/>
            <ac:spMk id="2" creationId="{836C5777-B0ED-4D24-B0BC-67C35C49A22B}"/>
          </ac:spMkLst>
        </pc:spChg>
      </pc:sldChg>
      <pc:sldChg chg="modSp add">
        <pc:chgData name="Amanda Wishnie" userId="9233a93bc91cf3d3" providerId="LiveId" clId="{79A9F1CB-2C69-41EF-8076-747842C8C931}" dt="2019-05-07T00:42:48.465" v="1574" actId="20577"/>
        <pc:sldMkLst>
          <pc:docMk/>
          <pc:sldMk cId="396068505" sldId="277"/>
        </pc:sldMkLst>
        <pc:spChg chg="mod">
          <ac:chgData name="Amanda Wishnie" userId="9233a93bc91cf3d3" providerId="LiveId" clId="{79A9F1CB-2C69-41EF-8076-747842C8C931}" dt="2019-05-07T00:42:48.465" v="1574" actId="20577"/>
          <ac:spMkLst>
            <pc:docMk/>
            <pc:sldMk cId="396068505" sldId="277"/>
            <ac:spMk id="2" creationId="{836C5777-B0ED-4D24-B0BC-67C35C49A2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INTERACTIVE MAP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API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46020" custScaleY="70452"/>
      <dgm:spPr>
        <a:prstGeom prst="rect">
          <a:avLst/>
        </a:prstGeom>
      </dgm:spPr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INTERACTIVE MAP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API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46020" custScaleY="70452"/>
      <dgm:spPr>
        <a:prstGeom prst="rect">
          <a:avLst/>
        </a:prstGeom>
      </dgm:spPr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INTERACTIVE MAP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API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46020" custScaleY="70452"/>
      <dgm:spPr>
        <a:prstGeom prst="rect">
          <a:avLst/>
        </a:prstGeom>
      </dgm:spPr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95A82-D4B3-4775-822E-02DB8837F52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B0CE09-BCC9-4DE1-ADB0-6B48F8029923}">
      <dgm:prSet phldrT="[Text]"/>
      <dgm:spPr/>
      <dgm:t>
        <a:bodyPr/>
        <a:lstStyle/>
        <a:p>
          <a:r>
            <a:rPr lang="en-US" dirty="0"/>
            <a:t>Apt Owner</a:t>
          </a:r>
        </a:p>
        <a:p>
          <a:r>
            <a:rPr lang="en-US" dirty="0"/>
            <a:t>&amp; </a:t>
          </a:r>
        </a:p>
        <a:p>
          <a:r>
            <a:rPr lang="en-US" dirty="0"/>
            <a:t>Renter</a:t>
          </a:r>
        </a:p>
      </dgm:t>
    </dgm:pt>
    <dgm:pt modelId="{BAE1580A-569F-4C7E-9CAB-AEE6173B986C}" type="parTrans" cxnId="{FB47797D-BF8F-4A7A-A2E8-6A4EFA577132}">
      <dgm:prSet/>
      <dgm:spPr/>
      <dgm:t>
        <a:bodyPr/>
        <a:lstStyle/>
        <a:p>
          <a:endParaRPr lang="en-US"/>
        </a:p>
      </dgm:t>
    </dgm:pt>
    <dgm:pt modelId="{B173ED76-672A-4A62-B7DA-40292DA56648}" type="sibTrans" cxnId="{FB47797D-BF8F-4A7A-A2E8-6A4EFA577132}">
      <dgm:prSet/>
      <dgm:spPr/>
      <dgm:t>
        <a:bodyPr/>
        <a:lstStyle/>
        <a:p>
          <a:endParaRPr lang="en-US"/>
        </a:p>
      </dgm:t>
    </dgm:pt>
    <dgm:pt modelId="{1ACE35C9-B45F-4510-93F6-D858197D139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Global Expansion</a:t>
          </a:r>
        </a:p>
      </dgm:t>
    </dgm:pt>
    <dgm:pt modelId="{4867584D-6405-43EC-9002-0F238ABFF170}" type="parTrans" cxnId="{DE62A93C-8EA3-4BEA-B21F-8663E4B89AC6}">
      <dgm:prSet/>
      <dgm:spPr/>
      <dgm:t>
        <a:bodyPr/>
        <a:lstStyle/>
        <a:p>
          <a:endParaRPr lang="en-US"/>
        </a:p>
      </dgm:t>
    </dgm:pt>
    <dgm:pt modelId="{7CC2BBA5-AF56-4D54-A1E0-EA12F7E28502}" type="sibTrans" cxnId="{DE62A93C-8EA3-4BEA-B21F-8663E4B89AC6}">
      <dgm:prSet/>
      <dgm:spPr/>
      <dgm:t>
        <a:bodyPr/>
        <a:lstStyle/>
        <a:p>
          <a:endParaRPr lang="en-US"/>
        </a:p>
      </dgm:t>
    </dgm:pt>
    <dgm:pt modelId="{FE7D1D2D-5DC4-4B3F-B97B-0488FFF46B0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Search Function</a:t>
          </a:r>
        </a:p>
        <a:p>
          <a:r>
            <a:rPr lang="en-US" b="1" dirty="0"/>
            <a:t>&amp; </a:t>
          </a:r>
        </a:p>
        <a:p>
          <a:r>
            <a:rPr lang="en-US" b="1" dirty="0"/>
            <a:t>Homepages</a:t>
          </a:r>
        </a:p>
      </dgm:t>
    </dgm:pt>
    <dgm:pt modelId="{12030CCE-EC00-4198-97A8-DDE4717F1992}" type="parTrans" cxnId="{BBD4A8BD-FD22-4F0E-B898-0AE219905AC6}">
      <dgm:prSet/>
      <dgm:spPr/>
      <dgm:t>
        <a:bodyPr/>
        <a:lstStyle/>
        <a:p>
          <a:endParaRPr lang="en-US"/>
        </a:p>
      </dgm:t>
    </dgm:pt>
    <dgm:pt modelId="{6C964A92-E338-449D-B92E-73FAEAFAE46C}" type="sibTrans" cxnId="{BBD4A8BD-FD22-4F0E-B898-0AE219905AC6}">
      <dgm:prSet/>
      <dgm:spPr/>
      <dgm:t>
        <a:bodyPr/>
        <a:lstStyle/>
        <a:p>
          <a:endParaRPr lang="en-US"/>
        </a:p>
      </dgm:t>
    </dgm:pt>
    <dgm:pt modelId="{CC161DA4-33FB-4525-9841-544B0BA639D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Airbnb Price Predictor &amp; Scale</a:t>
          </a:r>
        </a:p>
      </dgm:t>
    </dgm:pt>
    <dgm:pt modelId="{35FB5CC4-E3FD-452A-AA4A-6B16A35CA9FD}" type="parTrans" cxnId="{DF2FF995-8B54-4053-936A-408F3078BD59}">
      <dgm:prSet/>
      <dgm:spPr/>
      <dgm:t>
        <a:bodyPr/>
        <a:lstStyle/>
        <a:p>
          <a:endParaRPr lang="en-US"/>
        </a:p>
      </dgm:t>
    </dgm:pt>
    <dgm:pt modelId="{AFBBC900-C1A5-4640-8677-4F49FE858A27}" type="sibTrans" cxnId="{DF2FF995-8B54-4053-936A-408F3078BD59}">
      <dgm:prSet/>
      <dgm:spPr/>
      <dgm:t>
        <a:bodyPr/>
        <a:lstStyle/>
        <a:p>
          <a:endParaRPr lang="en-US"/>
        </a:p>
      </dgm:t>
    </dgm:pt>
    <dgm:pt modelId="{0CBF4A7F-4A43-4BE6-B3AE-0054F377C24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Suggestions</a:t>
          </a:r>
        </a:p>
        <a:p>
          <a:r>
            <a:rPr lang="en-US" b="1" dirty="0"/>
            <a:t>Feature</a:t>
          </a:r>
        </a:p>
      </dgm:t>
    </dgm:pt>
    <dgm:pt modelId="{B50EF1B4-D1EB-4A44-8610-5648D4ADDA24}" type="parTrans" cxnId="{7C384500-D9DA-45EC-90C1-6F13BFDF2DCA}">
      <dgm:prSet/>
      <dgm:spPr/>
      <dgm:t>
        <a:bodyPr/>
        <a:lstStyle/>
        <a:p>
          <a:endParaRPr lang="en-US"/>
        </a:p>
      </dgm:t>
    </dgm:pt>
    <dgm:pt modelId="{24767C7C-A992-4B1E-B2CF-7E60D8BB180A}" type="sibTrans" cxnId="{7C384500-D9DA-45EC-90C1-6F13BFDF2DCA}">
      <dgm:prSet/>
      <dgm:spPr/>
      <dgm:t>
        <a:bodyPr/>
        <a:lstStyle/>
        <a:p>
          <a:endParaRPr lang="en-US"/>
        </a:p>
      </dgm:t>
    </dgm:pt>
    <dgm:pt modelId="{97AB4F98-7FE0-407E-A83A-D06D13178371}" type="pres">
      <dgm:prSet presAssocID="{B7E95A82-D4B3-4775-822E-02DB8837F5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0BD2AAB-7B25-4C87-AEFD-63FF2525834B}" type="pres">
      <dgm:prSet presAssocID="{6CB0CE09-BCC9-4DE1-ADB0-6B48F8029923}" presName="centerShape" presStyleLbl="node0" presStyleIdx="0" presStyleCnt="1" custScaleX="112633" custScaleY="101487"/>
      <dgm:spPr/>
    </dgm:pt>
    <dgm:pt modelId="{ACE3DF4F-8C1F-4AC3-B1D4-98CDF0CAEB7B}" type="pres">
      <dgm:prSet presAssocID="{4867584D-6405-43EC-9002-0F238ABFF170}" presName="parTrans" presStyleLbl="sibTrans2D1" presStyleIdx="0" presStyleCnt="4"/>
      <dgm:spPr/>
    </dgm:pt>
    <dgm:pt modelId="{180845BC-7606-46E9-B040-C5F2221BB689}" type="pres">
      <dgm:prSet presAssocID="{4867584D-6405-43EC-9002-0F238ABFF170}" presName="connectorText" presStyleLbl="sibTrans2D1" presStyleIdx="0" presStyleCnt="4"/>
      <dgm:spPr/>
    </dgm:pt>
    <dgm:pt modelId="{60A9A403-9CF8-46BD-AC0A-BC77AFA5EBEC}" type="pres">
      <dgm:prSet presAssocID="{1ACE35C9-B45F-4510-93F6-D858197D1398}" presName="node" presStyleLbl="node1" presStyleIdx="0" presStyleCnt="4" custScaleX="139682" custScaleY="72478" custRadScaleRad="102583" custRadScaleInc="-106">
        <dgm:presLayoutVars>
          <dgm:bulletEnabled val="1"/>
        </dgm:presLayoutVars>
      </dgm:prSet>
      <dgm:spPr>
        <a:prstGeom prst="rect">
          <a:avLst/>
        </a:prstGeom>
      </dgm:spPr>
    </dgm:pt>
    <dgm:pt modelId="{B42D273F-3E90-47EF-A9CA-CC9246D68551}" type="pres">
      <dgm:prSet presAssocID="{12030CCE-EC00-4198-97A8-DDE4717F1992}" presName="parTrans" presStyleLbl="sibTrans2D1" presStyleIdx="1" presStyleCnt="4"/>
      <dgm:spPr/>
    </dgm:pt>
    <dgm:pt modelId="{75C46638-2922-43C3-A223-50BC540DBC69}" type="pres">
      <dgm:prSet presAssocID="{12030CCE-EC00-4198-97A8-DDE4717F1992}" presName="connectorText" presStyleLbl="sibTrans2D1" presStyleIdx="1" presStyleCnt="4"/>
      <dgm:spPr/>
    </dgm:pt>
    <dgm:pt modelId="{A01F679B-5672-4235-9310-4AB0CBA772C8}" type="pres">
      <dgm:prSet presAssocID="{FE7D1D2D-5DC4-4B3F-B97B-0488FFF46B00}" presName="node" presStyleLbl="node1" presStyleIdx="1" presStyleCnt="4" custScaleX="139682" custScaleY="72478" custRadScaleRad="126320" custRadScaleInc="-2605">
        <dgm:presLayoutVars>
          <dgm:bulletEnabled val="1"/>
        </dgm:presLayoutVars>
      </dgm:prSet>
      <dgm:spPr>
        <a:prstGeom prst="rect">
          <a:avLst/>
        </a:prstGeom>
      </dgm:spPr>
    </dgm:pt>
    <dgm:pt modelId="{CAF3F418-D3D6-40DE-9135-E4DC795056F0}" type="pres">
      <dgm:prSet presAssocID="{35FB5CC4-E3FD-452A-AA4A-6B16A35CA9FD}" presName="parTrans" presStyleLbl="sibTrans2D1" presStyleIdx="2" presStyleCnt="4"/>
      <dgm:spPr/>
    </dgm:pt>
    <dgm:pt modelId="{0E04F7DD-C95E-4791-A3A8-295845536DBF}" type="pres">
      <dgm:prSet presAssocID="{35FB5CC4-E3FD-452A-AA4A-6B16A35CA9FD}" presName="connectorText" presStyleLbl="sibTrans2D1" presStyleIdx="2" presStyleCnt="4"/>
      <dgm:spPr/>
    </dgm:pt>
    <dgm:pt modelId="{11580F56-634B-410B-AE71-4A030F736096}" type="pres">
      <dgm:prSet presAssocID="{CC161DA4-33FB-4525-9841-544B0BA639D0}" presName="node" presStyleLbl="node1" presStyleIdx="2" presStyleCnt="4" custScaleX="139682" custScaleY="72478" custRadScaleRad="100523" custRadScaleInc="-109">
        <dgm:presLayoutVars>
          <dgm:bulletEnabled val="1"/>
        </dgm:presLayoutVars>
      </dgm:prSet>
      <dgm:spPr>
        <a:prstGeom prst="rect">
          <a:avLst/>
        </a:prstGeom>
      </dgm:spPr>
    </dgm:pt>
    <dgm:pt modelId="{602D0045-BBE5-47DF-88F9-2563986B78B2}" type="pres">
      <dgm:prSet presAssocID="{B50EF1B4-D1EB-4A44-8610-5648D4ADDA24}" presName="parTrans" presStyleLbl="sibTrans2D1" presStyleIdx="3" presStyleCnt="4"/>
      <dgm:spPr/>
    </dgm:pt>
    <dgm:pt modelId="{116432C4-8636-46C8-B0CE-36EC5944CB38}" type="pres">
      <dgm:prSet presAssocID="{B50EF1B4-D1EB-4A44-8610-5648D4ADDA24}" presName="connectorText" presStyleLbl="sibTrans2D1" presStyleIdx="3" presStyleCnt="4"/>
      <dgm:spPr/>
    </dgm:pt>
    <dgm:pt modelId="{F3779B86-817D-4C8A-B588-5DD56C1F94A8}" type="pres">
      <dgm:prSet presAssocID="{0CBF4A7F-4A43-4BE6-B3AE-0054F377C24F}" presName="node" presStyleLbl="node1" presStyleIdx="3" presStyleCnt="4" custScaleX="139682" custScaleY="72478" custRadScaleRad="126320" custRadScaleInc="260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C384500-D9DA-45EC-90C1-6F13BFDF2DCA}" srcId="{6CB0CE09-BCC9-4DE1-ADB0-6B48F8029923}" destId="{0CBF4A7F-4A43-4BE6-B3AE-0054F377C24F}" srcOrd="3" destOrd="0" parTransId="{B50EF1B4-D1EB-4A44-8610-5648D4ADDA24}" sibTransId="{24767C7C-A992-4B1E-B2CF-7E60D8BB180A}"/>
    <dgm:cxn modelId="{C0BD7E24-41B0-4F67-856A-0F87DD183DC2}" type="presOf" srcId="{35FB5CC4-E3FD-452A-AA4A-6B16A35CA9FD}" destId="{CAF3F418-D3D6-40DE-9135-E4DC795056F0}" srcOrd="0" destOrd="0" presId="urn:microsoft.com/office/officeart/2005/8/layout/radial5"/>
    <dgm:cxn modelId="{DE62A93C-8EA3-4BEA-B21F-8663E4B89AC6}" srcId="{6CB0CE09-BCC9-4DE1-ADB0-6B48F8029923}" destId="{1ACE35C9-B45F-4510-93F6-D858197D1398}" srcOrd="0" destOrd="0" parTransId="{4867584D-6405-43EC-9002-0F238ABFF170}" sibTransId="{7CC2BBA5-AF56-4D54-A1E0-EA12F7E28502}"/>
    <dgm:cxn modelId="{86D4D85B-BF25-452E-ABA5-4988F05169AE}" type="presOf" srcId="{4867584D-6405-43EC-9002-0F238ABFF170}" destId="{180845BC-7606-46E9-B040-C5F2221BB689}" srcOrd="1" destOrd="0" presId="urn:microsoft.com/office/officeart/2005/8/layout/radial5"/>
    <dgm:cxn modelId="{294E0167-2D8B-49B6-AAF5-1C412B36FB2C}" type="presOf" srcId="{B50EF1B4-D1EB-4A44-8610-5648D4ADDA24}" destId="{602D0045-BBE5-47DF-88F9-2563986B78B2}" srcOrd="0" destOrd="0" presId="urn:microsoft.com/office/officeart/2005/8/layout/radial5"/>
    <dgm:cxn modelId="{34AD1547-B7A7-45E1-B698-BE7E6E10DB7B}" type="presOf" srcId="{4867584D-6405-43EC-9002-0F238ABFF170}" destId="{ACE3DF4F-8C1F-4AC3-B1D4-98CDF0CAEB7B}" srcOrd="0" destOrd="0" presId="urn:microsoft.com/office/officeart/2005/8/layout/radial5"/>
    <dgm:cxn modelId="{723EA550-B94C-41C6-A09C-9929EDB97457}" type="presOf" srcId="{35FB5CC4-E3FD-452A-AA4A-6B16A35CA9FD}" destId="{0E04F7DD-C95E-4791-A3A8-295845536DBF}" srcOrd="1" destOrd="0" presId="urn:microsoft.com/office/officeart/2005/8/layout/radial5"/>
    <dgm:cxn modelId="{FB47797D-BF8F-4A7A-A2E8-6A4EFA577132}" srcId="{B7E95A82-D4B3-4775-822E-02DB8837F52F}" destId="{6CB0CE09-BCC9-4DE1-ADB0-6B48F8029923}" srcOrd="0" destOrd="0" parTransId="{BAE1580A-569F-4C7E-9CAB-AEE6173B986C}" sibTransId="{B173ED76-672A-4A62-B7DA-40292DA56648}"/>
    <dgm:cxn modelId="{DB03D580-3CEA-413B-8FEC-B88B710E0666}" type="presOf" srcId="{B7E95A82-D4B3-4775-822E-02DB8837F52F}" destId="{97AB4F98-7FE0-407E-A83A-D06D13178371}" srcOrd="0" destOrd="0" presId="urn:microsoft.com/office/officeart/2005/8/layout/radial5"/>
    <dgm:cxn modelId="{F7BBD295-5E64-4958-886C-7A5BDBAF5E32}" type="presOf" srcId="{12030CCE-EC00-4198-97A8-DDE4717F1992}" destId="{75C46638-2922-43C3-A223-50BC540DBC69}" srcOrd="1" destOrd="0" presId="urn:microsoft.com/office/officeart/2005/8/layout/radial5"/>
    <dgm:cxn modelId="{DF2FF995-8B54-4053-936A-408F3078BD59}" srcId="{6CB0CE09-BCC9-4DE1-ADB0-6B48F8029923}" destId="{CC161DA4-33FB-4525-9841-544B0BA639D0}" srcOrd="2" destOrd="0" parTransId="{35FB5CC4-E3FD-452A-AA4A-6B16A35CA9FD}" sibTransId="{AFBBC900-C1A5-4640-8677-4F49FE858A27}"/>
    <dgm:cxn modelId="{B71C529C-315C-476B-9DDD-A730ECEA3F3E}" type="presOf" srcId="{CC161DA4-33FB-4525-9841-544B0BA639D0}" destId="{11580F56-634B-410B-AE71-4A030F736096}" srcOrd="0" destOrd="0" presId="urn:microsoft.com/office/officeart/2005/8/layout/radial5"/>
    <dgm:cxn modelId="{08F735B8-EDAF-4F0C-902D-2013E22F5879}" type="presOf" srcId="{0CBF4A7F-4A43-4BE6-B3AE-0054F377C24F}" destId="{F3779B86-817D-4C8A-B588-5DD56C1F94A8}" srcOrd="0" destOrd="0" presId="urn:microsoft.com/office/officeart/2005/8/layout/radial5"/>
    <dgm:cxn modelId="{102E81B9-EC5F-4D95-9DD4-F6F3896FBC54}" type="presOf" srcId="{6CB0CE09-BCC9-4DE1-ADB0-6B48F8029923}" destId="{C0BD2AAB-7B25-4C87-AEFD-63FF2525834B}" srcOrd="0" destOrd="0" presId="urn:microsoft.com/office/officeart/2005/8/layout/radial5"/>
    <dgm:cxn modelId="{719D92B9-504F-4073-9BCB-9DDC2950A8E3}" type="presOf" srcId="{FE7D1D2D-5DC4-4B3F-B97B-0488FFF46B00}" destId="{A01F679B-5672-4235-9310-4AB0CBA772C8}" srcOrd="0" destOrd="0" presId="urn:microsoft.com/office/officeart/2005/8/layout/radial5"/>
    <dgm:cxn modelId="{BBD4A8BD-FD22-4F0E-B898-0AE219905AC6}" srcId="{6CB0CE09-BCC9-4DE1-ADB0-6B48F8029923}" destId="{FE7D1D2D-5DC4-4B3F-B97B-0488FFF46B00}" srcOrd="1" destOrd="0" parTransId="{12030CCE-EC00-4198-97A8-DDE4717F1992}" sibTransId="{6C964A92-E338-449D-B92E-73FAEAFAE46C}"/>
    <dgm:cxn modelId="{EB68A6BF-7EDD-4854-AD4D-E4E0CA6D1417}" type="presOf" srcId="{12030CCE-EC00-4198-97A8-DDE4717F1992}" destId="{B42D273F-3E90-47EF-A9CA-CC9246D68551}" srcOrd="0" destOrd="0" presId="urn:microsoft.com/office/officeart/2005/8/layout/radial5"/>
    <dgm:cxn modelId="{02ED27F6-4336-43CB-AA8F-1DE3CBD85CBC}" type="presOf" srcId="{1ACE35C9-B45F-4510-93F6-D858197D1398}" destId="{60A9A403-9CF8-46BD-AC0A-BC77AFA5EBEC}" srcOrd="0" destOrd="0" presId="urn:microsoft.com/office/officeart/2005/8/layout/radial5"/>
    <dgm:cxn modelId="{AD2ACBF7-C839-4F45-928D-48AE4E70F11F}" type="presOf" srcId="{B50EF1B4-D1EB-4A44-8610-5648D4ADDA24}" destId="{116432C4-8636-46C8-B0CE-36EC5944CB38}" srcOrd="1" destOrd="0" presId="urn:microsoft.com/office/officeart/2005/8/layout/radial5"/>
    <dgm:cxn modelId="{9663EDBB-48F7-4338-8D05-B785A6ACEA30}" type="presParOf" srcId="{97AB4F98-7FE0-407E-A83A-D06D13178371}" destId="{C0BD2AAB-7B25-4C87-AEFD-63FF2525834B}" srcOrd="0" destOrd="0" presId="urn:microsoft.com/office/officeart/2005/8/layout/radial5"/>
    <dgm:cxn modelId="{46F52AD2-A50A-4CF1-8AD1-2DF6C1324035}" type="presParOf" srcId="{97AB4F98-7FE0-407E-A83A-D06D13178371}" destId="{ACE3DF4F-8C1F-4AC3-B1D4-98CDF0CAEB7B}" srcOrd="1" destOrd="0" presId="urn:microsoft.com/office/officeart/2005/8/layout/radial5"/>
    <dgm:cxn modelId="{B8C231DF-A0BA-4B18-9B77-5688C462F730}" type="presParOf" srcId="{ACE3DF4F-8C1F-4AC3-B1D4-98CDF0CAEB7B}" destId="{180845BC-7606-46E9-B040-C5F2221BB689}" srcOrd="0" destOrd="0" presId="urn:microsoft.com/office/officeart/2005/8/layout/radial5"/>
    <dgm:cxn modelId="{9944E2BD-C507-4630-8980-B4A35797BBC4}" type="presParOf" srcId="{97AB4F98-7FE0-407E-A83A-D06D13178371}" destId="{60A9A403-9CF8-46BD-AC0A-BC77AFA5EBEC}" srcOrd="2" destOrd="0" presId="urn:microsoft.com/office/officeart/2005/8/layout/radial5"/>
    <dgm:cxn modelId="{4F3842FC-39A0-4821-BAD1-1874726B04B5}" type="presParOf" srcId="{97AB4F98-7FE0-407E-A83A-D06D13178371}" destId="{B42D273F-3E90-47EF-A9CA-CC9246D68551}" srcOrd="3" destOrd="0" presId="urn:microsoft.com/office/officeart/2005/8/layout/radial5"/>
    <dgm:cxn modelId="{E44A931D-538C-4452-8C7B-D62122AD6539}" type="presParOf" srcId="{B42D273F-3E90-47EF-A9CA-CC9246D68551}" destId="{75C46638-2922-43C3-A223-50BC540DBC69}" srcOrd="0" destOrd="0" presId="urn:microsoft.com/office/officeart/2005/8/layout/radial5"/>
    <dgm:cxn modelId="{177B5229-B5CF-40D3-8B9A-6D52F14F8C81}" type="presParOf" srcId="{97AB4F98-7FE0-407E-A83A-D06D13178371}" destId="{A01F679B-5672-4235-9310-4AB0CBA772C8}" srcOrd="4" destOrd="0" presId="urn:microsoft.com/office/officeart/2005/8/layout/radial5"/>
    <dgm:cxn modelId="{71820BBD-EEF5-4507-AA51-9D3B3990C7D8}" type="presParOf" srcId="{97AB4F98-7FE0-407E-A83A-D06D13178371}" destId="{CAF3F418-D3D6-40DE-9135-E4DC795056F0}" srcOrd="5" destOrd="0" presId="urn:microsoft.com/office/officeart/2005/8/layout/radial5"/>
    <dgm:cxn modelId="{A25E6B87-05FE-406B-88F5-D6F4B45E4F0D}" type="presParOf" srcId="{CAF3F418-D3D6-40DE-9135-E4DC795056F0}" destId="{0E04F7DD-C95E-4791-A3A8-295845536DBF}" srcOrd="0" destOrd="0" presId="urn:microsoft.com/office/officeart/2005/8/layout/radial5"/>
    <dgm:cxn modelId="{9F1F58CF-5338-431D-8C92-DE2C3326E296}" type="presParOf" srcId="{97AB4F98-7FE0-407E-A83A-D06D13178371}" destId="{11580F56-634B-410B-AE71-4A030F736096}" srcOrd="6" destOrd="0" presId="urn:microsoft.com/office/officeart/2005/8/layout/radial5"/>
    <dgm:cxn modelId="{0B1277F9-7A7D-4C96-B375-D4C921C224ED}" type="presParOf" srcId="{97AB4F98-7FE0-407E-A83A-D06D13178371}" destId="{602D0045-BBE5-47DF-88F9-2563986B78B2}" srcOrd="7" destOrd="0" presId="urn:microsoft.com/office/officeart/2005/8/layout/radial5"/>
    <dgm:cxn modelId="{77F13607-9026-4646-B58D-5609911FA769}" type="presParOf" srcId="{602D0045-BBE5-47DF-88F9-2563986B78B2}" destId="{116432C4-8636-46C8-B0CE-36EC5944CB38}" srcOrd="0" destOrd="0" presId="urn:microsoft.com/office/officeart/2005/8/layout/radial5"/>
    <dgm:cxn modelId="{137D16F9-8A79-41B1-88AA-2B908B6E7E87}" type="presParOf" srcId="{97AB4F98-7FE0-407E-A83A-D06D13178371}" destId="{F3779B86-817D-4C8A-B588-5DD56C1F94A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7639" y="1781745"/>
          <a:ext cx="1677321" cy="80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MAP</a:t>
          </a:r>
        </a:p>
      </dsp:txBody>
      <dsp:txXfrm>
        <a:off x="3847639" y="1781745"/>
        <a:ext cx="1677321" cy="809276"/>
      </dsp:txXfrm>
    </dsp:sp>
    <dsp:sp modelId="{ACE3DF4F-8C1F-4AC3-B1D4-98CDF0CAEB7B}">
      <dsp:nvSpPr>
        <dsp:cNvPr id="0" name=""/>
        <dsp:cNvSpPr/>
      </dsp:nvSpPr>
      <dsp:spPr>
        <a:xfrm rot="16197138">
          <a:off x="4465639" y="1183847"/>
          <a:ext cx="439976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4271" y="1320541"/>
        <a:ext cx="322810" cy="234333"/>
      </dsp:txXfrm>
    </dsp:sp>
    <dsp:sp modelId="{60A9A403-9CF8-46BD-AC0A-BC77AFA5EBEC}">
      <dsp:nvSpPr>
        <dsp:cNvPr id="0" name=""/>
        <dsp:cNvSpPr/>
      </dsp:nvSpPr>
      <dsp:spPr>
        <a:xfrm>
          <a:off x="3882667" y="11905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</a:t>
          </a:r>
        </a:p>
      </dsp:txBody>
      <dsp:txXfrm>
        <a:off x="3882667" y="119051"/>
        <a:ext cx="1604516" cy="832549"/>
      </dsp:txXfrm>
    </dsp:sp>
    <dsp:sp modelId="{B42D273F-3E90-47EF-A9CA-CC9246D68551}">
      <dsp:nvSpPr>
        <dsp:cNvPr id="0" name=""/>
        <dsp:cNvSpPr/>
      </dsp:nvSpPr>
      <dsp:spPr>
        <a:xfrm rot="21529665">
          <a:off x="5610674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0681" y="2048810"/>
        <a:ext cx="145883" cy="234333"/>
      </dsp:txXfrm>
    </dsp:sp>
    <dsp:sp modelId="{A01F679B-5672-4235-9310-4AB0CBA772C8}">
      <dsp:nvSpPr>
        <dsp:cNvPr id="0" name=""/>
        <dsp:cNvSpPr/>
      </dsp:nvSpPr>
      <dsp:spPr>
        <a:xfrm>
          <a:off x="5916717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Search Function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Homepages</a:t>
          </a:r>
        </a:p>
      </dsp:txBody>
      <dsp:txXfrm>
        <a:off x="5916717" y="1728515"/>
        <a:ext cx="1604516" cy="832549"/>
      </dsp:txXfrm>
    </dsp:sp>
    <dsp:sp modelId="{CAF3F418-D3D6-40DE-9135-E4DC795056F0}">
      <dsp:nvSpPr>
        <dsp:cNvPr id="0" name=""/>
        <dsp:cNvSpPr/>
      </dsp:nvSpPr>
      <dsp:spPr>
        <a:xfrm rot="5397057">
          <a:off x="4475775" y="2782284"/>
          <a:ext cx="422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34308" y="2801812"/>
        <a:ext cx="305238" cy="234333"/>
      </dsp:txXfrm>
    </dsp:sp>
    <dsp:sp modelId="{11580F56-634B-410B-AE71-4A030F736096}">
      <dsp:nvSpPr>
        <dsp:cNvPr id="0" name=""/>
        <dsp:cNvSpPr/>
      </dsp:nvSpPr>
      <dsp:spPr>
        <a:xfrm>
          <a:off x="3885426" y="338801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Airbnb Price Predictor &amp; Scale</a:t>
          </a:r>
        </a:p>
      </dsp:txBody>
      <dsp:txXfrm>
        <a:off x="3885426" y="3388011"/>
        <a:ext cx="1604516" cy="832549"/>
      </dsp:txXfrm>
    </dsp:sp>
    <dsp:sp modelId="{602D0045-BBE5-47DF-88F9-2563986B78B2}">
      <dsp:nvSpPr>
        <dsp:cNvPr id="0" name=""/>
        <dsp:cNvSpPr/>
      </dsp:nvSpPr>
      <dsp:spPr>
        <a:xfrm rot="10870335">
          <a:off x="3553520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16034" y="2048810"/>
        <a:ext cx="145883" cy="234333"/>
      </dsp:txXfrm>
    </dsp:sp>
    <dsp:sp modelId="{F3779B86-817D-4C8A-B588-5DD56C1F94A8}">
      <dsp:nvSpPr>
        <dsp:cNvPr id="0" name=""/>
        <dsp:cNvSpPr/>
      </dsp:nvSpPr>
      <dsp:spPr>
        <a:xfrm>
          <a:off x="1851365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Suggestions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</a:t>
          </a:r>
        </a:p>
      </dsp:txBody>
      <dsp:txXfrm>
        <a:off x="1851365" y="1728515"/>
        <a:ext cx="1604516" cy="83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7639" y="1781745"/>
          <a:ext cx="1677321" cy="80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MAP</a:t>
          </a:r>
        </a:p>
      </dsp:txBody>
      <dsp:txXfrm>
        <a:off x="3847639" y="1781745"/>
        <a:ext cx="1677321" cy="809276"/>
      </dsp:txXfrm>
    </dsp:sp>
    <dsp:sp modelId="{ACE3DF4F-8C1F-4AC3-B1D4-98CDF0CAEB7B}">
      <dsp:nvSpPr>
        <dsp:cNvPr id="0" name=""/>
        <dsp:cNvSpPr/>
      </dsp:nvSpPr>
      <dsp:spPr>
        <a:xfrm rot="16197138">
          <a:off x="4465639" y="1183847"/>
          <a:ext cx="439976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4271" y="1320541"/>
        <a:ext cx="322810" cy="234333"/>
      </dsp:txXfrm>
    </dsp:sp>
    <dsp:sp modelId="{60A9A403-9CF8-46BD-AC0A-BC77AFA5EBEC}">
      <dsp:nvSpPr>
        <dsp:cNvPr id="0" name=""/>
        <dsp:cNvSpPr/>
      </dsp:nvSpPr>
      <dsp:spPr>
        <a:xfrm>
          <a:off x="3882667" y="11905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</a:t>
          </a:r>
        </a:p>
      </dsp:txBody>
      <dsp:txXfrm>
        <a:off x="3882667" y="119051"/>
        <a:ext cx="1604516" cy="832549"/>
      </dsp:txXfrm>
    </dsp:sp>
    <dsp:sp modelId="{B42D273F-3E90-47EF-A9CA-CC9246D68551}">
      <dsp:nvSpPr>
        <dsp:cNvPr id="0" name=""/>
        <dsp:cNvSpPr/>
      </dsp:nvSpPr>
      <dsp:spPr>
        <a:xfrm rot="21529665">
          <a:off x="5610674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0681" y="2048810"/>
        <a:ext cx="145883" cy="234333"/>
      </dsp:txXfrm>
    </dsp:sp>
    <dsp:sp modelId="{A01F679B-5672-4235-9310-4AB0CBA772C8}">
      <dsp:nvSpPr>
        <dsp:cNvPr id="0" name=""/>
        <dsp:cNvSpPr/>
      </dsp:nvSpPr>
      <dsp:spPr>
        <a:xfrm>
          <a:off x="5916717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Search Function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Homepages</a:t>
          </a:r>
        </a:p>
      </dsp:txBody>
      <dsp:txXfrm>
        <a:off x="5916717" y="1728515"/>
        <a:ext cx="1604516" cy="832549"/>
      </dsp:txXfrm>
    </dsp:sp>
    <dsp:sp modelId="{CAF3F418-D3D6-40DE-9135-E4DC795056F0}">
      <dsp:nvSpPr>
        <dsp:cNvPr id="0" name=""/>
        <dsp:cNvSpPr/>
      </dsp:nvSpPr>
      <dsp:spPr>
        <a:xfrm rot="5397057">
          <a:off x="4475775" y="2782284"/>
          <a:ext cx="422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34308" y="2801812"/>
        <a:ext cx="305238" cy="234333"/>
      </dsp:txXfrm>
    </dsp:sp>
    <dsp:sp modelId="{11580F56-634B-410B-AE71-4A030F736096}">
      <dsp:nvSpPr>
        <dsp:cNvPr id="0" name=""/>
        <dsp:cNvSpPr/>
      </dsp:nvSpPr>
      <dsp:spPr>
        <a:xfrm>
          <a:off x="3885426" y="338801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Airbnb Price Predictor &amp; Scale</a:t>
          </a:r>
        </a:p>
      </dsp:txBody>
      <dsp:txXfrm>
        <a:off x="3885426" y="3388011"/>
        <a:ext cx="1604516" cy="832549"/>
      </dsp:txXfrm>
    </dsp:sp>
    <dsp:sp modelId="{602D0045-BBE5-47DF-88F9-2563986B78B2}">
      <dsp:nvSpPr>
        <dsp:cNvPr id="0" name=""/>
        <dsp:cNvSpPr/>
      </dsp:nvSpPr>
      <dsp:spPr>
        <a:xfrm rot="10870335">
          <a:off x="3553520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16034" y="2048810"/>
        <a:ext cx="145883" cy="234333"/>
      </dsp:txXfrm>
    </dsp:sp>
    <dsp:sp modelId="{F3779B86-817D-4C8A-B588-5DD56C1F94A8}">
      <dsp:nvSpPr>
        <dsp:cNvPr id="0" name=""/>
        <dsp:cNvSpPr/>
      </dsp:nvSpPr>
      <dsp:spPr>
        <a:xfrm>
          <a:off x="1851365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Suggestions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</a:t>
          </a:r>
        </a:p>
      </dsp:txBody>
      <dsp:txXfrm>
        <a:off x="1851365" y="1728515"/>
        <a:ext cx="1604516" cy="832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847639" y="1781745"/>
          <a:ext cx="1677321" cy="8092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INTERACTIVE MAP</a:t>
          </a:r>
        </a:p>
      </dsp:txBody>
      <dsp:txXfrm>
        <a:off x="3847639" y="1781745"/>
        <a:ext cx="1677321" cy="809276"/>
      </dsp:txXfrm>
    </dsp:sp>
    <dsp:sp modelId="{ACE3DF4F-8C1F-4AC3-B1D4-98CDF0CAEB7B}">
      <dsp:nvSpPr>
        <dsp:cNvPr id="0" name=""/>
        <dsp:cNvSpPr/>
      </dsp:nvSpPr>
      <dsp:spPr>
        <a:xfrm rot="16197138">
          <a:off x="4465639" y="1183847"/>
          <a:ext cx="439976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524271" y="1320541"/>
        <a:ext cx="322810" cy="234333"/>
      </dsp:txXfrm>
    </dsp:sp>
    <dsp:sp modelId="{60A9A403-9CF8-46BD-AC0A-BC77AFA5EBEC}">
      <dsp:nvSpPr>
        <dsp:cNvPr id="0" name=""/>
        <dsp:cNvSpPr/>
      </dsp:nvSpPr>
      <dsp:spPr>
        <a:xfrm>
          <a:off x="3882667" y="11905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API</a:t>
          </a:r>
        </a:p>
      </dsp:txBody>
      <dsp:txXfrm>
        <a:off x="3882667" y="119051"/>
        <a:ext cx="1604516" cy="832549"/>
      </dsp:txXfrm>
    </dsp:sp>
    <dsp:sp modelId="{B42D273F-3E90-47EF-A9CA-CC9246D68551}">
      <dsp:nvSpPr>
        <dsp:cNvPr id="0" name=""/>
        <dsp:cNvSpPr/>
      </dsp:nvSpPr>
      <dsp:spPr>
        <a:xfrm rot="21529665">
          <a:off x="5610674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610681" y="2048810"/>
        <a:ext cx="145883" cy="234333"/>
      </dsp:txXfrm>
    </dsp:sp>
    <dsp:sp modelId="{A01F679B-5672-4235-9310-4AB0CBA772C8}">
      <dsp:nvSpPr>
        <dsp:cNvPr id="0" name=""/>
        <dsp:cNvSpPr/>
      </dsp:nvSpPr>
      <dsp:spPr>
        <a:xfrm>
          <a:off x="5916717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Search Function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&amp;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Homepages</a:t>
          </a:r>
        </a:p>
      </dsp:txBody>
      <dsp:txXfrm>
        <a:off x="5916717" y="1728515"/>
        <a:ext cx="1604516" cy="832549"/>
      </dsp:txXfrm>
    </dsp:sp>
    <dsp:sp modelId="{CAF3F418-D3D6-40DE-9135-E4DC795056F0}">
      <dsp:nvSpPr>
        <dsp:cNvPr id="0" name=""/>
        <dsp:cNvSpPr/>
      </dsp:nvSpPr>
      <dsp:spPr>
        <a:xfrm rot="5397057">
          <a:off x="4475775" y="2782284"/>
          <a:ext cx="422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34308" y="2801812"/>
        <a:ext cx="305238" cy="234333"/>
      </dsp:txXfrm>
    </dsp:sp>
    <dsp:sp modelId="{11580F56-634B-410B-AE71-4A030F736096}">
      <dsp:nvSpPr>
        <dsp:cNvPr id="0" name=""/>
        <dsp:cNvSpPr/>
      </dsp:nvSpPr>
      <dsp:spPr>
        <a:xfrm>
          <a:off x="3885426" y="3388011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Airbnb Price Predictor &amp; Scale</a:t>
          </a:r>
        </a:p>
      </dsp:txBody>
      <dsp:txXfrm>
        <a:off x="3885426" y="3388011"/>
        <a:ext cx="1604516" cy="832549"/>
      </dsp:txXfrm>
    </dsp:sp>
    <dsp:sp modelId="{602D0045-BBE5-47DF-88F9-2563986B78B2}">
      <dsp:nvSpPr>
        <dsp:cNvPr id="0" name=""/>
        <dsp:cNvSpPr/>
      </dsp:nvSpPr>
      <dsp:spPr>
        <a:xfrm rot="10870335">
          <a:off x="3553520" y="1970059"/>
          <a:ext cx="208404" cy="3905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616034" y="2048810"/>
        <a:ext cx="145883" cy="234333"/>
      </dsp:txXfrm>
    </dsp:sp>
    <dsp:sp modelId="{F3779B86-817D-4C8A-B588-5DD56C1F94A8}">
      <dsp:nvSpPr>
        <dsp:cNvPr id="0" name=""/>
        <dsp:cNvSpPr/>
      </dsp:nvSpPr>
      <dsp:spPr>
        <a:xfrm>
          <a:off x="1851365" y="1728515"/>
          <a:ext cx="1604516" cy="832549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Suggestions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</a:t>
          </a:r>
        </a:p>
      </dsp:txBody>
      <dsp:txXfrm>
        <a:off x="1851365" y="1728515"/>
        <a:ext cx="1604516" cy="832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D2AAB-7B25-4C87-AEFD-63FF2525834B}">
      <dsp:nvSpPr>
        <dsp:cNvPr id="0" name=""/>
        <dsp:cNvSpPr/>
      </dsp:nvSpPr>
      <dsp:spPr>
        <a:xfrm>
          <a:off x="3773052" y="1603818"/>
          <a:ext cx="1293094" cy="11651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Apt Owner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Renter</a:t>
          </a:r>
        </a:p>
      </dsp:txBody>
      <dsp:txXfrm>
        <a:off x="3962421" y="1774447"/>
        <a:ext cx="914356" cy="823873"/>
      </dsp:txXfrm>
    </dsp:sp>
    <dsp:sp modelId="{ACE3DF4F-8C1F-4AC3-B1D4-98CDF0CAEB7B}">
      <dsp:nvSpPr>
        <dsp:cNvPr id="0" name=""/>
        <dsp:cNvSpPr/>
      </dsp:nvSpPr>
      <dsp:spPr>
        <a:xfrm rot="16197138">
          <a:off x="4245941" y="1092189"/>
          <a:ext cx="345820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297857" y="1222130"/>
        <a:ext cx="242074" cy="234204"/>
      </dsp:txXfrm>
    </dsp:sp>
    <dsp:sp modelId="{60A9A403-9CF8-46BD-AC0A-BC77AFA5EBEC}">
      <dsp:nvSpPr>
        <dsp:cNvPr id="0" name=""/>
        <dsp:cNvSpPr/>
      </dsp:nvSpPr>
      <dsp:spPr>
        <a:xfrm>
          <a:off x="3616408" y="119235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Global Expansion</a:t>
          </a:r>
        </a:p>
      </dsp:txBody>
      <dsp:txXfrm>
        <a:off x="3616408" y="119235"/>
        <a:ext cx="1603633" cy="832091"/>
      </dsp:txXfrm>
    </dsp:sp>
    <dsp:sp modelId="{B42D273F-3E90-47EF-A9CA-CC9246D68551}">
      <dsp:nvSpPr>
        <dsp:cNvPr id="0" name=""/>
        <dsp:cNvSpPr/>
      </dsp:nvSpPr>
      <dsp:spPr>
        <a:xfrm rot="21529665">
          <a:off x="5194682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194692" y="2051199"/>
        <a:ext cx="217139" cy="234204"/>
      </dsp:txXfrm>
    </dsp:sp>
    <dsp:sp modelId="{A01F679B-5672-4235-9310-4AB0CBA772C8}">
      <dsp:nvSpPr>
        <dsp:cNvPr id="0" name=""/>
        <dsp:cNvSpPr/>
      </dsp:nvSpPr>
      <dsp:spPr>
        <a:xfrm>
          <a:off x="5650515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Search Function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&amp;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Homepages</a:t>
          </a:r>
        </a:p>
      </dsp:txBody>
      <dsp:txXfrm>
        <a:off x="5650515" y="1728743"/>
        <a:ext cx="1603633" cy="832091"/>
      </dsp:txXfrm>
    </dsp:sp>
    <dsp:sp modelId="{CAF3F418-D3D6-40DE-9135-E4DC795056F0}">
      <dsp:nvSpPr>
        <dsp:cNvPr id="0" name=""/>
        <dsp:cNvSpPr/>
      </dsp:nvSpPr>
      <dsp:spPr>
        <a:xfrm rot="5397057">
          <a:off x="4256231" y="2874157"/>
          <a:ext cx="328247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05426" y="2902988"/>
        <a:ext cx="229773" cy="234204"/>
      </dsp:txXfrm>
    </dsp:sp>
    <dsp:sp modelId="{11580F56-634B-410B-AE71-4A030F736096}">
      <dsp:nvSpPr>
        <dsp:cNvPr id="0" name=""/>
        <dsp:cNvSpPr/>
      </dsp:nvSpPr>
      <dsp:spPr>
        <a:xfrm>
          <a:off x="3619168" y="3388284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Airbnb Price Predictor &amp; Scale</a:t>
          </a:r>
        </a:p>
      </dsp:txBody>
      <dsp:txXfrm>
        <a:off x="3619168" y="3388284"/>
        <a:ext cx="1603633" cy="832091"/>
      </dsp:txXfrm>
    </dsp:sp>
    <dsp:sp modelId="{602D0045-BBE5-47DF-88F9-2563986B78B2}">
      <dsp:nvSpPr>
        <dsp:cNvPr id="0" name=""/>
        <dsp:cNvSpPr/>
      </dsp:nvSpPr>
      <dsp:spPr>
        <a:xfrm rot="10870335">
          <a:off x="3334318" y="1972179"/>
          <a:ext cx="310198" cy="3903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427367" y="2051199"/>
        <a:ext cx="217139" cy="234204"/>
      </dsp:txXfrm>
    </dsp:sp>
    <dsp:sp modelId="{F3779B86-817D-4C8A-B588-5DD56C1F94A8}">
      <dsp:nvSpPr>
        <dsp:cNvPr id="0" name=""/>
        <dsp:cNvSpPr/>
      </dsp:nvSpPr>
      <dsp:spPr>
        <a:xfrm>
          <a:off x="1585051" y="1728743"/>
          <a:ext cx="1603633" cy="832091"/>
        </a:xfrm>
        <a:prstGeom prst="rect">
          <a:avLst/>
        </a:prstGeom>
        <a:gradFill rotWithShape="1">
          <a:gsLst>
            <a:gs pos="0">
              <a:schemeClr val="dk1">
                <a:tint val="98000"/>
                <a:satMod val="110000"/>
                <a:lumMod val="104000"/>
              </a:schemeClr>
            </a:gs>
            <a:gs pos="69000">
              <a:schemeClr val="dk1">
                <a:shade val="88000"/>
                <a:satMod val="130000"/>
                <a:lumMod val="92000"/>
              </a:schemeClr>
            </a:gs>
            <a:gs pos="100000">
              <a:schemeClr val="dk1"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Suggestions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Feature</a:t>
          </a:r>
        </a:p>
      </dsp:txBody>
      <dsp:txXfrm>
        <a:off x="1585051" y="1728743"/>
        <a:ext cx="1603633" cy="832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5/6/2019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5/6/2019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of you have rented an Airbnb?</a:t>
            </a:r>
          </a:p>
          <a:p>
            <a:pPr marL="228600" indent="-228600">
              <a:buAutoNum type="arabicPeriod"/>
            </a:pPr>
            <a:r>
              <a:rPr lang="en-US" dirty="0"/>
              <a:t>Who did research on the cities they were visiting prior to making a decision?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I’m assuming you has had to click through multiple different websites to find everything you wanted to know…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7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That’s where we come! We are filling a white-space in the market that’s a one stop shop to get a holistic perspective of where you’ll be staying</a:t>
            </a:r>
          </a:p>
          <a:p>
            <a:pPr marL="0" indent="0">
              <a:buNone/>
            </a:pPr>
            <a:r>
              <a:rPr lang="en-US" dirty="0"/>
              <a:t>KNOW B4 U GO!</a:t>
            </a:r>
          </a:p>
          <a:p>
            <a:pPr marL="0" indent="0"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currently have 4 main features rolled out on our beta site and for our test are only focusing on New York City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Airbnb pricing history from 2018 by neighborhood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NYPD crime data from 2018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What bars and restaurants there are by neighborhood / rating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Insights Analysis overviewing Airbnb comments from 2018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built a website with HTML/CSS to display our findings and provide an interactive UI/UX for our users</a:t>
            </a:r>
          </a:p>
          <a:p>
            <a:r>
              <a:rPr lang="en-US" dirty="0"/>
              <a:t>This is currently only a web-based application but will eventually launch as an app. </a:t>
            </a:r>
          </a:p>
          <a:p>
            <a:endParaRPr lang="en-US" dirty="0"/>
          </a:p>
          <a:p>
            <a:r>
              <a:rPr lang="en-US" dirty="0"/>
              <a:t>I am now going to pass it over to Francis so he can take you through our amazing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7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150" y="802299"/>
            <a:ext cx="8634824" cy="2541431"/>
          </a:xfrm>
        </p:spPr>
        <p:txBody>
          <a:bodyPr bIns="0" anchor="b">
            <a:normAutofit/>
          </a:bodyPr>
          <a:lstStyle>
            <a:lvl1pPr algn="l">
              <a:defRPr sz="6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150" y="3531205"/>
            <a:ext cx="863482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99" b="0" cap="all" baseline="0">
                <a:solidFill>
                  <a:schemeClr val="tx1"/>
                </a:solidFill>
              </a:defRPr>
            </a:lvl1pPr>
            <a:lvl2pPr marL="457063" indent="0" algn="ctr">
              <a:buNone/>
              <a:defRPr sz="17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5871" y="329308"/>
            <a:ext cx="497262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290" y="798973"/>
            <a:ext cx="810808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150" y="3528542"/>
            <a:ext cx="86348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6653" y="798974"/>
            <a:ext cx="1615321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296" y="798974"/>
            <a:ext cx="7826791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665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5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1"/>
            <a:ext cx="9600774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860" y="1756130"/>
            <a:ext cx="8640903" cy="1887950"/>
          </a:xfrm>
        </p:spPr>
        <p:txBody>
          <a:bodyPr anchor="b">
            <a:normAutofit/>
          </a:bodyPr>
          <a:lstStyle>
            <a:lvl1pPr algn="l"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3861" y="3806196"/>
            <a:ext cx="8628198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3861" y="3804985"/>
            <a:ext cx="862819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4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840" y="94583"/>
            <a:ext cx="9603134" cy="515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954" y="2010879"/>
            <a:ext cx="464394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101" y="2017343"/>
            <a:ext cx="464394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6212" y="6858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815" y="1"/>
            <a:ext cx="9605159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814" y="2019550"/>
            <a:ext cx="464394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6814" y="2824270"/>
            <a:ext cx="464394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0692" y="2023004"/>
            <a:ext cx="464394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99" b="0" cap="all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0692" y="2821491"/>
            <a:ext cx="464394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6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2" y="42520"/>
            <a:ext cx="9600774" cy="567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517" y="609600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8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295" y="798973"/>
            <a:ext cx="3272247" cy="2247117"/>
          </a:xfrm>
        </p:spPr>
        <p:txBody>
          <a:bodyPr anchor="b">
            <a:normAutofit/>
          </a:bodyPr>
          <a:lstStyle>
            <a:lvl1pPr algn="l">
              <a:defRPr sz="2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401" y="798974"/>
            <a:ext cx="6010904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295" y="3205492"/>
            <a:ext cx="3274160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7903" y="3205491"/>
            <a:ext cx="32686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0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5440" y="482171"/>
            <a:ext cx="4073472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828" y="1129513"/>
            <a:ext cx="5530887" cy="1830584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2274" y="1122543"/>
            <a:ext cx="279044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9951" y="3145992"/>
            <a:ext cx="5522965" cy="2003742"/>
          </a:xfrm>
        </p:spPr>
        <p:txBody>
          <a:bodyPr>
            <a:normAutofit/>
          </a:bodyPr>
          <a:lstStyle>
            <a:lvl1pPr marL="0" indent="0" algn="l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005" y="5469857"/>
            <a:ext cx="5525912" cy="320123"/>
          </a:xfrm>
        </p:spPr>
        <p:txBody>
          <a:bodyPr/>
          <a:lstStyle>
            <a:lvl1pPr algn="l">
              <a:defRPr/>
            </a:lvl1pPr>
          </a:lstStyle>
          <a:p>
            <a:fld id="{EDF33987-6305-4E2A-BF18-EF013ECE927B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005" y="318641"/>
            <a:ext cx="5539561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005" y="3143605"/>
            <a:ext cx="55259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202" y="804520"/>
            <a:ext cx="9600774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202" y="2015733"/>
            <a:ext cx="9600774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171" y="330370"/>
            <a:ext cx="349980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201" y="329308"/>
            <a:ext cx="593728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935" y="798973"/>
            <a:ext cx="810808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799">
                <a:solidFill>
                  <a:schemeClr val="accent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199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9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0"/>
            <a:ext cx="12191699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2410" y="1397235"/>
            <a:ext cx="5974400" cy="225213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Know-b4-u-go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4950269"/>
            <a:ext cx="12188521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5391" y="5346831"/>
            <a:ext cx="2388439" cy="151116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ERIC LIEU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MJ VILLACRESES 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FRANCIS IMPERIAL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FFFFFF"/>
                </a:solidFill>
              </a:rPr>
              <a:t>AMANDA WISHNIE</a:t>
            </a:r>
          </a:p>
          <a:p>
            <a:pPr algn="ctr">
              <a:lnSpc>
                <a:spcPct val="11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84FD7-F774-4973-AF8F-058D60499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51" r="1" b="301"/>
          <a:stretch/>
        </p:blipFill>
        <p:spPr>
          <a:xfrm>
            <a:off x="3178" y="-2"/>
            <a:ext cx="4649905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88825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88825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88825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517" y="1847088"/>
            <a:ext cx="96050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" y="0"/>
            <a:ext cx="121885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106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474" y="1403055"/>
            <a:ext cx="3568551" cy="228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dirty="0">
                <a:solidFill>
                  <a:srgbClr val="FFFFFF"/>
                </a:solidFill>
              </a:rPr>
              <a:t>How are we going to help you?</a:t>
            </a:r>
            <a:endParaRPr lang="en-US" sz="4000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4294967295"/>
          </p:nvPr>
        </p:nvSpPr>
        <p:spPr>
          <a:xfrm>
            <a:off x="3960812" y="381000"/>
            <a:ext cx="8259187" cy="36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buNone/>
            </a:pPr>
            <a:r>
              <a:rPr lang="en-US" b="1" dirty="0"/>
              <a:t>WHITESPACE OPPORTUNITY</a:t>
            </a:r>
            <a:br>
              <a:rPr lang="en-US" b="1" dirty="0"/>
            </a:br>
            <a:r>
              <a:rPr lang="en-US" dirty="0"/>
              <a:t>Application that provides all the data you need to plan your next trip</a:t>
            </a:r>
            <a:br>
              <a:rPr lang="en-US" dirty="0"/>
            </a:br>
            <a:endParaRPr lang="en-US" dirty="0"/>
          </a:p>
          <a:p>
            <a:pPr marL="0" indent="0" algn="ctr" defTabSz="914400">
              <a:buNone/>
            </a:pPr>
            <a:br>
              <a:rPr lang="en-US" dirty="0"/>
            </a:br>
            <a:r>
              <a:rPr lang="en-US" b="1" dirty="0"/>
              <a:t>FEATURES</a:t>
            </a:r>
            <a:br>
              <a:rPr lang="en-US" dirty="0"/>
            </a:br>
            <a:r>
              <a:rPr lang="en-US" dirty="0"/>
              <a:t>Airbnb pricing history</a:t>
            </a:r>
            <a:br>
              <a:rPr lang="en-US" dirty="0"/>
            </a:br>
            <a:r>
              <a:rPr lang="en-US" dirty="0"/>
              <a:t>Crime Data overview</a:t>
            </a:r>
            <a:br>
              <a:rPr lang="en-US" dirty="0"/>
            </a:br>
            <a:r>
              <a:rPr lang="en-US" dirty="0"/>
              <a:t>Where to eat &amp; drink</a:t>
            </a:r>
            <a:br>
              <a:rPr lang="en-US" dirty="0"/>
            </a:br>
            <a:r>
              <a:rPr lang="en-US" dirty="0"/>
              <a:t>Insights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4A24F-1AA2-459B-8C46-C2CD64B9E2B4}"/>
              </a:ext>
            </a:extLst>
          </p:cNvPr>
          <p:cNvSpPr txBox="1"/>
          <p:nvPr/>
        </p:nvSpPr>
        <p:spPr>
          <a:xfrm>
            <a:off x="4113212" y="469390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MOTIVATIONS: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SIMPLIFYING THE DECISION MAKING PROCESS WHEN PLANNING A TRIP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DFD24-32A6-4A25-8358-D32B3B677E26}"/>
              </a:ext>
            </a:extLst>
          </p:cNvPr>
          <p:cNvSpPr txBox="1"/>
          <p:nvPr/>
        </p:nvSpPr>
        <p:spPr>
          <a:xfrm>
            <a:off x="7415603" y="4693908"/>
            <a:ext cx="34794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AIRBNB OPEN SOURCE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ZOMATO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VADER PYTHON PACKAGE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12C7A-71D7-4240-859E-8B91DEDA1770}"/>
              </a:ext>
            </a:extLst>
          </p:cNvPr>
          <p:cNvSpPr txBox="1"/>
          <p:nvPr/>
        </p:nvSpPr>
        <p:spPr>
          <a:xfrm>
            <a:off x="10285412" y="4693908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HTML/CSS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JAVASCRIPT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API’s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8911-37AF-4BB7-81AF-27041B39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DID WE DO?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4DEE2-347A-4B81-B8F6-37327E3A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990600"/>
            <a:ext cx="10323327" cy="48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AIRBNB MAP DEVELOPMENT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354062"/>
              </p:ext>
            </p:extLst>
          </p:nvPr>
        </p:nvGraphicFramePr>
        <p:xfrm>
          <a:off x="-1601788" y="838200"/>
          <a:ext cx="93726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6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crime MAP DEVELOPMENT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1601788" y="838200"/>
          <a:ext cx="93726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0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5777-B0ED-4D24-B0BC-67C35C49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insights analysis process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058CADE-2DF0-4D4F-8ACD-34DD84EA9DA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1601788" y="838200"/>
          <a:ext cx="93726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6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27312" y="0"/>
            <a:ext cx="6934200" cy="10588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KNOW-B4-U-GO </a:t>
            </a:r>
            <a:br>
              <a:rPr lang="en-US" sz="2800" b="1" dirty="0"/>
            </a:br>
            <a:r>
              <a:rPr lang="en-US" sz="2800" b="1" dirty="0"/>
              <a:t>FUTURE IMPLEMENTATIONS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F82B39-BC8F-4616-B5BC-4AF96A844D31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78834924"/>
              </p:ext>
            </p:extLst>
          </p:nvPr>
        </p:nvGraphicFramePr>
        <p:xfrm>
          <a:off x="-611188" y="1242616"/>
          <a:ext cx="8839200" cy="4372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69742F-060E-42F7-A279-F3EEC7E5ADDB}"/>
              </a:ext>
            </a:extLst>
          </p:cNvPr>
          <p:cNvSpPr txBox="1"/>
          <p:nvPr/>
        </p:nvSpPr>
        <p:spPr>
          <a:xfrm>
            <a:off x="7413007" y="1013936"/>
            <a:ext cx="4574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 EXPANSION: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ADD ALL GLOBAL MAJOR CITIES TO THE SITE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EVENTUALLY ADD SMALLER CITIES THAT ARE TRYING TO INCREASE TOURISM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9736-EDBA-45CE-B284-A6B5707BDCDA}"/>
              </a:ext>
            </a:extLst>
          </p:cNvPr>
          <p:cNvSpPr txBox="1"/>
          <p:nvPr/>
        </p:nvSpPr>
        <p:spPr>
          <a:xfrm>
            <a:off x="7413007" y="2016204"/>
            <a:ext cx="4574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SEARCH FUCNTION &amp; HOMEPAGES: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highlight>
                  <a:srgbClr val="FFFF00"/>
                </a:highlight>
              </a:rPr>
              <a:t>HOMEPAGE FORM BUTTON THAT ALLOWS YOU TO SEARCH FOR THE CITY YOU WANT TO LEARN MORE ABOUT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highlight>
                  <a:srgbClr val="FFFF00"/>
                </a:highlight>
              </a:rPr>
              <a:t>CREATE HOMEPAGES FOR EACH CITY WE FEATURE ON THE SITE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6563-1470-4FD3-AAC1-6EB6E06A2B04}"/>
              </a:ext>
            </a:extLst>
          </p:cNvPr>
          <p:cNvSpPr txBox="1"/>
          <p:nvPr/>
        </p:nvSpPr>
        <p:spPr>
          <a:xfrm>
            <a:off x="7413007" y="3203138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PRICE PREDICTOR &amp; SCALE: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WITH MACHINE LEARNING,  DEVELOP AN AIRBNB PRICE PREDICTOR THAT LEVERAGES HISTORICAL DATA BY NEIGHBORHOOD OR CITY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GOAL OF THIS IS TO HELP APT OWNERS UNDERSTAND THE CURRENT AND FUTURE PRICING ENVIORNMENT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7BF1F-E346-4E0D-8E9F-AACC2ACCD7DC}"/>
              </a:ext>
            </a:extLst>
          </p:cNvPr>
          <p:cNvSpPr txBox="1"/>
          <p:nvPr/>
        </p:nvSpPr>
        <p:spPr>
          <a:xfrm>
            <a:off x="7426654" y="4579287"/>
            <a:ext cx="46141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SUGGESTIONS FEATURE: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MAKE SUGGESTIONS ON WHERE TO TRAVEL BASED ON DIFFERENT USER INPUT CONDITIONS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RELAXING VACATION WITH LITTLE CRIME?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BUDGETED TRIP? TRAVEL BASED ON AIRBNB PRICING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/>
              <a:t>PARTY ANIMAL? STAY WHERE THE BARS ARE</a:t>
            </a:r>
          </a:p>
        </p:txBody>
      </p:sp>
    </p:spTree>
    <p:extLst>
      <p:ext uri="{BB962C8B-B14F-4D97-AF65-F5344CB8AC3E}">
        <p14:creationId xmlns:p14="http://schemas.microsoft.com/office/powerpoint/2010/main" val="158967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438</Words>
  <Application>Microsoft Office PowerPoint</Application>
  <PresentationFormat>Custom</PresentationFormat>
  <Paragraphs>93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Gill Sans MT</vt:lpstr>
      <vt:lpstr>Wingdings</vt:lpstr>
      <vt:lpstr>Gallery</vt:lpstr>
      <vt:lpstr>Know-b4-u-go</vt:lpstr>
      <vt:lpstr>How are we going to help you?</vt:lpstr>
      <vt:lpstr>WHAT DID WE DO?</vt:lpstr>
      <vt:lpstr>AIRBNB MAP DEVELOPMENT</vt:lpstr>
      <vt:lpstr>crime MAP DEVELOPMENT</vt:lpstr>
      <vt:lpstr>insights analysis process</vt:lpstr>
      <vt:lpstr>KNOW-B4-U-GO  FUTURE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HOT SPOTS     Project 1   1/12/19</dc:title>
  <dc:creator>Francis Wong</dc:creator>
  <cp:lastModifiedBy>Amanda Wishnie</cp:lastModifiedBy>
  <cp:revision>12</cp:revision>
  <dcterms:created xsi:type="dcterms:W3CDTF">2019-01-12T14:14:51Z</dcterms:created>
  <dcterms:modified xsi:type="dcterms:W3CDTF">2019-05-07T01:01:40Z</dcterms:modified>
</cp:coreProperties>
</file>