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4_96CB7EA0.xml" ContentType="application/vnd.ms-powerpoint.comments+xml"/>
  <Override PartName="/ppt/notesSlides/notesSlide4.xml" ContentType="application/vnd.openxmlformats-officedocument.presentationml.notesSlide+xml"/>
  <Override PartName="/ppt/comments/modernComment_115_BB6ECBD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78" r:id="rId4"/>
    <p:sldId id="276" r:id="rId5"/>
    <p:sldId id="279" r:id="rId6"/>
    <p:sldId id="277" r:id="rId7"/>
    <p:sldId id="280" r:id="rId8"/>
    <p:sldId id="258" r:id="rId9"/>
    <p:sldId id="281" r:id="rId10"/>
    <p:sldId id="292" r:id="rId11"/>
    <p:sldId id="259" r:id="rId12"/>
    <p:sldId id="260" r:id="rId13"/>
    <p:sldId id="283" r:id="rId14"/>
    <p:sldId id="291" r:id="rId15"/>
    <p:sldId id="284" r:id="rId16"/>
    <p:sldId id="293" r:id="rId17"/>
    <p:sldId id="294" r:id="rId18"/>
    <p:sldId id="288" r:id="rId19"/>
    <p:sldId id="296" r:id="rId20"/>
    <p:sldId id="295" r:id="rId21"/>
    <p:sldId id="289" r:id="rId22"/>
    <p:sldId id="290" r:id="rId23"/>
    <p:sldId id="282" r:id="rId24"/>
    <p:sldId id="297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A89A1-57C5-4D7D-B69B-CD5BF1574F26}">
          <p14:sldIdLst>
            <p14:sldId id="256"/>
            <p14:sldId id="257"/>
          </p14:sldIdLst>
        </p14:section>
        <p14:section name="Untitled Section" id="{034503B3-C53B-4678-83A9-3716B63A5030}">
          <p14:sldIdLst>
            <p14:sldId id="278"/>
            <p14:sldId id="276"/>
            <p14:sldId id="279"/>
            <p14:sldId id="277"/>
            <p14:sldId id="280"/>
            <p14:sldId id="258"/>
            <p14:sldId id="281"/>
            <p14:sldId id="292"/>
            <p14:sldId id="259"/>
            <p14:sldId id="260"/>
            <p14:sldId id="283"/>
            <p14:sldId id="291"/>
            <p14:sldId id="284"/>
            <p14:sldId id="293"/>
            <p14:sldId id="294"/>
            <p14:sldId id="288"/>
            <p14:sldId id="296"/>
            <p14:sldId id="295"/>
            <p14:sldId id="289"/>
            <p14:sldId id="290"/>
            <p14:sldId id="282"/>
            <p14:sldId id="29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003C3E-B3C9-9271-10AE-071C917C4EF0}" name="eliezer ezezer" initials="ee" userId="204636aa92338b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5A8B25"/>
    <a:srgbClr val="233511"/>
    <a:srgbClr val="F04118"/>
    <a:srgbClr val="1E2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0139" autoAdjust="0"/>
  </p:normalViewPr>
  <p:slideViewPr>
    <p:cSldViewPr>
      <p:cViewPr>
        <p:scale>
          <a:sx n="100" d="100"/>
          <a:sy n="100" d="100"/>
        </p:scale>
        <p:origin x="211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modernComment_114_96CB7E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332E52-F854-4BE7-A86B-B44476720957}" authorId="{1A003C3E-B3C9-9271-10AE-071C917C4EF0}" created="2022-07-01T07:49:24.7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29918624" sldId="276"/>
      <ac:picMk id="13" creationId="{A8EFC73A-0AF8-EDE5-7E7F-900231EAF6D5}"/>
    </ac:deMkLst>
    <p188:txBody>
      <a:bodyPr/>
      <a:lstStyle/>
      <a:p>
        <a:r>
          <a:rPr lang="en-IL"/>
          <a:t>אולי לשנות למשהו יותר רולוונטי
</a:t>
        </a:r>
      </a:p>
    </p188:txBody>
  </p188:cm>
</p188:cmLst>
</file>

<file path=ppt/comments/modernComment_115_BB6EC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0FDBB6-4D4B-4F8D-8D30-409B4B927A6D}" authorId="{1A003C3E-B3C9-9271-10AE-071C917C4EF0}" created="2022-07-01T08:07:20.991">
    <pc:sldMkLst xmlns:pc="http://schemas.microsoft.com/office/powerpoint/2013/main/command">
      <pc:docMk/>
      <pc:sldMk cId="3144600535" sldId="277"/>
    </pc:sldMkLst>
    <p188:txBody>
      <a:bodyPr/>
      <a:lstStyle/>
      <a:p>
        <a:r>
          <a:rPr lang="en-IL"/>
          <a:t>לאוסיף תמונות על בעיות ופתרונות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6F9EFA-AA13-41D2-851F-5887DCDC4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7C706-A4D2-4F46-B77A-F0DEEEB83972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17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של המכשיר עם המסך שלו</a:t>
            </a:r>
          </a:p>
          <a:p>
            <a:r>
              <a:rPr lang="he-IL" dirty="0"/>
              <a:t>הצגה של המערכת שיוצרת דגימות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19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של המכשיר עם המסך שלו</a:t>
            </a:r>
          </a:p>
          <a:p>
            <a:r>
              <a:rPr lang="he-IL" dirty="0"/>
              <a:t>הצגה של המערכת שיוצרת דגימות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0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24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6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2BD7-4D85-44F1-84CD-1F4E2FEF326B}" type="slidenum">
              <a:rPr lang="en-US"/>
              <a:pPr/>
              <a:t>25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67AD6-1019-40FF-9AB7-7E49A4C15FA1}" type="slidenum">
              <a:rPr lang="en-US"/>
              <a:pPr/>
              <a:t>26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9C41D-6C39-4F1D-A5C6-649D917C8E61}" type="slidenum">
              <a:rPr lang="en-US"/>
              <a:pPr/>
              <a:t>27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D25C4-D383-42B4-A56E-720186F60FC7}" type="slidenum">
              <a:rPr lang="en-US"/>
              <a:pPr/>
              <a:t>28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ED92F-3685-436E-8E63-0DAFD5F437BE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F6678-6E26-4360-8D31-D82A4B0A732A}" type="slidenum">
              <a:rPr lang="en-US"/>
              <a:pPr/>
              <a:t>29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E2E5-2256-4C35-B922-AA7D5F8DBBE8}" type="slidenum">
              <a:rPr lang="en-US"/>
              <a:pPr/>
              <a:t>30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8BFF5-392B-4FC6-8BDF-396069585381}" type="slidenum">
              <a:rPr lang="en-US"/>
              <a:pPr/>
              <a:t>31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65EED-2130-4F7D-A259-0C470ACCC4CB}" type="slidenum">
              <a:rPr lang="en-US"/>
              <a:pPr/>
              <a:t>32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2534F-A14D-4A61-B792-CF86A570502B}" type="slidenum">
              <a:rPr lang="en-US"/>
              <a:pPr/>
              <a:t>33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125F0-0C52-4BF3-8EB9-8C2B47AE3E89}" type="slidenum">
              <a:rPr lang="en-US"/>
              <a:pPr/>
              <a:t>34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7AE1-41E3-407F-9F48-457C67E5B496}" type="slidenum">
              <a:rPr lang="en-US"/>
              <a:pPr/>
              <a:t>35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18FDE-5003-4142-9B11-40A3E580754B}" type="slidenum">
              <a:rPr lang="en-US"/>
              <a:pPr/>
              <a:t>36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209A-3FFC-4932-AE1B-6E6DFCCF6BDD}" type="slidenum">
              <a:rPr lang="en-US"/>
              <a:pPr/>
              <a:t>37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1FA33-7E93-4213-9D6F-56F89455F623}" type="slidenum">
              <a:rPr lang="en-US"/>
              <a:pPr/>
              <a:t>38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B2DCE-DF5B-4808-912F-6A42D692A90E}" type="slidenum">
              <a:rPr lang="en-US"/>
              <a:pPr/>
              <a:t>39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http://articlesbyaphysicist.com/muscle_emg.html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הצגה ויזואלית כיצד החשמל עובר בשריר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12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6048375" cy="8636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6048375" cy="576262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15888"/>
            <a:ext cx="1871662" cy="64087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464175" cy="64087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58888" y="115888"/>
            <a:ext cx="7488237" cy="6408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93800"/>
            <a:ext cx="366712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93800"/>
            <a:ext cx="3668712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1588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93800"/>
            <a:ext cx="7488237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4_96CB7EA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BB6ECBD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84584" y="619919"/>
            <a:ext cx="7200031" cy="504825"/>
          </a:xfrm>
          <a:noFill/>
        </p:spPr>
        <p:txBody>
          <a:bodyPr/>
          <a:lstStyle/>
          <a:p>
            <a:pPr algn="r"/>
            <a:r>
              <a:rPr lang="he-IL" sz="2800" dirty="0">
                <a:latin typeface="Tahoma" charset="0"/>
              </a:rPr>
              <a:t>זיהוי תנועות יד בעזרת אקלקטורמיוגרפיה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1124744"/>
            <a:ext cx="5175250" cy="274637"/>
          </a:xfrm>
        </p:spPr>
        <p:txBody>
          <a:bodyPr/>
          <a:lstStyle/>
          <a:p>
            <a:pPr algn="r"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he-IL" i="1" dirty="0">
                <a:solidFill>
                  <a:srgbClr val="E1CE15"/>
                </a:solidFill>
              </a:rPr>
              <a:t>מאת אליעזר רווח</a:t>
            </a:r>
            <a:br>
              <a:rPr lang="en-US" i="1" dirty="0">
                <a:solidFill>
                  <a:srgbClr val="E1CE15"/>
                </a:solidFill>
              </a:rPr>
            </a:br>
            <a:r>
              <a:rPr lang="he-IL" i="1" dirty="0">
                <a:solidFill>
                  <a:srgbClr val="E1CE15"/>
                </a:solidFill>
              </a:rPr>
              <a:t>מנחה אקדמי – ד"ר אלי אייזנברג</a:t>
            </a:r>
            <a:endParaRPr lang="uk-UA" i="1" dirty="0">
              <a:solidFill>
                <a:srgbClr val="E1CE1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0C99-C49D-98C8-3E6E-10B7FCAC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מצב חיי</a:t>
            </a:r>
            <a:r>
              <a:rPr lang="en-US" dirty="0"/>
              <a:t>, </a:t>
            </a:r>
            <a:endParaRPr lang="he-IL" dirty="0"/>
          </a:p>
          <a:p>
            <a:r>
              <a:rPr lang="he-IL" dirty="0"/>
              <a:t>אחרי </a:t>
            </a:r>
            <a:r>
              <a:rPr lang="en-US" dirty="0"/>
              <a:t>bandpass</a:t>
            </a:r>
          </a:p>
          <a:p>
            <a:r>
              <a:rPr lang="he-IL" dirty="0"/>
              <a:t>אחרי </a:t>
            </a:r>
            <a:r>
              <a:rPr lang="en-US" dirty="0" err="1"/>
              <a:t>fwr</a:t>
            </a:r>
            <a:endParaRPr lang="en-US" dirty="0"/>
          </a:p>
          <a:p>
            <a:r>
              <a:rPr lang="he-IL" dirty="0"/>
              <a:t>אחרי</a:t>
            </a:r>
            <a:r>
              <a:rPr lang="en-US" dirty="0"/>
              <a:t> rms</a:t>
            </a:r>
          </a:p>
          <a:p>
            <a:r>
              <a:rPr lang="he-IL" dirty="0"/>
              <a:t>אחרי </a:t>
            </a:r>
            <a:r>
              <a:rPr lang="en-US" dirty="0" err="1"/>
              <a:t>mvc</a:t>
            </a:r>
            <a:endParaRPr lang="en-US" dirty="0"/>
          </a:p>
          <a:p>
            <a:r>
              <a:rPr lang="he-IL" dirty="0"/>
              <a:t>חץ לאלגוריתם אישי</a:t>
            </a:r>
          </a:p>
          <a:p>
            <a:r>
              <a:rPr lang="he-IL" dirty="0"/>
              <a:t> בעזרת תמונות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1683F-1785-877F-B1F9-BEF5BBF93F65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9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2167784-414A-B296-EB0A-38BB26AFC4F0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5802-BCC6-EADE-4B69-7366DB52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225" y="4010181"/>
            <a:ext cx="3599952" cy="2522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F7873-DAC2-4D73-4287-1EB38F14A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999100"/>
            <a:ext cx="3671961" cy="25262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4F1F2-DCFF-BDEF-BF29-7F891563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06" y="1211941"/>
            <a:ext cx="7488237" cy="2522716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/>
              <a:t>מידע רגיל חץ למידע עם התפלגות נורמלית חץ ל2 התמונות האחרות</a:t>
            </a:r>
          </a:p>
          <a:p>
            <a:pPr marL="0" indent="0" algn="r">
              <a:buNone/>
            </a:pPr>
            <a:r>
              <a:rPr lang="he-IL" dirty="0"/>
              <a:t>* לאוסיף בעניין הסטיית תקן עם חצים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6A459E1-DED5-3E50-4C15-4D1F15871F87}"/>
              </a:ext>
            </a:extLst>
          </p:cNvPr>
          <p:cNvSpPr txBox="1"/>
          <p:nvPr/>
        </p:nvSpPr>
        <p:spPr>
          <a:xfrm>
            <a:off x="1043608" y="0"/>
            <a:ext cx="7956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רשת ניורונים והתוצאות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A2FE6-BFD3-FD28-BD92-66767E593E1B}"/>
              </a:ext>
            </a:extLst>
          </p:cNvPr>
          <p:cNvSpPr txBox="1"/>
          <p:nvPr/>
        </p:nvSpPr>
        <p:spPr>
          <a:xfrm>
            <a:off x="4427984" y="1378723"/>
            <a:ext cx="4176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צייר 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סיבובים של למידה עמוקה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צייר </a:t>
            </a:r>
            <a:r>
              <a:rPr lang="en-US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ציון של החיזוי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82000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IRNN</a:t>
            </a:r>
            <a:r>
              <a:rPr lang="he-IL" sz="1600" b="1" i="1" dirty="0">
                <a:solidFill>
                  <a:srgbClr val="82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הרשת הפרטית שעבדתי איתה.</a:t>
            </a:r>
            <a:endParaRPr lang="en-IL" sz="1600" b="1" i="1" dirty="0">
              <a:solidFill>
                <a:srgbClr val="82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רשת מסוג </a:t>
            </a: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RNN LSTM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I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 רשת </a:t>
            </a: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עם מבנה יחסית קלאסי.</a:t>
            </a:r>
          </a:p>
          <a:p>
            <a:pPr algn="just" rtl="1"/>
            <a:endParaRPr lang="en-IL" sz="1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64D97CA7-591E-5105-5E95-E766788E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78723"/>
            <a:ext cx="3892388" cy="26313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EB1695-1F92-1CF5-AF27-32839AE1EDC8}"/>
              </a:ext>
            </a:extLst>
          </p:cNvPr>
          <p:cNvSpPr txBox="1"/>
          <p:nvPr/>
        </p:nvSpPr>
        <p:spPr>
          <a:xfrm>
            <a:off x="-468560" y="4365104"/>
            <a:ext cx="9396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תוצאות סופיות על סט מידע של 900 דגימות יצא 99.6%</a:t>
            </a:r>
            <a:r>
              <a:rPr lang="en-US" sz="2400" kern="0" dirty="0">
                <a:solidFill>
                  <a:schemeClr val="bg1"/>
                </a:solidFill>
              </a:rPr>
              <a:t>.</a:t>
            </a:r>
            <a:endParaRPr lang="he-IL" sz="2400" kern="0" dirty="0">
              <a:solidFill>
                <a:schemeClr val="bg1"/>
              </a:solidFill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תוצאות מחקר ב</a:t>
            </a:r>
            <a:r>
              <a:rPr lang="en-US" sz="2400" dirty="0">
                <a:solidFill>
                  <a:schemeClr val="bg1"/>
                </a:solidFill>
              </a:rPr>
              <a:t> Zhejiang Provincial Public Technology Research</a:t>
            </a:r>
            <a:endParaRPr lang="he-IL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על 1250 דגימות יצא</a:t>
            </a:r>
            <a:r>
              <a:rPr lang="en-US" sz="2400" kern="0" dirty="0">
                <a:solidFill>
                  <a:schemeClr val="bg1"/>
                </a:solidFill>
              </a:rPr>
              <a:t> </a:t>
            </a:r>
            <a:r>
              <a:rPr lang="he-IL" sz="2400" kern="0" dirty="0">
                <a:solidFill>
                  <a:schemeClr val="bg1"/>
                </a:solidFill>
              </a:rPr>
              <a:t>99.1%</a:t>
            </a:r>
            <a:r>
              <a:rPr lang="en-US" sz="2400" kern="0" dirty="0">
                <a:solidFill>
                  <a:schemeClr val="bg1"/>
                </a:solidFill>
              </a:rPr>
              <a:t>.</a:t>
            </a:r>
            <a:endParaRPr lang="he-IL" sz="24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716C0C0-1A7F-EC1B-7CFE-06FA62DB4563}"/>
              </a:ext>
            </a:extLst>
          </p:cNvPr>
          <p:cNvSpPr txBox="1">
            <a:spLocks/>
          </p:cNvSpPr>
          <p:nvPr/>
        </p:nvSpPr>
        <p:spPr bwMode="auto">
          <a:xfrm>
            <a:off x="1115616" y="1844824"/>
            <a:ext cx="7488237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איך נזהה מתי הייתה תנועה?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איפה נשיג מודל של יד ?</a:t>
            </a:r>
            <a:r>
              <a:rPr lang="en-US" sz="2200" kern="0" dirty="0"/>
              <a:t> 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דרושה מערכת חדשה לצורך תלת ממד</a:t>
            </a:r>
            <a:r>
              <a:rPr lang="en-US" sz="2200" kern="0" dirty="0"/>
              <a:t>.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יש יותר מעברים בן תנועות שונות למצבים נוכחים של היד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</p:spTree>
    <p:extLst>
      <p:ext uri="{BB962C8B-B14F-4D97-AF65-F5344CB8AC3E}">
        <p14:creationId xmlns:p14="http://schemas.microsoft.com/office/powerpoint/2010/main" val="46452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E2A4A7B-9DA8-F623-7A8B-A811A4455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5" y="3927014"/>
            <a:ext cx="1512168" cy="151216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D8B4B98-5AF2-9033-B479-437FC0937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24" y="4102226"/>
            <a:ext cx="1512168" cy="151216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F1CD4C-CD4D-94C3-80D7-E1180639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9" y="903568"/>
            <a:ext cx="1512168" cy="1512168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D97174A9-87C5-E6B2-E3A1-B570535CDDC9}"/>
              </a:ext>
            </a:extLst>
          </p:cNvPr>
          <p:cNvSpPr/>
          <p:nvPr/>
        </p:nvSpPr>
        <p:spPr>
          <a:xfrm>
            <a:off x="3589817" y="1964458"/>
            <a:ext cx="2595718" cy="3795735"/>
          </a:xfrm>
          <a:prstGeom prst="arc">
            <a:avLst>
              <a:gd name="adj1" fmla="val 16286928"/>
              <a:gd name="adj2" fmla="val 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E58712D-45DC-67A1-25C0-9DC231038326}"/>
              </a:ext>
            </a:extLst>
          </p:cNvPr>
          <p:cNvSpPr/>
          <p:nvPr/>
        </p:nvSpPr>
        <p:spPr>
          <a:xfrm rot="14952308">
            <a:off x="2521961" y="1587869"/>
            <a:ext cx="2911616" cy="3531676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7BAB68E-2A20-9DFF-19C9-F21C84A28D4D}"/>
              </a:ext>
            </a:extLst>
          </p:cNvPr>
          <p:cNvSpPr/>
          <p:nvPr/>
        </p:nvSpPr>
        <p:spPr>
          <a:xfrm rot="7769027">
            <a:off x="2669092" y="2126087"/>
            <a:ext cx="2878267" cy="3376926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A2C8C9A-11F9-FF69-7FCF-CBC37C6AC84D}"/>
              </a:ext>
            </a:extLst>
          </p:cNvPr>
          <p:cNvSpPr/>
          <p:nvPr/>
        </p:nvSpPr>
        <p:spPr>
          <a:xfrm rot="10800000">
            <a:off x="4691597" y="476671"/>
            <a:ext cx="2075738" cy="3625554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94C11D4-AD99-6CEB-2978-F809D9708D81}"/>
              </a:ext>
            </a:extLst>
          </p:cNvPr>
          <p:cNvSpPr/>
          <p:nvPr/>
        </p:nvSpPr>
        <p:spPr>
          <a:xfrm rot="18043382">
            <a:off x="3475748" y="3745790"/>
            <a:ext cx="2571981" cy="3716556"/>
          </a:xfrm>
          <a:prstGeom prst="arc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8636604-E23D-7544-367C-A4B743335EF0}"/>
              </a:ext>
            </a:extLst>
          </p:cNvPr>
          <p:cNvSpPr/>
          <p:nvPr/>
        </p:nvSpPr>
        <p:spPr>
          <a:xfrm rot="3773381">
            <a:off x="1240570" y="1279947"/>
            <a:ext cx="1933755" cy="4031295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A7D044-B1CF-CBE2-992A-37BCD432ABBD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D3C90F-CFBF-DB2A-6788-8066C1AD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670" y="664564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04118"/>
                </a:solidFill>
              </a:rPr>
              <a:t>3</a:t>
            </a:r>
            <a:r>
              <a:rPr lang="he-IL" sz="2400" dirty="0">
                <a:solidFill>
                  <a:srgbClr val="F04118"/>
                </a:solidFill>
              </a:rPr>
              <a:t> סיווגים שונים</a:t>
            </a:r>
            <a:r>
              <a:rPr lang="en-US" sz="2400" dirty="0">
                <a:solidFill>
                  <a:srgbClr val="F04118"/>
                </a:solidFill>
              </a:rPr>
              <a:t>.</a:t>
            </a:r>
            <a:endParaRPr lang="he-IL" sz="2400" dirty="0">
              <a:solidFill>
                <a:srgbClr val="F04118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0000"/>
                </a:solidFill>
              </a:rPr>
              <a:t>6 מעברים שונים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he-IL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61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C851FF98-FB82-DB0A-DC9C-5B53A8158659}"/>
              </a:ext>
            </a:extLst>
          </p:cNvPr>
          <p:cNvSpPr txBox="1">
            <a:spLocks/>
          </p:cNvSpPr>
          <p:nvPr/>
        </p:nvSpPr>
        <p:spPr bwMode="auto">
          <a:xfrm>
            <a:off x="1115616" y="1844824"/>
            <a:ext cx="7488237" cy="1872208"/>
          </a:xfrm>
          <a:prstGeom prst="rect">
            <a:avLst/>
          </a:prstGeom>
          <a:solidFill>
            <a:srgbClr val="23351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בעזרת מכשיר נוסף שמודד תאוצה שיהיה על היד ויעזור לגלות תנועה</a:t>
            </a:r>
            <a:r>
              <a:rPr lang="en-US" sz="2200" kern="0" dirty="0"/>
              <a:t>.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על ידי הגדרה מחדש יד ממציאות מדומה</a:t>
            </a:r>
            <a:r>
              <a:rPr lang="en-US" sz="2200" kern="0" dirty="0"/>
              <a:t>.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מערכת חדשה לבניית תוכנות בתלת ממד</a:t>
            </a:r>
            <a:r>
              <a:rPr lang="en-US" sz="2200" kern="0" dirty="0"/>
              <a:t> </a:t>
            </a:r>
            <a:r>
              <a:rPr lang="he-IL" sz="2200" kern="0" dirty="0"/>
              <a:t>בשם</a:t>
            </a:r>
            <a:r>
              <a:rPr lang="en-US" sz="2200" kern="0" dirty="0"/>
              <a:t>.unity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מודל של למידה עמוקה ספציפי לכל מצב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</p:spTree>
    <p:extLst>
      <p:ext uri="{BB962C8B-B14F-4D97-AF65-F5344CB8AC3E}">
        <p14:creationId xmlns:p14="http://schemas.microsoft.com/office/powerpoint/2010/main" val="302081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959029B-2EA4-3F1D-99B4-37F1B2462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48" y="3933056"/>
            <a:ext cx="1512168" cy="151216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5A14383-B07B-7C44-4859-4D6E4DF9E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6" y="3933056"/>
            <a:ext cx="1512168" cy="151216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EB8C4B5F-DABD-E770-2651-230EFCB89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1052736"/>
            <a:ext cx="1512168" cy="1512168"/>
          </a:xfrm>
          <a:prstGeom prst="rect">
            <a:avLst/>
          </a:prstGeom>
        </p:spPr>
      </p:pic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6EC3CF8A-8E6A-B6ED-19F3-149820EF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670" y="664564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סיווגים!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מעברים!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FE7E85-3DA1-9CA7-4CC8-3829BA02FA95}"/>
              </a:ext>
            </a:extLst>
          </p:cNvPr>
          <p:cNvCxnSpPr/>
          <p:nvPr/>
        </p:nvCxnSpPr>
        <p:spPr>
          <a:xfrm flipH="1">
            <a:off x="1889448" y="2348880"/>
            <a:ext cx="1584176" cy="15841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6EB056-FB8B-007C-4359-AE8225E9A9C9}"/>
              </a:ext>
            </a:extLst>
          </p:cNvPr>
          <p:cNvCxnSpPr/>
          <p:nvPr/>
        </p:nvCxnSpPr>
        <p:spPr>
          <a:xfrm>
            <a:off x="4985792" y="2348880"/>
            <a:ext cx="1656184" cy="158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0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3BE21B-AF81-B146-68CD-48D216D45D32}"/>
              </a:ext>
            </a:extLst>
          </p:cNvPr>
          <p:cNvSpPr/>
          <p:nvPr/>
        </p:nvSpPr>
        <p:spPr>
          <a:xfrm>
            <a:off x="613943" y="1907007"/>
            <a:ext cx="1508698" cy="504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הקלטת </a:t>
            </a:r>
            <a:r>
              <a:rPr lang="en-US" sz="1400" dirty="0">
                <a:solidFill>
                  <a:schemeClr val="bg2"/>
                </a:solidFill>
              </a:rPr>
              <a:t> MVC</a:t>
            </a:r>
            <a:endParaRPr lang="en-IL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FDB36-E0C6-B8DA-C406-611D286BE471}"/>
              </a:ext>
            </a:extLst>
          </p:cNvPr>
          <p:cNvSpPr/>
          <p:nvPr/>
        </p:nvSpPr>
        <p:spPr>
          <a:xfrm>
            <a:off x="611560" y="980728"/>
            <a:ext cx="1516040" cy="5041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bg2"/>
                </a:solidFill>
              </a:rPr>
              <a:t>הקלטת מידע מהמכשירים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F761E3-6612-8A8D-E51B-06D10BF4970D}"/>
              </a:ext>
            </a:extLst>
          </p:cNvPr>
          <p:cNvSpPr/>
          <p:nvPr/>
        </p:nvSpPr>
        <p:spPr>
          <a:xfrm>
            <a:off x="623174" y="3729039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חיזוי תנועה</a:t>
            </a:r>
            <a:endParaRPr lang="en-IL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1D3F4C-8D09-43E2-215E-096427113304}"/>
              </a:ext>
            </a:extLst>
          </p:cNvPr>
          <p:cNvSpPr/>
          <p:nvPr/>
        </p:nvSpPr>
        <p:spPr>
          <a:xfrm>
            <a:off x="613942" y="4655318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סיווג תנועה</a:t>
            </a:r>
            <a:endParaRPr lang="en-IL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864D3B-864B-81B7-2641-FBA23E8A5720}"/>
              </a:ext>
            </a:extLst>
          </p:cNvPr>
          <p:cNvSpPr/>
          <p:nvPr/>
        </p:nvSpPr>
        <p:spPr>
          <a:xfrm>
            <a:off x="607884" y="5590207"/>
            <a:ext cx="1508698" cy="504143"/>
          </a:xfrm>
          <a:prstGeom prst="roundRect">
            <a:avLst/>
          </a:prstGeom>
          <a:solidFill>
            <a:srgbClr val="5A8B2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הצגה ויזואלית</a:t>
            </a:r>
            <a:endParaRPr lang="en-IL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3CBD97-1C46-D9E1-4ADA-935A5962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3" y="1755222"/>
            <a:ext cx="6055338" cy="4451775"/>
          </a:xfrm>
        </p:spPr>
        <p:txBody>
          <a:bodyPr/>
          <a:lstStyle/>
          <a:p>
            <a:pPr algn="r" rtl="1"/>
            <a:r>
              <a:rPr lang="he-IL" sz="1600" dirty="0"/>
              <a:t>ריצת המערכת:</a:t>
            </a:r>
          </a:p>
          <a:p>
            <a:pPr lvl="1" algn="r" rtl="1"/>
            <a:r>
              <a:rPr lang="he-IL" sz="1600" b="0" dirty="0"/>
              <a:t>שלב 1 </a:t>
            </a:r>
            <a:r>
              <a:rPr lang="en-US" sz="1600" b="0" dirty="0"/>
              <a:t>-</a:t>
            </a:r>
            <a:r>
              <a:rPr lang="he-IL" sz="1600" b="0" dirty="0"/>
              <a:t> המשתמש מפעיל כוח ביד ליצירת </a:t>
            </a:r>
            <a:r>
              <a:rPr lang="en-US" sz="1600" b="0" dirty="0"/>
              <a:t>MVC</a:t>
            </a:r>
            <a:r>
              <a:rPr lang="he-IL" sz="1600" b="0" dirty="0"/>
              <a:t> למספר שניות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2 </a:t>
            </a:r>
            <a:r>
              <a:rPr lang="en-US" sz="1600" b="0" dirty="0"/>
              <a:t>-</a:t>
            </a:r>
            <a:r>
              <a:rPr lang="he-IL" sz="1600" b="0" dirty="0"/>
              <a:t> המערכת מזהה אם הייתה תנועה</a:t>
            </a:r>
            <a:r>
              <a:rPr lang="en-US" sz="1600" b="0" dirty="0"/>
              <a:t>.</a:t>
            </a:r>
            <a:endParaRPr lang="he-IL" sz="1600" b="0" dirty="0"/>
          </a:p>
          <a:p>
            <a:pPr lvl="1" algn="r" rtl="1"/>
            <a:r>
              <a:rPr lang="he-IL" sz="1600" b="0" dirty="0"/>
              <a:t>שלב 3 - אם כן המערכת מזהה את התנועה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4 </a:t>
            </a:r>
            <a:r>
              <a:rPr lang="en-US" sz="1600" b="0" dirty="0"/>
              <a:t>-</a:t>
            </a:r>
            <a:r>
              <a:rPr lang="he-IL" sz="1600" b="0" dirty="0"/>
              <a:t> המערכת תלת ממד מקבלת ומציגה</a:t>
            </a:r>
            <a:r>
              <a:rPr lang="en-US" sz="1600" b="0" dirty="0"/>
              <a:t> </a:t>
            </a:r>
            <a:r>
              <a:rPr lang="he-IL" sz="1600" b="0" dirty="0"/>
              <a:t>את היד לפי התנועה</a:t>
            </a:r>
            <a:r>
              <a:rPr lang="en-US" sz="1600" b="0" dirty="0"/>
              <a:t>.</a:t>
            </a:r>
            <a:endParaRPr lang="en-IL" sz="1600" b="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20E8A3B-5A9E-53D4-5192-0E33D8CA4CFB}"/>
              </a:ext>
            </a:extLst>
          </p:cNvPr>
          <p:cNvSpPr/>
          <p:nvPr/>
        </p:nvSpPr>
        <p:spPr>
          <a:xfrm>
            <a:off x="615432" y="2818023"/>
            <a:ext cx="1516040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יצירת</a:t>
            </a:r>
            <a:r>
              <a:rPr lang="en-US" sz="1400" dirty="0">
                <a:solidFill>
                  <a:schemeClr val="bg2"/>
                </a:solidFill>
              </a:rPr>
              <a:t> MVC </a:t>
            </a:r>
            <a:endParaRPr lang="en-IL" sz="1400" dirty="0">
              <a:solidFill>
                <a:schemeClr val="bg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325EF-98B1-8790-A35C-53D64CD6DAD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1368292" y="1484871"/>
            <a:ext cx="1288" cy="422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59031C-18CC-6912-0884-DC1D0D7905B5}"/>
              </a:ext>
            </a:extLst>
          </p:cNvPr>
          <p:cNvCxnSpPr>
            <a:cxnSpLocks/>
          </p:cNvCxnSpPr>
          <p:nvPr/>
        </p:nvCxnSpPr>
        <p:spPr>
          <a:xfrm flipH="1">
            <a:off x="1389689" y="2471183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2BEC13-F69B-384E-F7F4-3BCC52486EBE}"/>
              </a:ext>
            </a:extLst>
          </p:cNvPr>
          <p:cNvCxnSpPr>
            <a:cxnSpLocks/>
          </p:cNvCxnSpPr>
          <p:nvPr/>
        </p:nvCxnSpPr>
        <p:spPr>
          <a:xfrm flipH="1">
            <a:off x="1418662" y="3366936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138DB0-79B3-DB0C-BAB6-10B341D13C9A}"/>
              </a:ext>
            </a:extLst>
          </p:cNvPr>
          <p:cNvCxnSpPr>
            <a:cxnSpLocks/>
          </p:cNvCxnSpPr>
          <p:nvPr/>
        </p:nvCxnSpPr>
        <p:spPr>
          <a:xfrm flipH="1">
            <a:off x="1389689" y="4273976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9A0D09-B4B6-1558-E2EC-34B5C151ED1A}"/>
              </a:ext>
            </a:extLst>
          </p:cNvPr>
          <p:cNvCxnSpPr>
            <a:cxnSpLocks/>
          </p:cNvCxnSpPr>
          <p:nvPr/>
        </p:nvCxnSpPr>
        <p:spPr>
          <a:xfrm flipH="1">
            <a:off x="1384971" y="5226794"/>
            <a:ext cx="1411" cy="2311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812570" y="3013501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779912" y="18864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FA627-532B-2966-B2C5-AF8A0F30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03" y="2730038"/>
            <a:ext cx="3663893" cy="260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9C74-8CEA-98C4-B5FD-6B44A261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3" y="2730038"/>
            <a:ext cx="3695393" cy="260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00A968-ECEA-5259-382F-C57AABA6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639" y="908720"/>
            <a:ext cx="7772400" cy="1500187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אותה דגימה מוזזת בצורה אקראית על ידי ביסוס על השונות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36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DBCB3F-46CB-3B57-6658-33C5F0A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45664"/>
            <a:ext cx="6472003" cy="27155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6772FA-99DE-8676-4372-B4756381438B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1379DD2-27D2-CE70-728C-2EABF7BA76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71600" y="1340768"/>
            <a:ext cx="6912768" cy="2355544"/>
          </a:xfrm>
        </p:spPr>
        <p:txBody>
          <a:bodyPr/>
          <a:lstStyle/>
          <a:p>
            <a:pPr algn="r" rtl="1"/>
            <a:r>
              <a:rPr lang="he-IL" sz="2000" dirty="0"/>
              <a:t>משמש בתחום הרפואי למדידת חשמל מפעילות השרירים</a:t>
            </a:r>
            <a:r>
              <a:rPr lang="en-US" sz="2000" dirty="0"/>
              <a:t>.</a:t>
            </a:r>
          </a:p>
          <a:p>
            <a:pPr algn="r" rtl="1"/>
            <a:r>
              <a:rPr lang="he-IL" sz="2000" dirty="0"/>
              <a:t>אין צורך במצלמה</a:t>
            </a:r>
            <a:r>
              <a:rPr lang="en-US" sz="2000" dirty="0"/>
              <a:t>,</a:t>
            </a:r>
            <a:r>
              <a:rPr lang="he-IL" sz="2000" dirty="0"/>
              <a:t> המכשיר מאפשר ניידות</a:t>
            </a:r>
            <a:r>
              <a:rPr lang="en-US" sz="2000" dirty="0"/>
              <a:t>.</a:t>
            </a:r>
          </a:p>
          <a:p>
            <a:pPr algn="r" rtl="1"/>
            <a:r>
              <a:rPr lang="he-IL" sz="2000" b="1" i="1" dirty="0">
                <a:solidFill>
                  <a:srgbClr val="FFC000"/>
                </a:solidFill>
              </a:rPr>
              <a:t>אילו דברים ניתן לבנות על המערכת</a:t>
            </a:r>
            <a:r>
              <a:rPr lang="en-US" sz="2000" b="1" i="1" dirty="0"/>
              <a:t>,</a:t>
            </a:r>
            <a:r>
              <a:rPr lang="he-IL" sz="2000" b="1" i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שלא אפשריים עם מצלמה?</a:t>
            </a:r>
          </a:p>
          <a:p>
            <a:pPr algn="r" rtl="1"/>
            <a:endParaRPr lang="en-US" sz="2000" dirty="0"/>
          </a:p>
          <a:p>
            <a:pPr algn="r" rtl="1"/>
            <a:endParaRPr lang="en-IL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102B50-D297-BDD8-F019-4A8384C2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8113"/>
            <a:ext cx="6548878" cy="19517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91880" y="18864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הצגה ויזואלית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42E0E-935A-2166-D0D8-BD234F4A363F}"/>
              </a:ext>
            </a:extLst>
          </p:cNvPr>
          <p:cNvSpPr/>
          <p:nvPr/>
        </p:nvSpPr>
        <p:spPr>
          <a:xfrm>
            <a:off x="575432" y="5141965"/>
            <a:ext cx="2016224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B77D7B-8486-C190-32C9-7F52F130F0B2}"/>
              </a:ext>
            </a:extLst>
          </p:cNvPr>
          <p:cNvSpPr/>
          <p:nvPr/>
        </p:nvSpPr>
        <p:spPr>
          <a:xfrm>
            <a:off x="575432" y="5352408"/>
            <a:ext cx="2016223" cy="26518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24404-A494-31D4-ECBD-289C55A764A1}"/>
              </a:ext>
            </a:extLst>
          </p:cNvPr>
          <p:cNvSpPr/>
          <p:nvPr/>
        </p:nvSpPr>
        <p:spPr>
          <a:xfrm>
            <a:off x="575588" y="5818850"/>
            <a:ext cx="2448272" cy="26518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ABF2-EFCE-DC86-C4AF-915E4883C6C1}"/>
              </a:ext>
            </a:extLst>
          </p:cNvPr>
          <p:cNvSpPr/>
          <p:nvPr/>
        </p:nvSpPr>
        <p:spPr>
          <a:xfrm>
            <a:off x="575431" y="6285293"/>
            <a:ext cx="2016223" cy="26518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04118"/>
              </a:solidFill>
            </a:endParaRPr>
          </a:p>
        </p:txBody>
      </p:sp>
      <p:pic>
        <p:nvPicPr>
          <p:cNvPr id="20" name="Picture 19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4281BBC0-6BA3-F407-448C-5F2C4BD73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1352121"/>
            <a:ext cx="8034622" cy="6025967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93F08CF-1C88-9CFF-3A0F-49B1C9E5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352121"/>
            <a:ext cx="3960440" cy="2652943"/>
          </a:xfrm>
        </p:spPr>
        <p:txBody>
          <a:bodyPr/>
          <a:lstStyle/>
          <a:p>
            <a:pPr algn="r" rtl="1"/>
            <a:r>
              <a:rPr lang="he-IL" sz="1800" dirty="0"/>
              <a:t>יש צורך להגדיר מחדש את המיקום במרחב של היד</a:t>
            </a:r>
            <a:r>
              <a:rPr lang="en-US" sz="1800" dirty="0"/>
              <a:t>,</a:t>
            </a:r>
            <a:r>
              <a:rPr lang="he-IL" sz="1800" dirty="0"/>
              <a:t> בזה שיוצג תחת אובייקט</a:t>
            </a:r>
            <a:r>
              <a:rPr lang="en-US" sz="1800" dirty="0"/>
              <a:t>.</a:t>
            </a:r>
          </a:p>
          <a:p>
            <a:pPr algn="r" rtl="1"/>
            <a:r>
              <a:rPr lang="he-IL" sz="1800" dirty="0"/>
              <a:t>דרך פרוטוקול תקשורת בן המערכת שמזהה ומסווגת את התנועה</a:t>
            </a:r>
            <a:r>
              <a:rPr lang="en-US" sz="1800" dirty="0"/>
              <a:t>,</a:t>
            </a:r>
            <a:r>
              <a:rPr lang="he-IL" sz="1800" dirty="0"/>
              <a:t> נקלט מה התנועה שהייתה</a:t>
            </a:r>
            <a:r>
              <a:rPr lang="en-US" sz="1800" dirty="0"/>
              <a:t>.</a:t>
            </a:r>
            <a:endParaRPr lang="he-IL" sz="1800" dirty="0"/>
          </a:p>
          <a:p>
            <a:pPr algn="r" rtl="1"/>
            <a:r>
              <a:rPr lang="he-IL" sz="1800" dirty="0"/>
              <a:t>בקר היד מקבל את התנועה ומעדכן את</a:t>
            </a:r>
            <a:r>
              <a:rPr lang="en-US" sz="1800" dirty="0"/>
              <a:t> </a:t>
            </a:r>
            <a:r>
              <a:rPr lang="he-IL" sz="1800" dirty="0"/>
              <a:t>היד להיות התנועה הרצוייה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4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סיכום והמשך הדרך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838E59-E22C-C777-37D8-8EFBA31F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31" y="1412776"/>
            <a:ext cx="7904857" cy="4032448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38100" prst="softRound"/>
          </a:sp3d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עם רק 2 ערוצים התקבלו תוצאות מרשימות מאוד</a:t>
            </a:r>
            <a:r>
              <a:rPr lang="en-US" sz="2000" dirty="0"/>
              <a:t>,</a:t>
            </a:r>
            <a:r>
              <a:rPr lang="he-IL" sz="2000" dirty="0"/>
              <a:t> ועוד שיפרנו יותר את המערכת עם מודל לכל מצב</a:t>
            </a:r>
            <a:r>
              <a:rPr lang="en-US" sz="2000" dirty="0"/>
              <a:t>,</a:t>
            </a:r>
            <a:r>
              <a:rPr lang="he-IL" sz="2000" dirty="0"/>
              <a:t> כמה רחוק אפשר להגיע כשיש פי 2 יותר ערוצים ?</a:t>
            </a:r>
            <a:r>
              <a:rPr lang="en-US" sz="2000" dirty="0"/>
              <a:t> </a:t>
            </a:r>
            <a:r>
              <a:rPr lang="he-IL" sz="2000" dirty="0"/>
              <a:t>ונחפש את קצה המערכת?</a:t>
            </a:r>
            <a:endParaRPr lang="en-US" sz="2000" dirty="0"/>
          </a:p>
          <a:p>
            <a:pPr algn="r" rtl="1"/>
            <a:endParaRPr lang="en-US" sz="2000" dirty="0"/>
          </a:p>
          <a:p>
            <a:pPr algn="r" rtl="1"/>
            <a:r>
              <a:rPr lang="he-IL" sz="2400" b="1" i="1" dirty="0">
                <a:solidFill>
                  <a:srgbClr val="FFFF00"/>
                </a:solidFill>
              </a:rPr>
              <a:t>    מה בהמשך הדרך?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יצירת דגימות ללא מצלמה</a:t>
            </a:r>
            <a:r>
              <a:rPr lang="en-US" sz="2000" dirty="0"/>
              <a:t>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עיבוד מידע נוסף</a:t>
            </a:r>
            <a:r>
              <a:rPr lang="en-US" sz="2000" dirty="0"/>
              <a:t> 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זיהוי שפת סימנים לחרשים</a:t>
            </a:r>
            <a:r>
              <a:rPr lang="en-US" sz="2000" dirty="0"/>
              <a:t>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גם מיקום וזווית היד</a:t>
            </a:r>
            <a:r>
              <a:rPr lang="en-US" sz="2000" dirty="0"/>
              <a:t>. </a:t>
            </a:r>
            <a:endParaRPr lang="en-IL" sz="20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30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557808" y="2644170"/>
            <a:ext cx="8028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EDEA8732-A0C4-4C60-D8A6-4FC49EDE16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64605" y="287545"/>
            <a:ext cx="553998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MVC normalization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43807CE9-72EC-6179-CA97-0C55CF1C83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699749" y="861457"/>
            <a:ext cx="553998" cy="3084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Moving RMS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99B33A50-BC45-13C0-C66D-C076653378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784348" y="1339314"/>
            <a:ext cx="553998" cy="3498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Full wave rectification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B3A994E5-EEA3-9109-6F58-BE489AFDAF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95928" y="2307072"/>
            <a:ext cx="553998" cy="2997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Bandpass Filter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7F5B5E50-E823-332E-1392-34135780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5017881"/>
            <a:ext cx="6553200" cy="508000"/>
          </a:xfrm>
        </p:spPr>
        <p:txBody>
          <a:bodyPr/>
          <a:lstStyle/>
          <a:p>
            <a:r>
              <a:rPr lang="he-IL" dirty="0"/>
              <a:t>4 תמונות של  ה 4 שלבים</a:t>
            </a:r>
            <a:br>
              <a:rPr lang="he-IL" dirty="0"/>
            </a:br>
            <a:endParaRPr lang="en-IL" dirty="0"/>
          </a:p>
        </p:txBody>
      </p:sp>
      <p:sp>
        <p:nvSpPr>
          <p:cNvPr id="41" name="AutoShape 5">
            <a:extLst>
              <a:ext uri="{FF2B5EF4-FFF2-40B4-BE49-F238E27FC236}">
                <a16:creationId xmlns:a16="http://schemas.microsoft.com/office/drawing/2014/main" id="{26B14708-3AB2-A996-45CF-FB36169A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2" y="2000594"/>
            <a:ext cx="5041900" cy="73025"/>
          </a:xfrm>
          <a:prstGeom prst="parallelogram">
            <a:avLst>
              <a:gd name="adj" fmla="val 38165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91E4D90E-3C27-C874-3B08-4CEA13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7" y="2584794"/>
            <a:ext cx="5400675" cy="71437"/>
          </a:xfrm>
          <a:prstGeom prst="parallelogram">
            <a:avLst>
              <a:gd name="adj" fmla="val 417903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AutoShape 7">
            <a:extLst>
              <a:ext uri="{FF2B5EF4-FFF2-40B4-BE49-F238E27FC236}">
                <a16:creationId xmlns:a16="http://schemas.microsoft.com/office/drawing/2014/main" id="{EBF0755E-E9E3-954D-D07F-B9B730D6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7" y="3234081"/>
            <a:ext cx="5113338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AutoShape 8">
            <a:extLst>
              <a:ext uri="{FF2B5EF4-FFF2-40B4-BE49-F238E27FC236}">
                <a16:creationId xmlns:a16="http://schemas.microsoft.com/office/drawing/2014/main" id="{47DF0B2E-3417-4CF1-8DE0-4F6E76FB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7" y="4057994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46A0C058-6FE1-07F5-A49E-75343B28A733}"/>
              </a:ext>
            </a:extLst>
          </p:cNvPr>
          <p:cNvGrpSpPr>
            <a:grpSpLocks/>
          </p:cNvGrpSpPr>
          <p:nvPr/>
        </p:nvGrpSpPr>
        <p:grpSpPr bwMode="auto">
          <a:xfrm>
            <a:off x="3458725" y="1513300"/>
            <a:ext cx="3240087" cy="2628900"/>
            <a:chOff x="1934" y="1752"/>
            <a:chExt cx="2041" cy="1656"/>
          </a:xfrm>
        </p:grpSpPr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3F655C8C-79B8-6D55-D3B5-F4C90764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752"/>
              <a:ext cx="510" cy="518"/>
            </a:xfrm>
            <a:prstGeom prst="roundRect">
              <a:avLst>
                <a:gd name="adj" fmla="val 24708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3079FB76-7B62-9919-A50B-BA106BCA6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2115"/>
              <a:ext cx="1019" cy="465"/>
            </a:xfrm>
            <a:prstGeom prst="roundRect">
              <a:avLst>
                <a:gd name="adj" fmla="val 2688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7">
              <a:extLst>
                <a:ext uri="{FF2B5EF4-FFF2-40B4-BE49-F238E27FC236}">
                  <a16:creationId xmlns:a16="http://schemas.microsoft.com/office/drawing/2014/main" id="{FF711280-17A7-C268-AB1B-6D26325E3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476"/>
              <a:ext cx="1531" cy="517"/>
            </a:xfrm>
            <a:prstGeom prst="roundRect">
              <a:avLst>
                <a:gd name="adj" fmla="val 3075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AutoShape 18">
              <a:extLst>
                <a:ext uri="{FF2B5EF4-FFF2-40B4-BE49-F238E27FC236}">
                  <a16:creationId xmlns:a16="http://schemas.microsoft.com/office/drawing/2014/main" id="{46B28C53-9495-9052-E33E-205D3A25A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890"/>
              <a:ext cx="2041" cy="518"/>
            </a:xfrm>
            <a:prstGeom prst="roundRect">
              <a:avLst>
                <a:gd name="adj" fmla="val 2838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AutoShape 19">
              <a:extLst>
                <a:ext uri="{FF2B5EF4-FFF2-40B4-BE49-F238E27FC236}">
                  <a16:creationId xmlns:a16="http://schemas.microsoft.com/office/drawing/2014/main" id="{2A974747-E879-6F2B-0660-15980E2430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39" y="2904"/>
              <a:ext cx="2026" cy="29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14" name="AutoShape 20">
              <a:extLst>
                <a:ext uri="{FF2B5EF4-FFF2-40B4-BE49-F238E27FC236}">
                  <a16:creationId xmlns:a16="http://schemas.microsoft.com/office/drawing/2014/main" id="{BAAE30ED-7D66-AAF8-410E-A64D5BB20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03" y="2484"/>
              <a:ext cx="1502" cy="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5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15" name="AutoShape 21">
              <a:extLst>
                <a:ext uri="{FF2B5EF4-FFF2-40B4-BE49-F238E27FC236}">
                  <a16:creationId xmlns:a16="http://schemas.microsoft.com/office/drawing/2014/main" id="{A0B4E75F-761C-AF30-A369-9B22734749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56" y="2119"/>
              <a:ext cx="998" cy="2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16" name="AutoShape 22">
              <a:extLst>
                <a:ext uri="{FF2B5EF4-FFF2-40B4-BE49-F238E27FC236}">
                  <a16:creationId xmlns:a16="http://schemas.microsoft.com/office/drawing/2014/main" id="{124381BD-DF32-D61D-CFAA-770DAAAAA9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11" y="1761"/>
              <a:ext cx="491" cy="234"/>
            </a:xfrm>
            <a:prstGeom prst="roundRect">
              <a:avLst>
                <a:gd name="adj" fmla="val 48722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0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63" name="AutoShape 39"/>
          <p:cNvSpPr>
            <a:spLocks noChangeArrowheads="1"/>
          </p:cNvSpPr>
          <p:nvPr/>
        </p:nvSpPr>
        <p:spPr bwMode="gray">
          <a:xfrm>
            <a:off x="4411208" y="2324212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he-IL" altLang="ko-KR" b="1" dirty="0">
                <a:solidFill>
                  <a:schemeClr val="bg1"/>
                </a:solidFill>
                <a:ea typeface="굴림" charset="-127"/>
              </a:rPr>
              <a:t>הקלטת דגימות</a:t>
            </a:r>
            <a:endParaRPr kumimoji="1"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64" name="AutoShape 40"/>
          <p:cNvSpPr>
            <a:spLocks noChangeArrowheads="1"/>
          </p:cNvSpPr>
          <p:nvPr/>
        </p:nvSpPr>
        <p:spPr bwMode="gray">
          <a:xfrm>
            <a:off x="4666986" y="3360245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he-IL" altLang="ko-KR" b="1" dirty="0">
                <a:solidFill>
                  <a:schemeClr val="bg1"/>
                </a:solidFill>
                <a:ea typeface="굴림" charset="-127"/>
              </a:rPr>
              <a:t>עיבוד מידע</a:t>
            </a:r>
            <a:endParaRPr kumimoji="1"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65" name="AutoShape 41"/>
          <p:cNvSpPr>
            <a:spLocks noChangeArrowheads="1"/>
          </p:cNvSpPr>
          <p:nvPr/>
        </p:nvSpPr>
        <p:spPr bwMode="gray">
          <a:xfrm>
            <a:off x="4482971" y="4289425"/>
            <a:ext cx="36004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1"/>
            <a:r>
              <a:rPr kumimoji="1" lang="he-IL" altLang="ko-KR" b="1" dirty="0">
                <a:solidFill>
                  <a:schemeClr val="bg1"/>
                </a:solidFill>
                <a:ea typeface="굴림" charset="-127"/>
              </a:rPr>
              <a:t>למידה עמוקה</a:t>
            </a:r>
            <a:endParaRPr kumimoji="1" lang="en-US" altLang="ko-KR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2673" name="Oval 49"/>
          <p:cNvSpPr>
            <a:spLocks noChangeArrowheads="1"/>
          </p:cNvSpPr>
          <p:nvPr/>
        </p:nvSpPr>
        <p:spPr bwMode="auto">
          <a:xfrm>
            <a:off x="3692396" y="44688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4" name="Rectangle 50"/>
          <p:cNvSpPr>
            <a:spLocks noChangeArrowheads="1"/>
          </p:cNvSpPr>
          <p:nvPr/>
        </p:nvSpPr>
        <p:spPr bwMode="auto">
          <a:xfrm>
            <a:off x="3260596" y="4684713"/>
            <a:ext cx="4894263" cy="73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5" name="Oval 51"/>
          <p:cNvSpPr>
            <a:spLocks noChangeArrowheads="1"/>
          </p:cNvSpPr>
          <p:nvPr/>
        </p:nvSpPr>
        <p:spPr bwMode="auto">
          <a:xfrm>
            <a:off x="3116134" y="4613276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6" name="Oval 52"/>
          <p:cNvSpPr>
            <a:spLocks noChangeArrowheads="1"/>
          </p:cNvSpPr>
          <p:nvPr/>
        </p:nvSpPr>
        <p:spPr bwMode="auto">
          <a:xfrm>
            <a:off x="8085009" y="4613276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7" name="AutoShape 53"/>
          <p:cNvSpPr>
            <a:spLocks noChangeArrowheads="1"/>
          </p:cNvSpPr>
          <p:nvPr/>
        </p:nvSpPr>
        <p:spPr bwMode="gray">
          <a:xfrm>
            <a:off x="3693984" y="4484688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3</a:t>
            </a:r>
          </a:p>
        </p:txBody>
      </p:sp>
      <p:sp>
        <p:nvSpPr>
          <p:cNvPr id="282678" name="AutoShape 54"/>
          <p:cNvSpPr>
            <a:spLocks noChangeArrowheads="1"/>
          </p:cNvSpPr>
          <p:nvPr/>
        </p:nvSpPr>
        <p:spPr bwMode="auto">
          <a:xfrm>
            <a:off x="3730496" y="4505326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3098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79" name="Rectangle 55"/>
          <p:cNvSpPr>
            <a:spLocks noChangeArrowheads="1"/>
          </p:cNvSpPr>
          <p:nvPr/>
        </p:nvSpPr>
        <p:spPr bwMode="auto">
          <a:xfrm>
            <a:off x="3481124" y="3727215"/>
            <a:ext cx="4894263" cy="73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282680" name="Oval 56"/>
          <p:cNvSpPr>
            <a:spLocks noChangeArrowheads="1"/>
          </p:cNvSpPr>
          <p:nvPr/>
        </p:nvSpPr>
        <p:spPr bwMode="auto">
          <a:xfrm>
            <a:off x="3912924" y="3511315"/>
            <a:ext cx="504825" cy="5048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1" name="Oval 57"/>
          <p:cNvSpPr>
            <a:spLocks noChangeArrowheads="1"/>
          </p:cNvSpPr>
          <p:nvPr/>
        </p:nvSpPr>
        <p:spPr bwMode="auto">
          <a:xfrm>
            <a:off x="3336662" y="365577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2" name="Oval 58"/>
          <p:cNvSpPr>
            <a:spLocks noChangeArrowheads="1"/>
          </p:cNvSpPr>
          <p:nvPr/>
        </p:nvSpPr>
        <p:spPr bwMode="auto">
          <a:xfrm>
            <a:off x="8305537" y="3655778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3" name="AutoShape 59"/>
          <p:cNvSpPr>
            <a:spLocks noChangeArrowheads="1"/>
          </p:cNvSpPr>
          <p:nvPr/>
        </p:nvSpPr>
        <p:spPr bwMode="gray">
          <a:xfrm>
            <a:off x="3914512" y="3527190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2</a:t>
            </a:r>
          </a:p>
        </p:txBody>
      </p:sp>
      <p:sp>
        <p:nvSpPr>
          <p:cNvPr id="282684" name="AutoShape 60"/>
          <p:cNvSpPr>
            <a:spLocks noChangeArrowheads="1"/>
          </p:cNvSpPr>
          <p:nvPr/>
        </p:nvSpPr>
        <p:spPr bwMode="auto">
          <a:xfrm>
            <a:off x="3951024" y="3547828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3098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5" name="Rectangle 61"/>
          <p:cNvSpPr>
            <a:spLocks noChangeArrowheads="1"/>
          </p:cNvSpPr>
          <p:nvPr/>
        </p:nvSpPr>
        <p:spPr bwMode="auto">
          <a:xfrm>
            <a:off x="3238500" y="2713182"/>
            <a:ext cx="4894262" cy="73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6" name="Oval 62"/>
          <p:cNvSpPr>
            <a:spLocks noChangeArrowheads="1"/>
          </p:cNvSpPr>
          <p:nvPr/>
        </p:nvSpPr>
        <p:spPr bwMode="auto">
          <a:xfrm>
            <a:off x="3670300" y="2497282"/>
            <a:ext cx="504825" cy="5048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7" name="Oval 63"/>
          <p:cNvSpPr>
            <a:spLocks noChangeArrowheads="1"/>
          </p:cNvSpPr>
          <p:nvPr/>
        </p:nvSpPr>
        <p:spPr bwMode="auto">
          <a:xfrm>
            <a:off x="3094037" y="2641744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8" name="Oval 64"/>
          <p:cNvSpPr>
            <a:spLocks noChangeArrowheads="1"/>
          </p:cNvSpPr>
          <p:nvPr/>
        </p:nvSpPr>
        <p:spPr bwMode="auto">
          <a:xfrm>
            <a:off x="8062912" y="2641744"/>
            <a:ext cx="215900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2689" name="AutoShape 65"/>
          <p:cNvSpPr>
            <a:spLocks noChangeArrowheads="1"/>
          </p:cNvSpPr>
          <p:nvPr/>
        </p:nvSpPr>
        <p:spPr bwMode="gray">
          <a:xfrm>
            <a:off x="3671887" y="2513157"/>
            <a:ext cx="504825" cy="47307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ea typeface="굴림" charset="-127"/>
              </a:rPr>
              <a:t>1</a:t>
            </a:r>
          </a:p>
        </p:txBody>
      </p:sp>
      <p:sp>
        <p:nvSpPr>
          <p:cNvPr id="282690" name="AutoShape 66"/>
          <p:cNvSpPr>
            <a:spLocks noChangeArrowheads="1"/>
          </p:cNvSpPr>
          <p:nvPr/>
        </p:nvSpPr>
        <p:spPr bwMode="auto">
          <a:xfrm>
            <a:off x="3708400" y="2533794"/>
            <a:ext cx="431800" cy="431800"/>
          </a:xfrm>
          <a:custGeom>
            <a:avLst/>
            <a:gdLst>
              <a:gd name="G0" fmla="+- 4685 0 0"/>
              <a:gd name="G1" fmla="+- 21600 0 4685"/>
              <a:gd name="G2" fmla="+- 21600 0 468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85" y="10800"/>
                </a:moveTo>
                <a:cubicBezTo>
                  <a:pt x="4685" y="14177"/>
                  <a:pt x="7423" y="16915"/>
                  <a:pt x="10800" y="16915"/>
                </a:cubicBezTo>
                <a:cubicBezTo>
                  <a:pt x="14177" y="16915"/>
                  <a:pt x="16915" y="14177"/>
                  <a:pt x="16915" y="10800"/>
                </a:cubicBezTo>
                <a:cubicBezTo>
                  <a:pt x="16915" y="7423"/>
                  <a:pt x="14177" y="4685"/>
                  <a:pt x="10800" y="4685"/>
                </a:cubicBezTo>
                <a:cubicBezTo>
                  <a:pt x="7423" y="4685"/>
                  <a:pt x="4685" y="7423"/>
                  <a:pt x="4685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3098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2691" name="Group 67"/>
          <p:cNvGrpSpPr>
            <a:grpSpLocks/>
          </p:cNvGrpSpPr>
          <p:nvPr/>
        </p:nvGrpSpPr>
        <p:grpSpPr bwMode="auto">
          <a:xfrm>
            <a:off x="612775" y="2422525"/>
            <a:ext cx="2663825" cy="2736850"/>
            <a:chOff x="340" y="1661"/>
            <a:chExt cx="1724" cy="1724"/>
          </a:xfrm>
        </p:grpSpPr>
        <p:sp>
          <p:nvSpPr>
            <p:cNvPr id="282692" name="Oval 68"/>
            <p:cNvSpPr>
              <a:spLocks noChangeArrowheads="1"/>
            </p:cNvSpPr>
            <p:nvPr/>
          </p:nvSpPr>
          <p:spPr bwMode="auto">
            <a:xfrm>
              <a:off x="340" y="1661"/>
              <a:ext cx="1724" cy="172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2693" name="Group 69"/>
            <p:cNvGrpSpPr>
              <a:grpSpLocks/>
            </p:cNvGrpSpPr>
            <p:nvPr/>
          </p:nvGrpSpPr>
          <p:grpSpPr bwMode="auto">
            <a:xfrm>
              <a:off x="431" y="1752"/>
              <a:ext cx="1542" cy="1535"/>
              <a:chOff x="659" y="1525"/>
              <a:chExt cx="2278" cy="2268"/>
            </a:xfrm>
          </p:grpSpPr>
          <p:sp>
            <p:nvSpPr>
              <p:cNvPr id="282694" name="Oval 70"/>
              <p:cNvSpPr>
                <a:spLocks noChangeArrowheads="1"/>
              </p:cNvSpPr>
              <p:nvPr/>
            </p:nvSpPr>
            <p:spPr bwMode="auto">
              <a:xfrm flipH="1">
                <a:off x="659" y="1525"/>
                <a:ext cx="2278" cy="2268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5" name="Oval 71"/>
              <p:cNvSpPr>
                <a:spLocks noChangeArrowheads="1"/>
              </p:cNvSpPr>
              <p:nvPr/>
            </p:nvSpPr>
            <p:spPr bwMode="auto">
              <a:xfrm flipH="1">
                <a:off x="807" y="1555"/>
                <a:ext cx="1977" cy="1638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6" name="Oval 72"/>
              <p:cNvSpPr>
                <a:spLocks noChangeArrowheads="1"/>
              </p:cNvSpPr>
              <p:nvPr/>
            </p:nvSpPr>
            <p:spPr bwMode="auto">
              <a:xfrm flipH="1">
                <a:off x="850" y="1752"/>
                <a:ext cx="1860" cy="18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7" name="Oval 73"/>
              <p:cNvSpPr>
                <a:spLocks noChangeArrowheads="1"/>
              </p:cNvSpPr>
              <p:nvPr/>
            </p:nvSpPr>
            <p:spPr bwMode="auto">
              <a:xfrm flipH="1">
                <a:off x="1024" y="1804"/>
                <a:ext cx="1505" cy="1207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0980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8" name="Oval 74"/>
              <p:cNvSpPr>
                <a:spLocks noChangeArrowheads="1"/>
              </p:cNvSpPr>
              <p:nvPr/>
            </p:nvSpPr>
            <p:spPr bwMode="auto">
              <a:xfrm flipH="1">
                <a:off x="1077" y="1978"/>
                <a:ext cx="1407" cy="1407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699" name="Oval 75"/>
              <p:cNvSpPr>
                <a:spLocks noChangeArrowheads="1"/>
              </p:cNvSpPr>
              <p:nvPr/>
            </p:nvSpPr>
            <p:spPr bwMode="auto">
              <a:xfrm flipH="1">
                <a:off x="1206" y="2018"/>
                <a:ext cx="1138" cy="92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24314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700" name="Oval 76"/>
              <p:cNvSpPr>
                <a:spLocks noChangeArrowheads="1"/>
              </p:cNvSpPr>
              <p:nvPr/>
            </p:nvSpPr>
            <p:spPr bwMode="auto">
              <a:xfrm flipH="1">
                <a:off x="1259" y="2211"/>
                <a:ext cx="998" cy="947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2701" name="Oval 77"/>
              <p:cNvSpPr>
                <a:spLocks noChangeArrowheads="1"/>
              </p:cNvSpPr>
              <p:nvPr/>
            </p:nvSpPr>
            <p:spPr bwMode="auto">
              <a:xfrm flipH="1">
                <a:off x="1353" y="2240"/>
                <a:ext cx="808" cy="6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0980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12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AutoShape 2"/>
          <p:cNvSpPr>
            <a:spLocks noChangeArrowheads="1"/>
          </p:cNvSpPr>
          <p:nvPr/>
        </p:nvSpPr>
        <p:spPr bwMode="auto">
          <a:xfrm flipH="1" flipV="1">
            <a:off x="4641850" y="4870450"/>
            <a:ext cx="2305050" cy="863600"/>
          </a:xfrm>
          <a:prstGeom prst="curvedDownArrow">
            <a:avLst>
              <a:gd name="adj1" fmla="val 35440"/>
              <a:gd name="adj2" fmla="val 88822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699" name="AutoShape 3"/>
          <p:cNvSpPr>
            <a:spLocks noChangeArrowheads="1"/>
          </p:cNvSpPr>
          <p:nvPr/>
        </p:nvSpPr>
        <p:spPr bwMode="auto">
          <a:xfrm flipV="1">
            <a:off x="2051050" y="4870450"/>
            <a:ext cx="2303463" cy="863600"/>
          </a:xfrm>
          <a:prstGeom prst="curvedDownArrow">
            <a:avLst>
              <a:gd name="adj1" fmla="val 35416"/>
              <a:gd name="adj2" fmla="val 88761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 flipH="1">
            <a:off x="4641850" y="1412875"/>
            <a:ext cx="2305050" cy="1008063"/>
          </a:xfrm>
          <a:prstGeom prst="curvedDownArrow">
            <a:avLst>
              <a:gd name="adj1" fmla="val 30361"/>
              <a:gd name="adj2" fmla="val 76093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2051050" y="1412875"/>
            <a:ext cx="2303463" cy="1008063"/>
          </a:xfrm>
          <a:prstGeom prst="curvedDownArrow">
            <a:avLst>
              <a:gd name="adj1" fmla="val 30340"/>
              <a:gd name="adj2" fmla="val 76041"/>
              <a:gd name="adj3" fmla="val 56722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5702" name="Group 6"/>
          <p:cNvGrpSpPr>
            <a:grpSpLocks/>
          </p:cNvGrpSpPr>
          <p:nvPr/>
        </p:nvGrpSpPr>
        <p:grpSpPr bwMode="auto">
          <a:xfrm>
            <a:off x="3346450" y="2420938"/>
            <a:ext cx="2376488" cy="2459037"/>
            <a:chOff x="2154" y="1842"/>
            <a:chExt cx="1497" cy="1549"/>
          </a:xfrm>
        </p:grpSpPr>
        <p:sp>
          <p:nvSpPr>
            <p:cNvPr id="285703" name="Oval 7"/>
            <p:cNvSpPr>
              <a:spLocks noChangeArrowheads="1"/>
            </p:cNvSpPr>
            <p:nvPr/>
          </p:nvSpPr>
          <p:spPr bwMode="auto">
            <a:xfrm>
              <a:off x="2154" y="1842"/>
              <a:ext cx="1497" cy="154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5704" name="Oval 8"/>
            <p:cNvSpPr>
              <a:spLocks noChangeArrowheads="1"/>
            </p:cNvSpPr>
            <p:nvPr/>
          </p:nvSpPr>
          <p:spPr bwMode="auto">
            <a:xfrm>
              <a:off x="2176" y="1844"/>
              <a:ext cx="1459" cy="150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2336" y="2085"/>
              <a:ext cx="1134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ea typeface="굴림" charset="-127"/>
                </a:rPr>
                <a:t>Click to add text</a:t>
              </a:r>
            </a:p>
            <a:p>
              <a:pPr algn="ctr"/>
              <a:endParaRPr lang="en-US" altLang="ko-KR" sz="2400" b="1" baseline="-25000">
                <a:ea typeface="굴림" charset="-127"/>
              </a:endParaRP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1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2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3</a:t>
              </a:r>
            </a:p>
            <a:p>
              <a:pPr algn="ctr"/>
              <a:r>
                <a:rPr lang="en-US" altLang="ko-KR" sz="2400" baseline="-25000">
                  <a:ea typeface="굴림" charset="-127"/>
                </a:rPr>
                <a:t>Add text 4</a:t>
              </a:r>
              <a:endParaRPr lang="uk-UA" sz="2400" baseline="-25000"/>
            </a:p>
          </p:txBody>
        </p:sp>
      </p:grpSp>
      <p:grpSp>
        <p:nvGrpSpPr>
          <p:cNvPr id="285706" name="Group 10"/>
          <p:cNvGrpSpPr>
            <a:grpSpLocks/>
          </p:cNvGrpSpPr>
          <p:nvPr/>
        </p:nvGrpSpPr>
        <p:grpSpPr bwMode="auto">
          <a:xfrm>
            <a:off x="1403350" y="3725863"/>
            <a:ext cx="1800225" cy="1576387"/>
            <a:chOff x="431" y="2750"/>
            <a:chExt cx="1134" cy="993"/>
          </a:xfrm>
        </p:grpSpPr>
        <p:grpSp>
          <p:nvGrpSpPr>
            <p:cNvPr id="285707" name="Group 11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5708" name="Group 12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5709" name="Oval 1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10" name="Oval 1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11" name="Oval 15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12" name="Oval 16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14" name="Group 18"/>
          <p:cNvGrpSpPr>
            <a:grpSpLocks/>
          </p:cNvGrpSpPr>
          <p:nvPr/>
        </p:nvGrpSpPr>
        <p:grpSpPr bwMode="auto">
          <a:xfrm>
            <a:off x="5794375" y="1925638"/>
            <a:ext cx="1800225" cy="1576387"/>
            <a:chOff x="4195" y="2750"/>
            <a:chExt cx="1134" cy="993"/>
          </a:xfrm>
        </p:grpSpPr>
        <p:grpSp>
          <p:nvGrpSpPr>
            <p:cNvPr id="285715" name="Group 1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5716" name="Group 2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5717" name="Oval 2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18" name="Oval 2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19" name="Oval 2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20" name="Oval 2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21" name="Rectangle 2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22" name="Group 26"/>
          <p:cNvGrpSpPr>
            <a:grpSpLocks/>
          </p:cNvGrpSpPr>
          <p:nvPr/>
        </p:nvGrpSpPr>
        <p:grpSpPr bwMode="auto">
          <a:xfrm>
            <a:off x="1403350" y="1925638"/>
            <a:ext cx="1800225" cy="1576387"/>
            <a:chOff x="1111" y="1394"/>
            <a:chExt cx="1134" cy="993"/>
          </a:xfrm>
        </p:grpSpPr>
        <p:grpSp>
          <p:nvGrpSpPr>
            <p:cNvPr id="285723" name="Group 27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5724" name="Group 28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5725" name="Oval 2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26" name="Oval 3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27" name="Oval 31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28" name="Oval 32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29" name="Rectangle 33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5730" name="Group 34"/>
          <p:cNvGrpSpPr>
            <a:grpSpLocks/>
          </p:cNvGrpSpPr>
          <p:nvPr/>
        </p:nvGrpSpPr>
        <p:grpSpPr bwMode="auto">
          <a:xfrm>
            <a:off x="5794375" y="3725863"/>
            <a:ext cx="1800225" cy="1576387"/>
            <a:chOff x="4195" y="2750"/>
            <a:chExt cx="1134" cy="993"/>
          </a:xfrm>
        </p:grpSpPr>
        <p:grpSp>
          <p:nvGrpSpPr>
            <p:cNvPr id="285731" name="Group 35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5732" name="Group 3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5733" name="Oval 3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5734" name="Oval 3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5735" name="Oval 3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5736" name="Oval 4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5737" name="Rectangle 41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2351088" y="2636838"/>
            <a:ext cx="4741862" cy="3303587"/>
            <a:chOff x="1438" y="1888"/>
            <a:chExt cx="2987" cy="2081"/>
          </a:xfrm>
        </p:grpSpPr>
        <p:sp>
          <p:nvSpPr>
            <p:cNvPr id="286723" name="AutoShape 3"/>
            <p:cNvSpPr>
              <a:spLocks noChangeArrowheads="1"/>
            </p:cNvSpPr>
            <p:nvPr/>
          </p:nvSpPr>
          <p:spPr bwMode="auto">
            <a:xfrm rot="10582451">
              <a:off x="1438" y="3106"/>
              <a:ext cx="363" cy="318"/>
            </a:xfrm>
            <a:prstGeom prst="chevron">
              <a:avLst>
                <a:gd name="adj" fmla="val 285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02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724" name="AutoShape 4"/>
            <p:cNvSpPr>
              <a:spLocks noChangeArrowheads="1"/>
            </p:cNvSpPr>
            <p:nvPr/>
          </p:nvSpPr>
          <p:spPr bwMode="auto">
            <a:xfrm rot="16200000">
              <a:off x="2950" y="1911"/>
              <a:ext cx="363" cy="318"/>
            </a:xfrm>
            <a:prstGeom prst="chevron">
              <a:avLst>
                <a:gd name="adj" fmla="val 28538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098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86725" name="Group 5"/>
            <p:cNvGrpSpPr>
              <a:grpSpLocks/>
            </p:cNvGrpSpPr>
            <p:nvPr/>
          </p:nvGrpSpPr>
          <p:grpSpPr bwMode="auto">
            <a:xfrm>
              <a:off x="1860" y="2244"/>
              <a:ext cx="2565" cy="1725"/>
              <a:chOff x="1860" y="2244"/>
              <a:chExt cx="2565" cy="1725"/>
            </a:xfrm>
          </p:grpSpPr>
          <p:sp>
            <p:nvSpPr>
              <p:cNvPr id="286726" name="AutoShape 6"/>
              <p:cNvSpPr>
                <a:spLocks noChangeArrowheads="1"/>
              </p:cNvSpPr>
              <p:nvPr/>
            </p:nvSpPr>
            <p:spPr bwMode="auto">
              <a:xfrm rot="56991899">
                <a:off x="1837" y="2267"/>
                <a:ext cx="363" cy="318"/>
              </a:xfrm>
              <a:prstGeom prst="chevron">
                <a:avLst>
                  <a:gd name="adj" fmla="val 28538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7" name="AutoShape 7"/>
              <p:cNvSpPr>
                <a:spLocks noChangeArrowheads="1"/>
              </p:cNvSpPr>
              <p:nvPr/>
            </p:nvSpPr>
            <p:spPr bwMode="auto">
              <a:xfrm rot="18989892">
                <a:off x="4062" y="2296"/>
                <a:ext cx="363" cy="318"/>
              </a:xfrm>
              <a:prstGeom prst="chevron">
                <a:avLst>
                  <a:gd name="adj" fmla="val 28538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7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8" name="Oval 8"/>
              <p:cNvSpPr>
                <a:spLocks noChangeArrowheads="1"/>
              </p:cNvSpPr>
              <p:nvPr/>
            </p:nvSpPr>
            <p:spPr bwMode="auto">
              <a:xfrm>
                <a:off x="1879" y="2302"/>
                <a:ext cx="2404" cy="1667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6729" name="Oval 9"/>
              <p:cNvSpPr>
                <a:spLocks noChangeArrowheads="1"/>
              </p:cNvSpPr>
              <p:nvPr/>
            </p:nvSpPr>
            <p:spPr bwMode="auto">
              <a:xfrm>
                <a:off x="1914" y="2304"/>
                <a:ext cx="2343" cy="1624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5568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4000" baseline="-25000"/>
              </a:p>
            </p:txBody>
          </p:sp>
          <p:sp>
            <p:nvSpPr>
              <p:cNvPr id="286730" name="Oval 10"/>
              <p:cNvSpPr>
                <a:spLocks noChangeArrowheads="1"/>
              </p:cNvSpPr>
              <p:nvPr/>
            </p:nvSpPr>
            <p:spPr bwMode="auto">
              <a:xfrm flipH="1">
                <a:off x="2051" y="2341"/>
                <a:ext cx="2065" cy="119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5764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31" name="Rectangle 11"/>
              <p:cNvSpPr>
                <a:spLocks noChangeArrowheads="1"/>
              </p:cNvSpPr>
              <p:nvPr/>
            </p:nvSpPr>
            <p:spPr bwMode="auto">
              <a:xfrm>
                <a:off x="2383" y="2609"/>
                <a:ext cx="1414" cy="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Click to add text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1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2</a:t>
                </a:r>
              </a:p>
              <a:p>
                <a:pPr algn="ctr"/>
                <a:r>
                  <a:rPr lang="en-US" altLang="ko-KR" sz="3200" b="1" baseline="-25000">
                    <a:ea typeface="굴림" charset="-127"/>
                  </a:rPr>
                  <a:t>Add text 3</a:t>
                </a:r>
                <a:endParaRPr lang="uk-UA" sz="3200" b="1" baseline="-25000"/>
              </a:p>
            </p:txBody>
          </p:sp>
        </p:grpSp>
      </p:grpSp>
      <p:grpSp>
        <p:nvGrpSpPr>
          <p:cNvPr id="286732" name="Group 12"/>
          <p:cNvGrpSpPr>
            <a:grpSpLocks/>
          </p:cNvGrpSpPr>
          <p:nvPr/>
        </p:nvGrpSpPr>
        <p:grpSpPr bwMode="auto">
          <a:xfrm>
            <a:off x="468313" y="4084638"/>
            <a:ext cx="1800225" cy="1576387"/>
            <a:chOff x="431" y="2750"/>
            <a:chExt cx="1134" cy="993"/>
          </a:xfrm>
        </p:grpSpPr>
        <p:grpSp>
          <p:nvGrpSpPr>
            <p:cNvPr id="286733" name="Group 13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6734" name="Group 14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6735" name="Oval 1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36" name="Oval 1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37" name="Oval 17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38" name="Oval 18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40" name="Group 20"/>
          <p:cNvGrpSpPr>
            <a:grpSpLocks/>
          </p:cNvGrpSpPr>
          <p:nvPr/>
        </p:nvGrpSpPr>
        <p:grpSpPr bwMode="auto">
          <a:xfrm>
            <a:off x="6805613" y="1924050"/>
            <a:ext cx="1800225" cy="1576388"/>
            <a:chOff x="4195" y="2750"/>
            <a:chExt cx="1134" cy="993"/>
          </a:xfrm>
        </p:grpSpPr>
        <p:grpSp>
          <p:nvGrpSpPr>
            <p:cNvPr id="286741" name="Group 21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6742" name="Group 2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6743" name="Oval 2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44" name="Oval 2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45" name="Oval 2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46" name="Oval 2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47" name="Rectangle 27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48" name="Group 28"/>
          <p:cNvGrpSpPr>
            <a:grpSpLocks/>
          </p:cNvGrpSpPr>
          <p:nvPr/>
        </p:nvGrpSpPr>
        <p:grpSpPr bwMode="auto">
          <a:xfrm>
            <a:off x="1476375" y="1844675"/>
            <a:ext cx="1800225" cy="1576388"/>
            <a:chOff x="1111" y="1394"/>
            <a:chExt cx="1134" cy="993"/>
          </a:xfrm>
        </p:grpSpPr>
        <p:grpSp>
          <p:nvGrpSpPr>
            <p:cNvPr id="286749" name="Group 29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6750" name="Group 30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6751" name="Oval 3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52" name="Oval 3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53" name="Oval 33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54" name="Oval 34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6756" name="Group 36"/>
          <p:cNvGrpSpPr>
            <a:grpSpLocks/>
          </p:cNvGrpSpPr>
          <p:nvPr/>
        </p:nvGrpSpPr>
        <p:grpSpPr bwMode="auto">
          <a:xfrm>
            <a:off x="4141788" y="981075"/>
            <a:ext cx="1800225" cy="1576388"/>
            <a:chOff x="4195" y="2750"/>
            <a:chExt cx="1134" cy="993"/>
          </a:xfrm>
        </p:grpSpPr>
        <p:grpSp>
          <p:nvGrpSpPr>
            <p:cNvPr id="286757" name="Group 37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6758" name="Group 3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6759" name="Oval 3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6760" name="Oval 4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6761" name="Oval 4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6762" name="Oval 4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6763" name="Rectangle 43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6877050" y="1916113"/>
            <a:ext cx="1798638" cy="3168650"/>
            <a:chOff x="295" y="2290"/>
            <a:chExt cx="907" cy="1458"/>
          </a:xfrm>
        </p:grpSpPr>
        <p:sp>
          <p:nvSpPr>
            <p:cNvPr id="287747" name="AutoShape 3"/>
            <p:cNvSpPr>
              <a:spLocks noChangeArrowheads="1"/>
            </p:cNvSpPr>
            <p:nvPr/>
          </p:nvSpPr>
          <p:spPr bwMode="auto">
            <a:xfrm>
              <a:off x="295" y="2290"/>
              <a:ext cx="907" cy="1458"/>
            </a:xfrm>
            <a:prstGeom prst="roundRect">
              <a:avLst>
                <a:gd name="adj" fmla="val 13671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48" name="AutoShape 4"/>
            <p:cNvSpPr>
              <a:spLocks noChangeArrowheads="1"/>
            </p:cNvSpPr>
            <p:nvPr/>
          </p:nvSpPr>
          <p:spPr bwMode="auto">
            <a:xfrm rot="10800000">
              <a:off x="301" y="2296"/>
              <a:ext cx="894" cy="635"/>
            </a:xfrm>
            <a:prstGeom prst="roundRect">
              <a:avLst>
                <a:gd name="adj" fmla="val 1857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34925" y="2811463"/>
            <a:ext cx="5041900" cy="73025"/>
          </a:xfrm>
          <a:prstGeom prst="parallelogram">
            <a:avLst>
              <a:gd name="adj" fmla="val 38165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0" name="AutoShape 6"/>
          <p:cNvSpPr>
            <a:spLocks noChangeArrowheads="1"/>
          </p:cNvSpPr>
          <p:nvPr/>
        </p:nvSpPr>
        <p:spPr bwMode="auto">
          <a:xfrm>
            <a:off x="44450" y="3395663"/>
            <a:ext cx="5400675" cy="71437"/>
          </a:xfrm>
          <a:prstGeom prst="parallelogram">
            <a:avLst>
              <a:gd name="adj" fmla="val 417903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1" name="AutoShape 7"/>
          <p:cNvSpPr>
            <a:spLocks noChangeArrowheads="1"/>
          </p:cNvSpPr>
          <p:nvPr/>
        </p:nvSpPr>
        <p:spPr bwMode="auto">
          <a:xfrm>
            <a:off x="44450" y="4044950"/>
            <a:ext cx="5113338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44450" y="4868863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 rot="16200000">
            <a:off x="1819274" y="77212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 rot="16200000">
            <a:off x="2470149" y="-535877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 rot="16200000">
            <a:off x="3821112" y="-353001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 rot="16200000">
            <a:off x="3944936" y="-657801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7019925" y="2601913"/>
            <a:ext cx="1584325" cy="197961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4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87758" name="Group 14"/>
          <p:cNvGrpSpPr>
            <a:grpSpLocks/>
          </p:cNvGrpSpPr>
          <p:nvPr/>
        </p:nvGrpSpPr>
        <p:grpSpPr bwMode="auto">
          <a:xfrm>
            <a:off x="3141663" y="2420938"/>
            <a:ext cx="3240087" cy="2628900"/>
            <a:chOff x="1934" y="1752"/>
            <a:chExt cx="2041" cy="1656"/>
          </a:xfrm>
        </p:grpSpPr>
        <p:sp>
          <p:nvSpPr>
            <p:cNvPr id="287759" name="AutoShape 15"/>
            <p:cNvSpPr>
              <a:spLocks noChangeArrowheads="1"/>
            </p:cNvSpPr>
            <p:nvPr/>
          </p:nvSpPr>
          <p:spPr bwMode="auto">
            <a:xfrm>
              <a:off x="2700" y="1752"/>
              <a:ext cx="510" cy="518"/>
            </a:xfrm>
            <a:prstGeom prst="roundRect">
              <a:avLst>
                <a:gd name="adj" fmla="val 24708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0" name="AutoShape 16"/>
            <p:cNvSpPr>
              <a:spLocks noChangeArrowheads="1"/>
            </p:cNvSpPr>
            <p:nvPr/>
          </p:nvSpPr>
          <p:spPr bwMode="auto">
            <a:xfrm>
              <a:off x="2445" y="2115"/>
              <a:ext cx="1019" cy="465"/>
            </a:xfrm>
            <a:prstGeom prst="roundRect">
              <a:avLst>
                <a:gd name="adj" fmla="val 2688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1" name="AutoShape 17"/>
            <p:cNvSpPr>
              <a:spLocks noChangeArrowheads="1"/>
            </p:cNvSpPr>
            <p:nvPr/>
          </p:nvSpPr>
          <p:spPr bwMode="auto">
            <a:xfrm>
              <a:off x="2189" y="2476"/>
              <a:ext cx="1531" cy="517"/>
            </a:xfrm>
            <a:prstGeom prst="roundRect">
              <a:avLst>
                <a:gd name="adj" fmla="val 30755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2" name="AutoShape 18"/>
            <p:cNvSpPr>
              <a:spLocks noChangeArrowheads="1"/>
            </p:cNvSpPr>
            <p:nvPr/>
          </p:nvSpPr>
          <p:spPr bwMode="auto">
            <a:xfrm>
              <a:off x="1934" y="2890"/>
              <a:ext cx="2041" cy="518"/>
            </a:xfrm>
            <a:prstGeom prst="roundRect">
              <a:avLst>
                <a:gd name="adj" fmla="val 2838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763" name="AutoShape 19"/>
            <p:cNvSpPr>
              <a:spLocks noChangeArrowheads="1"/>
            </p:cNvSpPr>
            <p:nvPr/>
          </p:nvSpPr>
          <p:spPr bwMode="auto">
            <a:xfrm rot="10800000">
              <a:off x="1939" y="2904"/>
              <a:ext cx="2026" cy="29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4" name="AutoShape 20"/>
            <p:cNvSpPr>
              <a:spLocks noChangeArrowheads="1"/>
            </p:cNvSpPr>
            <p:nvPr/>
          </p:nvSpPr>
          <p:spPr bwMode="auto">
            <a:xfrm rot="10800000">
              <a:off x="2203" y="2484"/>
              <a:ext cx="1502" cy="2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5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5" name="AutoShape 21"/>
            <p:cNvSpPr>
              <a:spLocks noChangeArrowheads="1"/>
            </p:cNvSpPr>
            <p:nvPr/>
          </p:nvSpPr>
          <p:spPr bwMode="auto">
            <a:xfrm rot="10800000">
              <a:off x="2456" y="2119"/>
              <a:ext cx="998" cy="2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87766" name="AutoShape 22"/>
            <p:cNvSpPr>
              <a:spLocks noChangeArrowheads="1"/>
            </p:cNvSpPr>
            <p:nvPr/>
          </p:nvSpPr>
          <p:spPr bwMode="auto">
            <a:xfrm rot="10800000">
              <a:off x="2711" y="1761"/>
              <a:ext cx="491" cy="234"/>
            </a:xfrm>
            <a:prstGeom prst="roundRect">
              <a:avLst>
                <a:gd name="adj" fmla="val 48722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AutoShape 2"/>
          <p:cNvSpPr>
            <a:spLocks noChangeArrowheads="1"/>
          </p:cNvSpPr>
          <p:nvPr/>
        </p:nvSpPr>
        <p:spPr bwMode="auto">
          <a:xfrm flipV="1">
            <a:off x="395288" y="1557338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1" name="AutoShape 3"/>
          <p:cNvSpPr>
            <a:spLocks noChangeArrowheads="1"/>
          </p:cNvSpPr>
          <p:nvPr/>
        </p:nvSpPr>
        <p:spPr bwMode="auto">
          <a:xfrm>
            <a:off x="395288" y="1587500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603250" y="1912938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3" name="AutoShape 5"/>
          <p:cNvSpPr>
            <a:spLocks noChangeArrowheads="1"/>
          </p:cNvSpPr>
          <p:nvPr/>
        </p:nvSpPr>
        <p:spPr bwMode="auto">
          <a:xfrm flipV="1">
            <a:off x="395288" y="4037013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395288" y="4067175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603250" y="4392613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6" name="AutoShape 8"/>
          <p:cNvSpPr>
            <a:spLocks noChangeArrowheads="1"/>
          </p:cNvSpPr>
          <p:nvPr/>
        </p:nvSpPr>
        <p:spPr bwMode="auto">
          <a:xfrm flipV="1">
            <a:off x="6731000" y="1557338"/>
            <a:ext cx="1944688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7" name="AutoShape 9"/>
          <p:cNvSpPr>
            <a:spLocks noChangeArrowheads="1"/>
          </p:cNvSpPr>
          <p:nvPr/>
        </p:nvSpPr>
        <p:spPr bwMode="auto">
          <a:xfrm>
            <a:off x="6731000" y="1587500"/>
            <a:ext cx="1944688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6938963" y="1912938"/>
            <a:ext cx="1528762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sp>
        <p:nvSpPr>
          <p:cNvPr id="288779" name="AutoShape 11"/>
          <p:cNvSpPr>
            <a:spLocks noChangeArrowheads="1"/>
          </p:cNvSpPr>
          <p:nvPr/>
        </p:nvSpPr>
        <p:spPr bwMode="auto">
          <a:xfrm flipV="1">
            <a:off x="6732588" y="4037013"/>
            <a:ext cx="1944687" cy="220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alpha val="35001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80" name="AutoShape 12"/>
          <p:cNvSpPr>
            <a:spLocks noChangeArrowheads="1"/>
          </p:cNvSpPr>
          <p:nvPr/>
        </p:nvSpPr>
        <p:spPr bwMode="auto">
          <a:xfrm>
            <a:off x="6732588" y="4067175"/>
            <a:ext cx="1944687" cy="2114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8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6940550" y="4392613"/>
            <a:ext cx="1528763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</p:txBody>
      </p:sp>
      <p:grpSp>
        <p:nvGrpSpPr>
          <p:cNvPr id="288782" name="Group 14"/>
          <p:cNvGrpSpPr>
            <a:grpSpLocks/>
          </p:cNvGrpSpPr>
          <p:nvPr/>
        </p:nvGrpSpPr>
        <p:grpSpPr bwMode="auto">
          <a:xfrm rot="-3103388">
            <a:off x="3396456" y="2875757"/>
            <a:ext cx="2232025" cy="2185988"/>
            <a:chOff x="748" y="1661"/>
            <a:chExt cx="1134" cy="1111"/>
          </a:xfrm>
        </p:grpSpPr>
        <p:sp>
          <p:nvSpPr>
            <p:cNvPr id="288783" name="Freeform 15"/>
            <p:cNvSpPr>
              <a:spLocks/>
            </p:cNvSpPr>
            <p:nvPr/>
          </p:nvSpPr>
          <p:spPr bwMode="gray">
            <a:xfrm rot="5400000">
              <a:off x="1318" y="1736"/>
              <a:ext cx="471" cy="480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4" name="Freeform 16"/>
            <p:cNvSpPr>
              <a:spLocks/>
            </p:cNvSpPr>
            <p:nvPr/>
          </p:nvSpPr>
          <p:spPr bwMode="gray">
            <a:xfrm rot="7200000">
              <a:off x="1407" y="1886"/>
              <a:ext cx="472" cy="479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5" name="AutoShape 17"/>
            <p:cNvSpPr>
              <a:spLocks noChangeArrowheads="1"/>
            </p:cNvSpPr>
            <p:nvPr/>
          </p:nvSpPr>
          <p:spPr bwMode="gray">
            <a:xfrm rot="23400000">
              <a:off x="1433" y="2205"/>
              <a:ext cx="404" cy="25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8786" name="Freeform 18"/>
            <p:cNvSpPr>
              <a:spLocks/>
            </p:cNvSpPr>
            <p:nvPr/>
          </p:nvSpPr>
          <p:spPr bwMode="gray">
            <a:xfrm rot="12600000">
              <a:off x="1161" y="229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7" name="Freeform 19"/>
            <p:cNvSpPr>
              <a:spLocks/>
            </p:cNvSpPr>
            <p:nvPr/>
          </p:nvSpPr>
          <p:spPr bwMode="gray">
            <a:xfrm rot="14400000">
              <a:off x="990" y="2296"/>
              <a:ext cx="472" cy="479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88" name="AutoShape 20"/>
            <p:cNvSpPr>
              <a:spLocks noChangeArrowheads="1"/>
            </p:cNvSpPr>
            <p:nvPr/>
          </p:nvSpPr>
          <p:spPr bwMode="gray">
            <a:xfrm rot="30600000">
              <a:off x="823" y="2299"/>
              <a:ext cx="404" cy="23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8789" name="Freeform 21"/>
            <p:cNvSpPr>
              <a:spLocks/>
            </p:cNvSpPr>
            <p:nvPr/>
          </p:nvSpPr>
          <p:spPr bwMode="gray">
            <a:xfrm rot="19800000">
              <a:off x="748" y="188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90" name="Freeform 22"/>
            <p:cNvSpPr>
              <a:spLocks/>
            </p:cNvSpPr>
            <p:nvPr/>
          </p:nvSpPr>
          <p:spPr bwMode="gray">
            <a:xfrm>
              <a:off x="835" y="1739"/>
              <a:ext cx="478" cy="473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8791" name="AutoShape 23"/>
            <p:cNvSpPr>
              <a:spLocks noChangeArrowheads="1"/>
            </p:cNvSpPr>
            <p:nvPr/>
          </p:nvSpPr>
          <p:spPr bwMode="gray">
            <a:xfrm rot="16200000">
              <a:off x="1057" y="1730"/>
              <a:ext cx="399" cy="261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88792" name="Group 24"/>
          <p:cNvGrpSpPr>
            <a:grpSpLocks/>
          </p:cNvGrpSpPr>
          <p:nvPr/>
        </p:nvGrpSpPr>
        <p:grpSpPr bwMode="auto">
          <a:xfrm>
            <a:off x="2124075" y="1844675"/>
            <a:ext cx="1800225" cy="1576388"/>
            <a:chOff x="431" y="2750"/>
            <a:chExt cx="1134" cy="993"/>
          </a:xfrm>
        </p:grpSpPr>
        <p:grpSp>
          <p:nvGrpSpPr>
            <p:cNvPr id="288793" name="Group 25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8794" name="Group 26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8795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796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797" name="Oval 29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798" name="Oval 30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799" name="Rectangle 31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5148263" y="4437063"/>
            <a:ext cx="1800225" cy="1576387"/>
            <a:chOff x="4195" y="2750"/>
            <a:chExt cx="1134" cy="993"/>
          </a:xfrm>
        </p:grpSpPr>
        <p:grpSp>
          <p:nvGrpSpPr>
            <p:cNvPr id="288801" name="Group 3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8802" name="Group 3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8803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04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05" name="Oval 3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06" name="Oval 3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07" name="Rectangle 3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08" name="Group 40"/>
          <p:cNvGrpSpPr>
            <a:grpSpLocks/>
          </p:cNvGrpSpPr>
          <p:nvPr/>
        </p:nvGrpSpPr>
        <p:grpSpPr bwMode="auto">
          <a:xfrm>
            <a:off x="2124075" y="4437063"/>
            <a:ext cx="1800225" cy="1576387"/>
            <a:chOff x="1111" y="1394"/>
            <a:chExt cx="1134" cy="993"/>
          </a:xfrm>
        </p:grpSpPr>
        <p:grpSp>
          <p:nvGrpSpPr>
            <p:cNvPr id="288809" name="Group 41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88810" name="Group 42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88811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12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13" name="Oval 45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14" name="Oval 46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15" name="Rectangle 47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88816" name="Group 48"/>
          <p:cNvGrpSpPr>
            <a:grpSpLocks/>
          </p:cNvGrpSpPr>
          <p:nvPr/>
        </p:nvGrpSpPr>
        <p:grpSpPr bwMode="auto">
          <a:xfrm>
            <a:off x="5148263" y="1844675"/>
            <a:ext cx="1800225" cy="1576388"/>
            <a:chOff x="4195" y="2750"/>
            <a:chExt cx="1134" cy="993"/>
          </a:xfrm>
        </p:grpSpPr>
        <p:grpSp>
          <p:nvGrpSpPr>
            <p:cNvPr id="288817" name="Group 49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8818" name="Group 50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8819" name="Oval 5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8820" name="Oval 5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8821" name="Oval 53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8822" name="Oval 54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8823" name="Rectangle 55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4" name="Group 2"/>
          <p:cNvGrpSpPr>
            <a:grpSpLocks/>
          </p:cNvGrpSpPr>
          <p:nvPr/>
        </p:nvGrpSpPr>
        <p:grpSpPr bwMode="auto">
          <a:xfrm>
            <a:off x="3708400" y="5230813"/>
            <a:ext cx="2593975" cy="935037"/>
            <a:chOff x="1973" y="3204"/>
            <a:chExt cx="1755" cy="520"/>
          </a:xfrm>
        </p:grpSpPr>
        <p:sp>
          <p:nvSpPr>
            <p:cNvPr id="289795" name="Oval 3"/>
            <p:cNvSpPr>
              <a:spLocks noChangeArrowheads="1"/>
            </p:cNvSpPr>
            <p:nvPr/>
          </p:nvSpPr>
          <p:spPr bwMode="auto">
            <a:xfrm>
              <a:off x="1973" y="3225"/>
              <a:ext cx="1755" cy="49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796" name="Oval 4"/>
            <p:cNvSpPr>
              <a:spLocks noChangeArrowheads="1"/>
            </p:cNvSpPr>
            <p:nvPr/>
          </p:nvSpPr>
          <p:spPr bwMode="auto">
            <a:xfrm>
              <a:off x="1999" y="3204"/>
              <a:ext cx="1710" cy="48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</p:grpSp>
      <p:sp>
        <p:nvSpPr>
          <p:cNvPr id="289797" name="AutoShape 5"/>
          <p:cNvSpPr>
            <a:spLocks noChangeArrowheads="1"/>
          </p:cNvSpPr>
          <p:nvPr/>
        </p:nvSpPr>
        <p:spPr bwMode="auto">
          <a:xfrm flipH="1">
            <a:off x="5005388" y="4165600"/>
            <a:ext cx="719137" cy="288925"/>
          </a:xfrm>
          <a:prstGeom prst="homePlate">
            <a:avLst>
              <a:gd name="adj" fmla="val 217592"/>
            </a:avLst>
          </a:prstGeom>
          <a:gradFill rotWithShape="1">
            <a:gsLst>
              <a:gs pos="0">
                <a:schemeClr val="folHlink">
                  <a:gamma/>
                  <a:shade val="7764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798" name="AutoShape 6"/>
          <p:cNvSpPr>
            <a:spLocks noChangeArrowheads="1"/>
          </p:cNvSpPr>
          <p:nvPr/>
        </p:nvSpPr>
        <p:spPr bwMode="auto">
          <a:xfrm>
            <a:off x="4068763" y="4165600"/>
            <a:ext cx="792162" cy="288925"/>
          </a:xfrm>
          <a:prstGeom prst="homePlate">
            <a:avLst>
              <a:gd name="adj" fmla="val 206596"/>
            </a:avLst>
          </a:prstGeom>
          <a:gradFill rotWithShape="1">
            <a:gsLst>
              <a:gs pos="0">
                <a:schemeClr val="folHlink">
                  <a:gamma/>
                  <a:shade val="7764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4213225" y="5014913"/>
            <a:ext cx="1584325" cy="676275"/>
            <a:chOff x="1973" y="3204"/>
            <a:chExt cx="1755" cy="520"/>
          </a:xfrm>
        </p:grpSpPr>
        <p:sp>
          <p:nvSpPr>
            <p:cNvPr id="289800" name="Oval 8"/>
            <p:cNvSpPr>
              <a:spLocks noChangeArrowheads="1"/>
            </p:cNvSpPr>
            <p:nvPr/>
          </p:nvSpPr>
          <p:spPr bwMode="auto">
            <a:xfrm>
              <a:off x="1973" y="3225"/>
              <a:ext cx="1755" cy="49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01" name="Oval 9"/>
            <p:cNvSpPr>
              <a:spLocks noChangeArrowheads="1"/>
            </p:cNvSpPr>
            <p:nvPr/>
          </p:nvSpPr>
          <p:spPr bwMode="auto">
            <a:xfrm>
              <a:off x="1999" y="3204"/>
              <a:ext cx="1710" cy="48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4000" baseline="-25000"/>
            </a:p>
          </p:txBody>
        </p:sp>
      </p:grpSp>
      <p:sp>
        <p:nvSpPr>
          <p:cNvPr id="289802" name="AutoShape 10"/>
          <p:cNvSpPr>
            <a:spLocks noChangeArrowheads="1"/>
          </p:cNvSpPr>
          <p:nvPr/>
        </p:nvSpPr>
        <p:spPr bwMode="auto">
          <a:xfrm rot="10800000">
            <a:off x="2844800" y="3157538"/>
            <a:ext cx="4248150" cy="2016125"/>
          </a:xfrm>
          <a:custGeom>
            <a:avLst/>
            <a:gdLst>
              <a:gd name="G0" fmla="+- 7477 0 0"/>
              <a:gd name="G1" fmla="+- 11745258 0 0"/>
              <a:gd name="G2" fmla="+- 0 0 11745258"/>
              <a:gd name="T0" fmla="*/ 0 256 1"/>
              <a:gd name="T1" fmla="*/ 180 256 1"/>
              <a:gd name="G3" fmla="+- 11745258 T0 T1"/>
              <a:gd name="T2" fmla="*/ 0 256 1"/>
              <a:gd name="T3" fmla="*/ 90 256 1"/>
              <a:gd name="G4" fmla="+- 11745258 T2 T3"/>
              <a:gd name="G5" fmla="*/ G4 2 1"/>
              <a:gd name="T4" fmla="*/ 90 256 1"/>
              <a:gd name="T5" fmla="*/ 0 256 1"/>
              <a:gd name="G6" fmla="+- 11745258 T4 T5"/>
              <a:gd name="G7" fmla="*/ G6 2 1"/>
              <a:gd name="G8" fmla="abs 1174525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77"/>
              <a:gd name="G18" fmla="*/ 7477 1 2"/>
              <a:gd name="G19" fmla="+- G18 5400 0"/>
              <a:gd name="G20" fmla="cos G19 11745258"/>
              <a:gd name="G21" fmla="sin G19 11745258"/>
              <a:gd name="G22" fmla="+- G20 10800 0"/>
              <a:gd name="G23" fmla="+- G21 10800 0"/>
              <a:gd name="G24" fmla="+- 10800 0 G20"/>
              <a:gd name="G25" fmla="+- 7477 10800 0"/>
              <a:gd name="G26" fmla="?: G9 G17 G25"/>
              <a:gd name="G27" fmla="?: G9 0 21600"/>
              <a:gd name="G28" fmla="cos 10800 11745258"/>
              <a:gd name="G29" fmla="sin 10800 11745258"/>
              <a:gd name="G30" fmla="sin 7477 11745258"/>
              <a:gd name="G31" fmla="+- G28 10800 0"/>
              <a:gd name="G32" fmla="+- G29 10800 0"/>
              <a:gd name="G33" fmla="+- G30 10800 0"/>
              <a:gd name="G34" fmla="?: G4 0 G31"/>
              <a:gd name="G35" fmla="?: 11745258 G34 0"/>
              <a:gd name="G36" fmla="?: G6 G35 G31"/>
              <a:gd name="G37" fmla="+- 21600 0 G36"/>
              <a:gd name="G38" fmla="?: G4 0 G33"/>
              <a:gd name="G39" fmla="?: 1174525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61 w 21600"/>
              <a:gd name="T15" fmla="*/ 10924 h 21600"/>
              <a:gd name="T16" fmla="*/ 10800 w 21600"/>
              <a:gd name="T17" fmla="*/ 3323 h 21600"/>
              <a:gd name="T18" fmla="*/ 19939 w 21600"/>
              <a:gd name="T19" fmla="*/ 1092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23" y="10901"/>
                </a:moveTo>
                <a:cubicBezTo>
                  <a:pt x="3323" y="10867"/>
                  <a:pt x="3323" y="10833"/>
                  <a:pt x="3323" y="10800"/>
                </a:cubicBezTo>
                <a:cubicBezTo>
                  <a:pt x="3323" y="6670"/>
                  <a:pt x="6670" y="3323"/>
                  <a:pt x="10800" y="3323"/>
                </a:cubicBezTo>
                <a:cubicBezTo>
                  <a:pt x="14929" y="3323"/>
                  <a:pt x="18277" y="6670"/>
                  <a:pt x="18277" y="10800"/>
                </a:cubicBezTo>
                <a:cubicBezTo>
                  <a:pt x="18277" y="10833"/>
                  <a:pt x="18276" y="10867"/>
                  <a:pt x="18276" y="10901"/>
                </a:cubicBezTo>
                <a:lnTo>
                  <a:pt x="21598" y="10947"/>
                </a:lnTo>
                <a:cubicBezTo>
                  <a:pt x="21599" y="10898"/>
                  <a:pt x="21600" y="108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49"/>
                  <a:pt x="0" y="10898"/>
                  <a:pt x="1" y="10947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3568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568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803" name="AutoShape 11"/>
          <p:cNvSpPr>
            <a:spLocks noChangeArrowheads="1"/>
          </p:cNvSpPr>
          <p:nvPr/>
        </p:nvSpPr>
        <p:spPr bwMode="auto">
          <a:xfrm rot="10800000">
            <a:off x="2844800" y="3302000"/>
            <a:ext cx="4248150" cy="2016125"/>
          </a:xfrm>
          <a:custGeom>
            <a:avLst/>
            <a:gdLst>
              <a:gd name="G0" fmla="+- 7477 0 0"/>
              <a:gd name="G1" fmla="+- 11745258 0 0"/>
              <a:gd name="G2" fmla="+- 0 0 11745258"/>
              <a:gd name="T0" fmla="*/ 0 256 1"/>
              <a:gd name="T1" fmla="*/ 180 256 1"/>
              <a:gd name="G3" fmla="+- 11745258 T0 T1"/>
              <a:gd name="T2" fmla="*/ 0 256 1"/>
              <a:gd name="T3" fmla="*/ 90 256 1"/>
              <a:gd name="G4" fmla="+- 11745258 T2 T3"/>
              <a:gd name="G5" fmla="*/ G4 2 1"/>
              <a:gd name="T4" fmla="*/ 90 256 1"/>
              <a:gd name="T5" fmla="*/ 0 256 1"/>
              <a:gd name="G6" fmla="+- 11745258 T4 T5"/>
              <a:gd name="G7" fmla="*/ G6 2 1"/>
              <a:gd name="G8" fmla="abs 1174525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77"/>
              <a:gd name="G18" fmla="*/ 7477 1 2"/>
              <a:gd name="G19" fmla="+- G18 5400 0"/>
              <a:gd name="G20" fmla="cos G19 11745258"/>
              <a:gd name="G21" fmla="sin G19 11745258"/>
              <a:gd name="G22" fmla="+- G20 10800 0"/>
              <a:gd name="G23" fmla="+- G21 10800 0"/>
              <a:gd name="G24" fmla="+- 10800 0 G20"/>
              <a:gd name="G25" fmla="+- 7477 10800 0"/>
              <a:gd name="G26" fmla="?: G9 G17 G25"/>
              <a:gd name="G27" fmla="?: G9 0 21600"/>
              <a:gd name="G28" fmla="cos 10800 11745258"/>
              <a:gd name="G29" fmla="sin 10800 11745258"/>
              <a:gd name="G30" fmla="sin 7477 11745258"/>
              <a:gd name="G31" fmla="+- G28 10800 0"/>
              <a:gd name="G32" fmla="+- G29 10800 0"/>
              <a:gd name="G33" fmla="+- G30 10800 0"/>
              <a:gd name="G34" fmla="?: G4 0 G31"/>
              <a:gd name="G35" fmla="?: 11745258 G34 0"/>
              <a:gd name="G36" fmla="?: G6 G35 G31"/>
              <a:gd name="G37" fmla="+- 21600 0 G36"/>
              <a:gd name="G38" fmla="?: G4 0 G33"/>
              <a:gd name="G39" fmla="?: 1174525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61 w 21600"/>
              <a:gd name="T15" fmla="*/ 10924 h 21600"/>
              <a:gd name="T16" fmla="*/ 10800 w 21600"/>
              <a:gd name="T17" fmla="*/ 3323 h 21600"/>
              <a:gd name="T18" fmla="*/ 19939 w 21600"/>
              <a:gd name="T19" fmla="*/ 1092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23" y="10901"/>
                </a:moveTo>
                <a:cubicBezTo>
                  <a:pt x="3323" y="10867"/>
                  <a:pt x="3323" y="10833"/>
                  <a:pt x="3323" y="10800"/>
                </a:cubicBezTo>
                <a:cubicBezTo>
                  <a:pt x="3323" y="6670"/>
                  <a:pt x="6670" y="3323"/>
                  <a:pt x="10800" y="3323"/>
                </a:cubicBezTo>
                <a:cubicBezTo>
                  <a:pt x="14929" y="3323"/>
                  <a:pt x="18277" y="6670"/>
                  <a:pt x="18277" y="10800"/>
                </a:cubicBezTo>
                <a:cubicBezTo>
                  <a:pt x="18277" y="10833"/>
                  <a:pt x="18276" y="10867"/>
                  <a:pt x="18276" y="10901"/>
                </a:cubicBezTo>
                <a:lnTo>
                  <a:pt x="21598" y="10947"/>
                </a:lnTo>
                <a:cubicBezTo>
                  <a:pt x="21599" y="10898"/>
                  <a:pt x="21600" y="1084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49"/>
                  <a:pt x="0" y="10898"/>
                  <a:pt x="1" y="10947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6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 rot="10800000">
            <a:off x="5581650" y="3760788"/>
            <a:ext cx="2232025" cy="10382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05" name="Oval 13"/>
          <p:cNvSpPr>
            <a:spLocks noChangeArrowheads="1"/>
          </p:cNvSpPr>
          <p:nvPr/>
        </p:nvSpPr>
        <p:spPr bwMode="auto">
          <a:xfrm rot="10800000">
            <a:off x="2197100" y="3760788"/>
            <a:ext cx="2087563" cy="1038225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333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 rot="10800000">
            <a:off x="5580063" y="3703638"/>
            <a:ext cx="2232025" cy="1038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grpSp>
        <p:nvGrpSpPr>
          <p:cNvPr id="289807" name="Group 15"/>
          <p:cNvGrpSpPr>
            <a:grpSpLocks/>
          </p:cNvGrpSpPr>
          <p:nvPr/>
        </p:nvGrpSpPr>
        <p:grpSpPr bwMode="auto">
          <a:xfrm>
            <a:off x="5722938" y="3032125"/>
            <a:ext cx="1944687" cy="1390650"/>
            <a:chOff x="4059" y="1828"/>
            <a:chExt cx="1225" cy="876"/>
          </a:xfrm>
        </p:grpSpPr>
        <p:sp>
          <p:nvSpPr>
            <p:cNvPr id="289808" name="Oval 16"/>
            <p:cNvSpPr>
              <a:spLocks noChangeArrowheads="1"/>
            </p:cNvSpPr>
            <p:nvPr/>
          </p:nvSpPr>
          <p:spPr bwMode="auto">
            <a:xfrm>
              <a:off x="4059" y="2192"/>
              <a:ext cx="499" cy="236"/>
            </a:xfrm>
            <a:prstGeom prst="ellipse">
              <a:avLst/>
            </a:prstGeom>
            <a:solidFill>
              <a:schemeClr val="accent2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4558" y="1828"/>
              <a:ext cx="726" cy="344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289810" name="Oval 18"/>
            <p:cNvSpPr>
              <a:spLocks noChangeArrowheads="1"/>
            </p:cNvSpPr>
            <p:nvPr/>
          </p:nvSpPr>
          <p:spPr bwMode="auto">
            <a:xfrm>
              <a:off x="4331" y="2489"/>
              <a:ext cx="408" cy="215"/>
            </a:xfrm>
            <a:prstGeom prst="ellipse">
              <a:avLst/>
            </a:pr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ObliqueBottom"/>
              <a:lightRig rig="legacyFlat4" dir="t"/>
            </a:scene3d>
            <a:sp3d extrusionH="430200" prstMaterial="legacyPlastic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sp>
        <p:nvSpPr>
          <p:cNvPr id="289811" name="AutoShape 19"/>
          <p:cNvSpPr>
            <a:spLocks noChangeArrowheads="1"/>
          </p:cNvSpPr>
          <p:nvPr/>
        </p:nvSpPr>
        <p:spPr bwMode="white">
          <a:xfrm>
            <a:off x="6732588" y="3055938"/>
            <a:ext cx="908050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65 %</a:t>
            </a:r>
          </a:p>
        </p:txBody>
      </p:sp>
      <p:sp>
        <p:nvSpPr>
          <p:cNvPr id="289812" name="AutoShape 20"/>
          <p:cNvSpPr>
            <a:spLocks noChangeArrowheads="1"/>
          </p:cNvSpPr>
          <p:nvPr/>
        </p:nvSpPr>
        <p:spPr bwMode="white">
          <a:xfrm>
            <a:off x="5767388" y="3603625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25 %</a:t>
            </a:r>
          </a:p>
        </p:txBody>
      </p:sp>
      <p:sp>
        <p:nvSpPr>
          <p:cNvPr id="289813" name="AutoShape 21"/>
          <p:cNvSpPr>
            <a:spLocks noChangeArrowheads="1"/>
          </p:cNvSpPr>
          <p:nvPr/>
        </p:nvSpPr>
        <p:spPr bwMode="white">
          <a:xfrm>
            <a:off x="6127750" y="4064000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10 %</a:t>
            </a:r>
          </a:p>
        </p:txBody>
      </p:sp>
      <p:sp>
        <p:nvSpPr>
          <p:cNvPr id="289814" name="Oval 22"/>
          <p:cNvSpPr>
            <a:spLocks noChangeArrowheads="1"/>
          </p:cNvSpPr>
          <p:nvPr/>
        </p:nvSpPr>
        <p:spPr bwMode="auto">
          <a:xfrm rot="10800000">
            <a:off x="2197100" y="3703638"/>
            <a:ext cx="2087563" cy="10382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4000" baseline="-25000"/>
          </a:p>
        </p:txBody>
      </p:sp>
      <p:sp>
        <p:nvSpPr>
          <p:cNvPr id="289815" name="Oval 23"/>
          <p:cNvSpPr>
            <a:spLocks noChangeArrowheads="1"/>
          </p:cNvSpPr>
          <p:nvPr/>
        </p:nvSpPr>
        <p:spPr bwMode="auto">
          <a:xfrm>
            <a:off x="2341563" y="1933575"/>
            <a:ext cx="1728787" cy="819150"/>
          </a:xfrm>
          <a:prstGeom prst="ellipse">
            <a:avLst/>
          </a:prstGeom>
          <a:solidFill>
            <a:schemeClr val="hlink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36306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89816" name="AutoShape 24"/>
          <p:cNvSpPr>
            <a:spLocks noChangeArrowheads="1"/>
          </p:cNvSpPr>
          <p:nvPr/>
        </p:nvSpPr>
        <p:spPr bwMode="white">
          <a:xfrm>
            <a:off x="2755900" y="2078038"/>
            <a:ext cx="1241425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 dirty="0">
                <a:solidFill>
                  <a:schemeClr val="bg1"/>
                </a:solidFill>
                <a:ea typeface="굴림" charset="-127"/>
              </a:rPr>
              <a:t>100 %</a:t>
            </a:r>
          </a:p>
        </p:txBody>
      </p:sp>
      <p:sp>
        <p:nvSpPr>
          <p:cNvPr id="289817" name="Text Box 25"/>
          <p:cNvSpPr txBox="1">
            <a:spLocks noChangeArrowheads="1"/>
          </p:cNvSpPr>
          <p:nvPr/>
        </p:nvSpPr>
        <p:spPr bwMode="auto">
          <a:xfrm rot="16200000">
            <a:off x="6823869" y="67706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sp>
        <p:nvSpPr>
          <p:cNvPr id="289818" name="AutoShape 26"/>
          <p:cNvSpPr>
            <a:spLocks noChangeArrowheads="1"/>
          </p:cNvSpPr>
          <p:nvPr/>
        </p:nvSpPr>
        <p:spPr bwMode="auto">
          <a:xfrm flipH="1">
            <a:off x="4862513" y="2097088"/>
            <a:ext cx="2232025" cy="2951162"/>
          </a:xfrm>
          <a:custGeom>
            <a:avLst/>
            <a:gdLst>
              <a:gd name="G0" fmla="+- -61524 0 0"/>
              <a:gd name="G1" fmla="+- -5801784 0 0"/>
              <a:gd name="G2" fmla="+- -61524 0 -5801784"/>
              <a:gd name="G3" fmla="+- 10800 0 0"/>
              <a:gd name="G4" fmla="+- 0 0 -6152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911 0 0"/>
              <a:gd name="G9" fmla="+- 0 0 -5801784"/>
              <a:gd name="G10" fmla="+- 8911 0 2700"/>
              <a:gd name="G11" fmla="cos G10 -61524"/>
              <a:gd name="G12" fmla="sin G10 -61524"/>
              <a:gd name="G13" fmla="cos 13500 -61524"/>
              <a:gd name="G14" fmla="sin 13500 -61524"/>
              <a:gd name="G15" fmla="+- G11 10800 0"/>
              <a:gd name="G16" fmla="+- G12 10800 0"/>
              <a:gd name="G17" fmla="+- G13 10800 0"/>
              <a:gd name="G18" fmla="+- G14 10800 0"/>
              <a:gd name="G19" fmla="*/ 8911 1 2"/>
              <a:gd name="G20" fmla="+- G19 5400 0"/>
              <a:gd name="G21" fmla="cos G20 -61524"/>
              <a:gd name="G22" fmla="sin G20 -61524"/>
              <a:gd name="G23" fmla="+- G21 10800 0"/>
              <a:gd name="G24" fmla="+- G12 G23 G22"/>
              <a:gd name="G25" fmla="+- G22 G23 G11"/>
              <a:gd name="G26" fmla="cos 10800 -61524"/>
              <a:gd name="G27" fmla="sin 10800 -61524"/>
              <a:gd name="G28" fmla="cos 8911 -61524"/>
              <a:gd name="G29" fmla="sin 8911 -6152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01784"/>
              <a:gd name="G36" fmla="sin G34 -5801784"/>
              <a:gd name="G37" fmla="+/ -5801784 -6152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911 G39"/>
              <a:gd name="G43" fmla="sin 8911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72 w 21600"/>
              <a:gd name="T5" fmla="*/ 3198 h 21600"/>
              <a:gd name="T6" fmla="*/ 11053 w 21600"/>
              <a:gd name="T7" fmla="*/ 947 h 21600"/>
              <a:gd name="T8" fmla="*/ 17130 w 21600"/>
              <a:gd name="T9" fmla="*/ 4528 h 21600"/>
              <a:gd name="T10" fmla="*/ 24298 w 21600"/>
              <a:gd name="T11" fmla="*/ 10578 h 21600"/>
              <a:gd name="T12" fmla="*/ 20714 w 21600"/>
              <a:gd name="T13" fmla="*/ 14282 h 21600"/>
              <a:gd name="T14" fmla="*/ 17010 w 21600"/>
              <a:gd name="T15" fmla="*/ 1069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709" y="10654"/>
                </a:moveTo>
                <a:cubicBezTo>
                  <a:pt x="19631" y="5879"/>
                  <a:pt x="15802" y="2014"/>
                  <a:pt x="11028" y="1891"/>
                </a:cubicBezTo>
                <a:lnTo>
                  <a:pt x="11077" y="3"/>
                </a:lnTo>
                <a:cubicBezTo>
                  <a:pt x="16863" y="152"/>
                  <a:pt x="21503" y="4835"/>
                  <a:pt x="21598" y="10623"/>
                </a:cubicBezTo>
                <a:lnTo>
                  <a:pt x="24298" y="10578"/>
                </a:lnTo>
                <a:lnTo>
                  <a:pt x="20714" y="14282"/>
                </a:lnTo>
                <a:lnTo>
                  <a:pt x="17010" y="10698"/>
                </a:lnTo>
                <a:lnTo>
                  <a:pt x="19709" y="106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9819" name="Group 27"/>
          <p:cNvGrpSpPr>
            <a:grpSpLocks/>
          </p:cNvGrpSpPr>
          <p:nvPr/>
        </p:nvGrpSpPr>
        <p:grpSpPr bwMode="auto">
          <a:xfrm>
            <a:off x="250825" y="4005263"/>
            <a:ext cx="1062038" cy="1655762"/>
            <a:chOff x="249" y="1207"/>
            <a:chExt cx="669" cy="1043"/>
          </a:xfrm>
        </p:grpSpPr>
        <p:sp>
          <p:nvSpPr>
            <p:cNvPr id="289820" name="Rectangle 28"/>
            <p:cNvSpPr>
              <a:spLocks noChangeArrowheads="1"/>
            </p:cNvSpPr>
            <p:nvPr/>
          </p:nvSpPr>
          <p:spPr bwMode="auto">
            <a:xfrm>
              <a:off x="249" y="1532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1" name="Rectangle 29"/>
            <p:cNvSpPr>
              <a:spLocks noChangeArrowheads="1"/>
            </p:cNvSpPr>
            <p:nvPr/>
          </p:nvSpPr>
          <p:spPr bwMode="auto">
            <a:xfrm>
              <a:off x="255" y="1539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2" name="Rectangle 30"/>
            <p:cNvSpPr>
              <a:spLocks noChangeArrowheads="1"/>
            </p:cNvSpPr>
            <p:nvPr/>
          </p:nvSpPr>
          <p:spPr bwMode="auto">
            <a:xfrm>
              <a:off x="260" y="1545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23" name="Rectangle 31"/>
            <p:cNvSpPr>
              <a:spLocks noChangeArrowheads="1"/>
            </p:cNvSpPr>
            <p:nvPr/>
          </p:nvSpPr>
          <p:spPr bwMode="auto">
            <a:xfrm>
              <a:off x="249" y="1804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4" name="Rectangle 32"/>
            <p:cNvSpPr>
              <a:spLocks noChangeArrowheads="1"/>
            </p:cNvSpPr>
            <p:nvPr/>
          </p:nvSpPr>
          <p:spPr bwMode="auto">
            <a:xfrm>
              <a:off x="255" y="1811"/>
              <a:ext cx="161" cy="16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5" name="Rectangle 33"/>
            <p:cNvSpPr>
              <a:spLocks noChangeArrowheads="1"/>
            </p:cNvSpPr>
            <p:nvPr/>
          </p:nvSpPr>
          <p:spPr bwMode="auto">
            <a:xfrm>
              <a:off x="260" y="1817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26" name="Rectangle 34"/>
            <p:cNvSpPr>
              <a:spLocks noChangeArrowheads="1"/>
            </p:cNvSpPr>
            <p:nvPr/>
          </p:nvSpPr>
          <p:spPr bwMode="auto">
            <a:xfrm>
              <a:off x="249" y="2076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7" name="Rectangle 35"/>
            <p:cNvSpPr>
              <a:spLocks noChangeArrowheads="1"/>
            </p:cNvSpPr>
            <p:nvPr/>
          </p:nvSpPr>
          <p:spPr bwMode="auto">
            <a:xfrm>
              <a:off x="255" y="2082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8" name="Rectangle 36"/>
            <p:cNvSpPr>
              <a:spLocks noChangeArrowheads="1"/>
            </p:cNvSpPr>
            <p:nvPr/>
          </p:nvSpPr>
          <p:spPr bwMode="auto">
            <a:xfrm>
              <a:off x="260" y="2089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29" name="Rectangle 37"/>
            <p:cNvSpPr>
              <a:spLocks noChangeArrowheads="1"/>
            </p:cNvSpPr>
            <p:nvPr/>
          </p:nvSpPr>
          <p:spPr bwMode="auto">
            <a:xfrm>
              <a:off x="432" y="2023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4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0" name="Rectangle 38"/>
            <p:cNvSpPr>
              <a:spLocks noChangeArrowheads="1"/>
            </p:cNvSpPr>
            <p:nvPr/>
          </p:nvSpPr>
          <p:spPr bwMode="auto">
            <a:xfrm>
              <a:off x="432" y="1751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3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1" name="Rectangle 39"/>
            <p:cNvSpPr>
              <a:spLocks noChangeArrowheads="1"/>
            </p:cNvSpPr>
            <p:nvPr/>
          </p:nvSpPr>
          <p:spPr bwMode="auto">
            <a:xfrm>
              <a:off x="432" y="1479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2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2" name="Rectangle 40"/>
            <p:cNvSpPr>
              <a:spLocks noChangeArrowheads="1"/>
            </p:cNvSpPr>
            <p:nvPr/>
          </p:nvSpPr>
          <p:spPr bwMode="auto">
            <a:xfrm>
              <a:off x="251" y="1252"/>
              <a:ext cx="174" cy="174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33" name="Rectangle 41"/>
            <p:cNvSpPr>
              <a:spLocks noChangeArrowheads="1"/>
            </p:cNvSpPr>
            <p:nvPr/>
          </p:nvSpPr>
          <p:spPr bwMode="auto">
            <a:xfrm>
              <a:off x="257" y="1259"/>
              <a:ext cx="161" cy="161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34" name="Rectangle 42"/>
            <p:cNvSpPr>
              <a:spLocks noChangeArrowheads="1"/>
            </p:cNvSpPr>
            <p:nvPr/>
          </p:nvSpPr>
          <p:spPr bwMode="auto">
            <a:xfrm>
              <a:off x="262" y="1265"/>
              <a:ext cx="149" cy="14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5" name="Rectangle 43"/>
            <p:cNvSpPr>
              <a:spLocks noChangeArrowheads="1"/>
            </p:cNvSpPr>
            <p:nvPr/>
          </p:nvSpPr>
          <p:spPr bwMode="auto">
            <a:xfrm>
              <a:off x="432" y="1207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 baseline="-25000">
                  <a:solidFill>
                    <a:schemeClr val="bg2"/>
                  </a:solidFill>
                  <a:ea typeface="굴림" charset="-127"/>
                </a:rPr>
                <a:t>Text 1</a:t>
              </a:r>
              <a:endParaRPr lang="en-US" sz="2400" b="1" baseline="-25000">
                <a:solidFill>
                  <a:schemeClr val="bg2"/>
                </a:solidFill>
              </a:endParaRPr>
            </a:p>
          </p:txBody>
        </p:sp>
        <p:sp>
          <p:nvSpPr>
            <p:cNvPr id="289836" name="Rectangle 44"/>
            <p:cNvSpPr>
              <a:spLocks noChangeArrowheads="1"/>
            </p:cNvSpPr>
            <p:nvPr/>
          </p:nvSpPr>
          <p:spPr bwMode="auto">
            <a:xfrm>
              <a:off x="262" y="1818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7" name="Rectangle 45"/>
            <p:cNvSpPr>
              <a:spLocks noChangeArrowheads="1"/>
            </p:cNvSpPr>
            <p:nvPr/>
          </p:nvSpPr>
          <p:spPr bwMode="auto">
            <a:xfrm>
              <a:off x="260" y="1546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8" name="Rectangle 46"/>
            <p:cNvSpPr>
              <a:spLocks noChangeArrowheads="1"/>
            </p:cNvSpPr>
            <p:nvPr/>
          </p:nvSpPr>
          <p:spPr bwMode="auto">
            <a:xfrm>
              <a:off x="262" y="1262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  <p:sp>
          <p:nvSpPr>
            <p:cNvPr id="289839" name="Rectangle 47"/>
            <p:cNvSpPr>
              <a:spLocks noChangeArrowheads="1"/>
            </p:cNvSpPr>
            <p:nvPr/>
          </p:nvSpPr>
          <p:spPr bwMode="auto">
            <a:xfrm>
              <a:off x="260" y="2091"/>
              <a:ext cx="149" cy="9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67000"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aseline="-2500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ChangeArrowheads="1"/>
          </p:cNvSpPr>
          <p:nvPr/>
        </p:nvSpPr>
        <p:spPr bwMode="auto">
          <a:xfrm rot="18882522">
            <a:off x="2159793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3651" name="AutoShape 3"/>
          <p:cNvSpPr>
            <a:spLocks noChangeArrowheads="1"/>
          </p:cNvSpPr>
          <p:nvPr/>
        </p:nvSpPr>
        <p:spPr bwMode="auto">
          <a:xfrm rot="13306403">
            <a:off x="5687218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3167856" y="188640"/>
            <a:ext cx="2808287" cy="2144712"/>
            <a:chOff x="1973" y="1217"/>
            <a:chExt cx="1769" cy="1351"/>
          </a:xfrm>
        </p:grpSpPr>
        <p:grpSp>
          <p:nvGrpSpPr>
            <p:cNvPr id="283654" name="Group 6"/>
            <p:cNvGrpSpPr>
              <a:grpSpLocks/>
            </p:cNvGrpSpPr>
            <p:nvPr/>
          </p:nvGrpSpPr>
          <p:grpSpPr bwMode="auto">
            <a:xfrm>
              <a:off x="1973" y="1217"/>
              <a:ext cx="1769" cy="1351"/>
              <a:chOff x="1973" y="1217"/>
              <a:chExt cx="1769" cy="1351"/>
            </a:xfrm>
          </p:grpSpPr>
          <p:grpSp>
            <p:nvGrpSpPr>
              <p:cNvPr id="283655" name="Group 7"/>
              <p:cNvGrpSpPr>
                <a:grpSpLocks/>
              </p:cNvGrpSpPr>
              <p:nvPr/>
            </p:nvGrpSpPr>
            <p:grpSpPr bwMode="auto">
              <a:xfrm>
                <a:off x="1973" y="1217"/>
                <a:ext cx="1769" cy="1351"/>
                <a:chOff x="868" y="1477"/>
                <a:chExt cx="4251" cy="2141"/>
              </a:xfrm>
            </p:grpSpPr>
            <p:sp>
              <p:nvSpPr>
                <p:cNvPr id="283656" name="Oval 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57" name="Oval 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58" name="Oval 10"/>
              <p:cNvSpPr>
                <a:spLocks noChangeArrowheads="1"/>
              </p:cNvSpPr>
              <p:nvPr/>
            </p:nvSpPr>
            <p:spPr bwMode="auto">
              <a:xfrm flipH="1">
                <a:off x="2115" y="1341"/>
                <a:ext cx="1487" cy="108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59" name="Oval 11"/>
              <p:cNvSpPr>
                <a:spLocks noChangeArrowheads="1"/>
              </p:cNvSpPr>
              <p:nvPr/>
            </p:nvSpPr>
            <p:spPr bwMode="auto">
              <a:xfrm flipH="1">
                <a:off x="2245" y="1389"/>
                <a:ext cx="1202" cy="7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9020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2166" y="1661"/>
              <a:ext cx="128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baseline="-25000" dirty="0">
                  <a:solidFill>
                    <a:schemeClr val="bg1"/>
                  </a:solidFill>
                  <a:ea typeface="굴림" charset="-127"/>
                </a:rPr>
                <a:t>EMG signal</a:t>
              </a:r>
              <a:endParaRPr lang="en-US" sz="40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719931" y="2622277"/>
            <a:ext cx="1800225" cy="1576388"/>
            <a:chOff x="431" y="2750"/>
            <a:chExt cx="1134" cy="993"/>
          </a:xfrm>
        </p:grpSpPr>
        <p:grpSp>
          <p:nvGrpSpPr>
            <p:cNvPr id="283662" name="Group 14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3663" name="Group 1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366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6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66" name="Oval 1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67" name="Oval 1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sEMG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695281" y="2622277"/>
            <a:ext cx="1800225" cy="1576388"/>
            <a:chOff x="4195" y="2750"/>
            <a:chExt cx="1134" cy="993"/>
          </a:xfrm>
        </p:grpSpPr>
        <p:grpSp>
          <p:nvGrpSpPr>
            <p:cNvPr id="283670" name="Group 22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3671" name="Group 23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367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7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74" name="Oval 26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75" name="Oval 27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C08D-6437-21B3-DEC7-D917544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4339331"/>
            <a:ext cx="2805489" cy="2212537"/>
          </a:xfr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0" indent="0" algn="r" rtl="1">
              <a:buNone/>
            </a:pPr>
            <a:r>
              <a:rPr lang="he-IL" sz="2000" b="1" dirty="0">
                <a:solidFill>
                  <a:srgbClr val="5A8B25"/>
                </a:solidFill>
              </a:rPr>
              <a:t>איתרונות:</a:t>
            </a:r>
          </a:p>
          <a:p>
            <a:pPr algn="r" rtl="1"/>
            <a:r>
              <a:rPr lang="he-IL" sz="2000" dirty="0"/>
              <a:t>אין צורך ברקע רפואי</a:t>
            </a:r>
          </a:p>
          <a:p>
            <a:pPr algn="r" rtl="1"/>
            <a:r>
              <a:rPr lang="he-IL" sz="2000" dirty="0"/>
              <a:t>נוח לתפעול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dirty="0"/>
              <a:t>הרבה רעש</a:t>
            </a:r>
          </a:p>
          <a:p>
            <a:pPr algn="r" rtl="1"/>
            <a:r>
              <a:rPr lang="he-IL" sz="2000" dirty="0"/>
              <a:t>סינגלים מעורבבים </a:t>
            </a:r>
          </a:p>
          <a:p>
            <a:pPr algn="r" rtl="1"/>
            <a:endParaRPr lang="en-IL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B84E195-967A-A2F6-3D06-A55B37A50C41}"/>
              </a:ext>
            </a:extLst>
          </p:cNvPr>
          <p:cNvSpPr txBox="1">
            <a:spLocks/>
          </p:cNvSpPr>
          <p:nvPr/>
        </p:nvSpPr>
        <p:spPr bwMode="auto">
          <a:xfrm>
            <a:off x="6159001" y="4339331"/>
            <a:ext cx="2805489" cy="2212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rtl="1">
              <a:buFontTx/>
              <a:buNone/>
            </a:pPr>
            <a:r>
              <a:rPr lang="he-IL" sz="2000" b="1" kern="0" dirty="0">
                <a:solidFill>
                  <a:srgbClr val="5A8B25"/>
                </a:solidFill>
              </a:rPr>
              <a:t>איתרונות:</a:t>
            </a:r>
          </a:p>
          <a:p>
            <a:pPr algn="r" rtl="1"/>
            <a:r>
              <a:rPr lang="he-IL" sz="2000" kern="0" dirty="0"/>
              <a:t>דיוק גבוהה</a:t>
            </a:r>
          </a:p>
          <a:p>
            <a:pPr algn="r" rtl="1"/>
            <a:r>
              <a:rPr lang="he-IL" sz="2000" kern="0" dirty="0"/>
              <a:t>סיגנלים לא מעורבבים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kern="0" dirty="0"/>
              <a:t>חדירה פיזית לעור</a:t>
            </a:r>
          </a:p>
          <a:p>
            <a:pPr algn="r" rtl="1"/>
            <a:endParaRPr lang="en-IL" kern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F369F-3303-C1D8-D88B-670365FDB30E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57" name="AutoShape 41"/>
          <p:cNvSpPr>
            <a:spLocks/>
          </p:cNvSpPr>
          <p:nvPr/>
        </p:nvSpPr>
        <p:spPr bwMode="auto">
          <a:xfrm>
            <a:off x="6013450" y="2708275"/>
            <a:ext cx="144463" cy="2592388"/>
          </a:xfrm>
          <a:prstGeom prst="rightBrace">
            <a:avLst>
              <a:gd name="adj1" fmla="val 1495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0858" name="AutoShape 42"/>
          <p:cNvSpPr>
            <a:spLocks noChangeArrowheads="1"/>
          </p:cNvSpPr>
          <p:nvPr/>
        </p:nvSpPr>
        <p:spPr bwMode="auto">
          <a:xfrm flipH="1">
            <a:off x="469900" y="4579938"/>
            <a:ext cx="295275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alpha val="16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sp>
        <p:nvSpPr>
          <p:cNvPr id="290859" name="AutoShape 43"/>
          <p:cNvSpPr>
            <a:spLocks noChangeArrowheads="1"/>
          </p:cNvSpPr>
          <p:nvPr/>
        </p:nvSpPr>
        <p:spPr bwMode="auto">
          <a:xfrm flipH="1">
            <a:off x="468313" y="3714750"/>
            <a:ext cx="29527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alpha val="16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sp>
        <p:nvSpPr>
          <p:cNvPr id="290860" name="AutoShape 44"/>
          <p:cNvSpPr>
            <a:spLocks noChangeArrowheads="1"/>
          </p:cNvSpPr>
          <p:nvPr/>
        </p:nvSpPr>
        <p:spPr bwMode="auto">
          <a:xfrm flipH="1">
            <a:off x="468313" y="2851150"/>
            <a:ext cx="2952750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0000" tIns="0" bIns="180000" anchor="ctr"/>
          <a:lstStyle/>
          <a:p>
            <a:pPr algn="r"/>
            <a:r>
              <a:rPr lang="en-US" altLang="ko-KR" sz="3200" b="1" baseline="-25000">
                <a:solidFill>
                  <a:schemeClr val="bg1"/>
                </a:solidFill>
                <a:ea typeface="굴림" charset="-127"/>
              </a:rPr>
              <a:t>Your Text</a:t>
            </a:r>
            <a:endParaRPr lang="en-US" sz="3200" b="1" baseline="-25000">
              <a:solidFill>
                <a:schemeClr val="bg1"/>
              </a:solidFill>
            </a:endParaRPr>
          </a:p>
        </p:txBody>
      </p:sp>
      <p:grpSp>
        <p:nvGrpSpPr>
          <p:cNvPr id="290861" name="Group 45"/>
          <p:cNvGrpSpPr>
            <a:grpSpLocks/>
          </p:cNvGrpSpPr>
          <p:nvPr/>
        </p:nvGrpSpPr>
        <p:grpSpPr bwMode="auto">
          <a:xfrm>
            <a:off x="6303963" y="2852738"/>
            <a:ext cx="2303462" cy="2303462"/>
            <a:chOff x="3414" y="1877"/>
            <a:chExt cx="954" cy="952"/>
          </a:xfrm>
        </p:grpSpPr>
        <p:sp>
          <p:nvSpPr>
            <p:cNvPr id="290862" name="Oval 46"/>
            <p:cNvSpPr>
              <a:spLocks noChangeArrowheads="1"/>
            </p:cNvSpPr>
            <p:nvPr/>
          </p:nvSpPr>
          <p:spPr bwMode="auto">
            <a:xfrm>
              <a:off x="3414" y="1877"/>
              <a:ext cx="954" cy="95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0863" name="Oval 47"/>
            <p:cNvSpPr>
              <a:spLocks noChangeArrowheads="1"/>
            </p:cNvSpPr>
            <p:nvPr/>
          </p:nvSpPr>
          <p:spPr bwMode="auto">
            <a:xfrm>
              <a:off x="3470" y="1933"/>
              <a:ext cx="840" cy="84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0864" name="Oval 48"/>
            <p:cNvSpPr>
              <a:spLocks noChangeArrowheads="1"/>
            </p:cNvSpPr>
            <p:nvPr/>
          </p:nvSpPr>
          <p:spPr bwMode="auto">
            <a:xfrm>
              <a:off x="3526" y="1989"/>
              <a:ext cx="730" cy="73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90865" name="AutoShape 49"/>
          <p:cNvSpPr>
            <a:spLocks noChangeArrowheads="1"/>
          </p:cNvSpPr>
          <p:nvPr/>
        </p:nvSpPr>
        <p:spPr bwMode="auto">
          <a:xfrm>
            <a:off x="3494088" y="4581525"/>
            <a:ext cx="115252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290866" name="AutoShape 50"/>
          <p:cNvSpPr>
            <a:spLocks noChangeArrowheads="1"/>
          </p:cNvSpPr>
          <p:nvPr/>
        </p:nvSpPr>
        <p:spPr bwMode="auto">
          <a:xfrm>
            <a:off x="3494088" y="3716338"/>
            <a:ext cx="11525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65%</a:t>
            </a:r>
          </a:p>
        </p:txBody>
      </p:sp>
      <p:sp>
        <p:nvSpPr>
          <p:cNvPr id="290867" name="AutoShape 51"/>
          <p:cNvSpPr>
            <a:spLocks noChangeArrowheads="1"/>
          </p:cNvSpPr>
          <p:nvPr/>
        </p:nvSpPr>
        <p:spPr bwMode="auto">
          <a:xfrm>
            <a:off x="3494088" y="2852738"/>
            <a:ext cx="115252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 w="25400">
            <a:noFill/>
            <a:round/>
            <a:headEnd/>
            <a:tailEnd/>
          </a:ln>
          <a:effectLst/>
        </p:spPr>
        <p:txBody>
          <a:bodyPr wrap="none" lIns="90000" tIns="0" bIns="180000" anchor="ctr"/>
          <a:lstStyle/>
          <a:p>
            <a:r>
              <a:rPr lang="en-US" sz="2800" baseline="-2500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290868" name="Oval 52"/>
          <p:cNvSpPr>
            <a:spLocks noChangeArrowheads="1"/>
          </p:cNvSpPr>
          <p:nvPr/>
        </p:nvSpPr>
        <p:spPr bwMode="auto">
          <a:xfrm>
            <a:off x="4502150" y="4221163"/>
            <a:ext cx="1368425" cy="6477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8874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0869" name="Oval 53"/>
          <p:cNvSpPr>
            <a:spLocks noChangeArrowheads="1"/>
          </p:cNvSpPr>
          <p:nvPr/>
        </p:nvSpPr>
        <p:spPr bwMode="auto">
          <a:xfrm>
            <a:off x="4502150" y="3140075"/>
            <a:ext cx="1368425" cy="649288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0870" name="Oval 54"/>
          <p:cNvSpPr>
            <a:spLocks noChangeArrowheads="1"/>
          </p:cNvSpPr>
          <p:nvPr/>
        </p:nvSpPr>
        <p:spPr bwMode="auto">
          <a:xfrm>
            <a:off x="4502150" y="2708275"/>
            <a:ext cx="1368425" cy="720725"/>
          </a:xfrm>
          <a:prstGeom prst="ellipse">
            <a:avLst/>
          </a:prstGeom>
          <a:solidFill>
            <a:schemeClr val="bg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06" name="AutoShape 66"/>
          <p:cNvSpPr>
            <a:spLocks noChangeArrowheads="1"/>
          </p:cNvSpPr>
          <p:nvPr/>
        </p:nvSpPr>
        <p:spPr bwMode="auto">
          <a:xfrm flipV="1">
            <a:off x="538163" y="4725988"/>
            <a:ext cx="3097212" cy="719137"/>
          </a:xfrm>
          <a:custGeom>
            <a:avLst/>
            <a:gdLst>
              <a:gd name="G0" fmla="+- 3000 0 0"/>
              <a:gd name="G1" fmla="+- 21600 0 3000"/>
              <a:gd name="G2" fmla="*/ 3000 1 2"/>
              <a:gd name="G3" fmla="+- 21600 0 G2"/>
              <a:gd name="G4" fmla="+/ 3000 21600 2"/>
              <a:gd name="G5" fmla="+/ G1 0 2"/>
              <a:gd name="G6" fmla="*/ 21600 21600 3000"/>
              <a:gd name="G7" fmla="*/ G6 1 2"/>
              <a:gd name="G8" fmla="+- 21600 0 G7"/>
              <a:gd name="G9" fmla="*/ 21600 1 2"/>
              <a:gd name="G10" fmla="+- 3000 0 G9"/>
              <a:gd name="G11" fmla="?: G10 G8 0"/>
              <a:gd name="G12" fmla="?: G10 G7 21600"/>
              <a:gd name="T0" fmla="*/ 20100 w 21600"/>
              <a:gd name="T1" fmla="*/ 10800 h 21600"/>
              <a:gd name="T2" fmla="*/ 10800 w 21600"/>
              <a:gd name="T3" fmla="*/ 21600 h 21600"/>
              <a:gd name="T4" fmla="*/ 1500 w 21600"/>
              <a:gd name="T5" fmla="*/ 10800 h 21600"/>
              <a:gd name="T6" fmla="*/ 10800 w 21600"/>
              <a:gd name="T7" fmla="*/ 0 h 21600"/>
              <a:gd name="T8" fmla="*/ 3300 w 21600"/>
              <a:gd name="T9" fmla="*/ 3300 h 21600"/>
              <a:gd name="T10" fmla="*/ 18300 w 21600"/>
              <a:gd name="T11" fmla="*/ 183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00" y="21600"/>
                </a:lnTo>
                <a:lnTo>
                  <a:pt x="186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370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wrap="none" anchor="ctr">
            <a:flatTx/>
          </a:bodyPr>
          <a:lstStyle/>
          <a:p>
            <a:pPr algn="ctr"/>
            <a:endParaRPr lang="en-US" sz="3200" baseline="-25000">
              <a:solidFill>
                <a:schemeClr val="bg1"/>
              </a:solidFill>
            </a:endParaRPr>
          </a:p>
        </p:txBody>
      </p:sp>
      <p:sp>
        <p:nvSpPr>
          <p:cNvPr id="291907" name="AutoShape 67"/>
          <p:cNvSpPr>
            <a:spLocks noChangeArrowheads="1"/>
          </p:cNvSpPr>
          <p:nvPr/>
        </p:nvSpPr>
        <p:spPr bwMode="auto">
          <a:xfrm flipV="1">
            <a:off x="1008063" y="4149725"/>
            <a:ext cx="2157412" cy="503238"/>
          </a:xfrm>
          <a:custGeom>
            <a:avLst/>
            <a:gdLst>
              <a:gd name="G0" fmla="+- 3056 0 0"/>
              <a:gd name="G1" fmla="+- 21600 0 3056"/>
              <a:gd name="G2" fmla="*/ 3056 1 2"/>
              <a:gd name="G3" fmla="+- 21600 0 G2"/>
              <a:gd name="G4" fmla="+/ 3056 21600 2"/>
              <a:gd name="G5" fmla="+/ G1 0 2"/>
              <a:gd name="G6" fmla="*/ 21600 21600 3056"/>
              <a:gd name="G7" fmla="*/ G6 1 2"/>
              <a:gd name="G8" fmla="+- 21600 0 G7"/>
              <a:gd name="G9" fmla="*/ 21600 1 2"/>
              <a:gd name="G10" fmla="+- 3056 0 G9"/>
              <a:gd name="G11" fmla="?: G10 G8 0"/>
              <a:gd name="G12" fmla="?: G10 G7 21600"/>
              <a:gd name="T0" fmla="*/ 20072 w 21600"/>
              <a:gd name="T1" fmla="*/ 10800 h 21600"/>
              <a:gd name="T2" fmla="*/ 10800 w 21600"/>
              <a:gd name="T3" fmla="*/ 21600 h 21600"/>
              <a:gd name="T4" fmla="*/ 1528 w 21600"/>
              <a:gd name="T5" fmla="*/ 10800 h 21600"/>
              <a:gd name="T6" fmla="*/ 10800 w 21600"/>
              <a:gd name="T7" fmla="*/ 0 h 21600"/>
              <a:gd name="T8" fmla="*/ 3328 w 21600"/>
              <a:gd name="T9" fmla="*/ 3328 h 21600"/>
              <a:gd name="T10" fmla="*/ 18272 w 21600"/>
              <a:gd name="T11" fmla="*/ 1827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56" y="21600"/>
                </a:lnTo>
                <a:lnTo>
                  <a:pt x="18544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08" name="AutoShape 68"/>
          <p:cNvSpPr>
            <a:spLocks noChangeArrowheads="1"/>
          </p:cNvSpPr>
          <p:nvPr/>
        </p:nvSpPr>
        <p:spPr bwMode="auto">
          <a:xfrm flipV="1">
            <a:off x="1344613" y="3705225"/>
            <a:ext cx="1498600" cy="361950"/>
          </a:xfrm>
          <a:custGeom>
            <a:avLst/>
            <a:gdLst>
              <a:gd name="G0" fmla="+- 3043 0 0"/>
              <a:gd name="G1" fmla="+- 21600 0 3043"/>
              <a:gd name="G2" fmla="*/ 3043 1 2"/>
              <a:gd name="G3" fmla="+- 21600 0 G2"/>
              <a:gd name="G4" fmla="+/ 3043 21600 2"/>
              <a:gd name="G5" fmla="+/ G1 0 2"/>
              <a:gd name="G6" fmla="*/ 21600 21600 3043"/>
              <a:gd name="G7" fmla="*/ G6 1 2"/>
              <a:gd name="G8" fmla="+- 21600 0 G7"/>
              <a:gd name="G9" fmla="*/ 21600 1 2"/>
              <a:gd name="G10" fmla="+- 3043 0 G9"/>
              <a:gd name="G11" fmla="?: G10 G8 0"/>
              <a:gd name="G12" fmla="?: G10 G7 21600"/>
              <a:gd name="T0" fmla="*/ 20078 w 21600"/>
              <a:gd name="T1" fmla="*/ 10800 h 21600"/>
              <a:gd name="T2" fmla="*/ 10800 w 21600"/>
              <a:gd name="T3" fmla="*/ 21600 h 21600"/>
              <a:gd name="T4" fmla="*/ 1522 w 21600"/>
              <a:gd name="T5" fmla="*/ 10800 h 21600"/>
              <a:gd name="T6" fmla="*/ 10800 w 21600"/>
              <a:gd name="T7" fmla="*/ 0 h 21600"/>
              <a:gd name="T8" fmla="*/ 3322 w 21600"/>
              <a:gd name="T9" fmla="*/ 3322 h 21600"/>
              <a:gd name="T10" fmla="*/ 18278 w 21600"/>
              <a:gd name="T11" fmla="*/ 1827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43" y="21600"/>
                </a:lnTo>
                <a:lnTo>
                  <a:pt x="1855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09" name="AutoShape 69"/>
          <p:cNvSpPr>
            <a:spLocks noChangeArrowheads="1"/>
          </p:cNvSpPr>
          <p:nvPr/>
        </p:nvSpPr>
        <p:spPr bwMode="auto">
          <a:xfrm flipV="1">
            <a:off x="1565275" y="2760663"/>
            <a:ext cx="1041400" cy="871537"/>
          </a:xfrm>
          <a:custGeom>
            <a:avLst/>
            <a:gdLst>
              <a:gd name="G0" fmla="+- 10800 0 0"/>
              <a:gd name="G1" fmla="+- 21600 0 10800"/>
              <a:gd name="G2" fmla="*/ 10800 1 2"/>
              <a:gd name="G3" fmla="+- 21600 0 G2"/>
              <a:gd name="G4" fmla="+/ 10800 21600 2"/>
              <a:gd name="G5" fmla="+/ G1 0 2"/>
              <a:gd name="G6" fmla="*/ 21600 21600 10800"/>
              <a:gd name="G7" fmla="*/ G6 1 2"/>
              <a:gd name="G8" fmla="+- 21600 0 G7"/>
              <a:gd name="G9" fmla="*/ 21600 1 2"/>
              <a:gd name="G10" fmla="+- 10800 0 G9"/>
              <a:gd name="G11" fmla="?: G10 G8 0"/>
              <a:gd name="G12" fmla="?: G10 G7 21600"/>
              <a:gd name="T0" fmla="*/ 16200 w 21600"/>
              <a:gd name="T1" fmla="*/ 10800 h 21600"/>
              <a:gd name="T2" fmla="*/ 10800 w 21600"/>
              <a:gd name="T3" fmla="*/ 21600 h 21600"/>
              <a:gd name="T4" fmla="*/ 5400 w 21600"/>
              <a:gd name="T5" fmla="*/ 10800 h 21600"/>
              <a:gd name="T6" fmla="*/ 10800 w 21600"/>
              <a:gd name="T7" fmla="*/ 0 h 21600"/>
              <a:gd name="T8" fmla="*/ 7200 w 21600"/>
              <a:gd name="T9" fmla="*/ 7200 h 21600"/>
              <a:gd name="T10" fmla="*/ 14400 w 21600"/>
              <a:gd name="T11" fmla="*/ 14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t"/>
          </a:scene3d>
          <a:sp3d extrusionH="13700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1910" name="AutoShape 70"/>
          <p:cNvSpPr>
            <a:spLocks noChangeArrowheads="1"/>
          </p:cNvSpPr>
          <p:nvPr/>
        </p:nvSpPr>
        <p:spPr bwMode="auto">
          <a:xfrm>
            <a:off x="2555875" y="2709863"/>
            <a:ext cx="5616575" cy="73025"/>
          </a:xfrm>
          <a:prstGeom prst="parallelogram">
            <a:avLst>
              <a:gd name="adj" fmla="val 425158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1" name="AutoShape 71"/>
          <p:cNvSpPr>
            <a:spLocks noChangeArrowheads="1"/>
          </p:cNvSpPr>
          <p:nvPr/>
        </p:nvSpPr>
        <p:spPr bwMode="auto">
          <a:xfrm>
            <a:off x="2771775" y="3359150"/>
            <a:ext cx="5400675" cy="71438"/>
          </a:xfrm>
          <a:prstGeom prst="parallelogram">
            <a:avLst>
              <a:gd name="adj" fmla="val 417897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2" name="AutoShape 72"/>
          <p:cNvSpPr>
            <a:spLocks noChangeArrowheads="1"/>
          </p:cNvSpPr>
          <p:nvPr/>
        </p:nvSpPr>
        <p:spPr bwMode="auto">
          <a:xfrm>
            <a:off x="3132138" y="3895725"/>
            <a:ext cx="5113337" cy="73025"/>
          </a:xfrm>
          <a:prstGeom prst="parallelogram">
            <a:avLst>
              <a:gd name="adj" fmla="val 387065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3" name="AutoShape 73"/>
          <p:cNvSpPr>
            <a:spLocks noChangeArrowheads="1"/>
          </p:cNvSpPr>
          <p:nvPr/>
        </p:nvSpPr>
        <p:spPr bwMode="auto">
          <a:xfrm>
            <a:off x="3635375" y="4545013"/>
            <a:ext cx="4608513" cy="73025"/>
          </a:xfrm>
          <a:prstGeom prst="parallelogram">
            <a:avLst>
              <a:gd name="adj" fmla="val 348851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1914" name="Text Box 74"/>
          <p:cNvSpPr txBox="1">
            <a:spLocks noChangeArrowheads="1"/>
          </p:cNvSpPr>
          <p:nvPr/>
        </p:nvSpPr>
        <p:spPr bwMode="auto">
          <a:xfrm rot="16200000">
            <a:off x="6564313" y="100488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5" name="Text Box 75"/>
          <p:cNvSpPr txBox="1">
            <a:spLocks noChangeArrowheads="1"/>
          </p:cNvSpPr>
          <p:nvPr/>
        </p:nvSpPr>
        <p:spPr bwMode="auto">
          <a:xfrm rot="16200000">
            <a:off x="6564313" y="165258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6" name="Text Box 76"/>
          <p:cNvSpPr txBox="1">
            <a:spLocks noChangeArrowheads="1"/>
          </p:cNvSpPr>
          <p:nvPr/>
        </p:nvSpPr>
        <p:spPr bwMode="auto">
          <a:xfrm rot="16200000">
            <a:off x="6567488" y="2228850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7" name="Text Box 77"/>
          <p:cNvSpPr txBox="1">
            <a:spLocks noChangeArrowheads="1"/>
          </p:cNvSpPr>
          <p:nvPr/>
        </p:nvSpPr>
        <p:spPr bwMode="auto">
          <a:xfrm rot="16200000">
            <a:off x="6567488" y="2878138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2"/>
                </a:solidFill>
                <a:ea typeface="굴림" charset="-127"/>
              </a:rPr>
              <a:t>Add text title</a:t>
            </a:r>
          </a:p>
        </p:txBody>
      </p:sp>
      <p:sp>
        <p:nvSpPr>
          <p:cNvPr id="291918" name="Text Box 78"/>
          <p:cNvSpPr txBox="1">
            <a:spLocks noChangeArrowheads="1"/>
          </p:cNvSpPr>
          <p:nvPr/>
        </p:nvSpPr>
        <p:spPr bwMode="auto">
          <a:xfrm rot="16200000">
            <a:off x="1814513" y="3624263"/>
            <a:ext cx="549275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 rot="16200000">
            <a:off x="1843088" y="3363913"/>
            <a:ext cx="488950" cy="208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0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 rot="16200000">
            <a:off x="1873250" y="3175000"/>
            <a:ext cx="428625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16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  <p:sp>
        <p:nvSpPr>
          <p:cNvPr id="291921" name="Text Box 81"/>
          <p:cNvSpPr txBox="1">
            <a:spLocks noChangeArrowheads="1"/>
          </p:cNvSpPr>
          <p:nvPr/>
        </p:nvSpPr>
        <p:spPr bwMode="auto">
          <a:xfrm rot="16200000">
            <a:off x="1904206" y="3001169"/>
            <a:ext cx="366713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1200" b="1">
                <a:solidFill>
                  <a:schemeClr val="bg1"/>
                </a:solidFill>
                <a:ea typeface="굴림" charset="-127"/>
              </a:rPr>
              <a:t>Concept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AutoShape 2"/>
          <p:cNvSpPr>
            <a:spLocks noChangeArrowheads="1"/>
          </p:cNvSpPr>
          <p:nvPr/>
        </p:nvSpPr>
        <p:spPr bwMode="auto">
          <a:xfrm rot="-442307">
            <a:off x="541338" y="1624013"/>
            <a:ext cx="7848600" cy="792162"/>
          </a:xfrm>
          <a:custGeom>
            <a:avLst/>
            <a:gdLst>
              <a:gd name="G0" fmla="+- 19791 0 0"/>
              <a:gd name="G1" fmla="+- 4979 0 0"/>
              <a:gd name="G2" fmla="+- 21600 0 4979"/>
              <a:gd name="G3" fmla="+- 10800 0 4979"/>
              <a:gd name="G4" fmla="+- 21600 0 19791"/>
              <a:gd name="G5" fmla="*/ G4 G3 10800"/>
              <a:gd name="G6" fmla="+- 21600 0 G5"/>
              <a:gd name="T0" fmla="*/ 19791 w 21600"/>
              <a:gd name="T1" fmla="*/ 0 h 21600"/>
              <a:gd name="T2" fmla="*/ 0 w 21600"/>
              <a:gd name="T3" fmla="*/ 10800 h 21600"/>
              <a:gd name="T4" fmla="*/ 1979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91" y="0"/>
                </a:moveTo>
                <a:lnTo>
                  <a:pt x="19791" y="4979"/>
                </a:lnTo>
                <a:lnTo>
                  <a:pt x="3375" y="4979"/>
                </a:lnTo>
                <a:lnTo>
                  <a:pt x="3375" y="16621"/>
                </a:lnTo>
                <a:lnTo>
                  <a:pt x="19791" y="16621"/>
                </a:lnTo>
                <a:lnTo>
                  <a:pt x="1979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979"/>
                </a:moveTo>
                <a:lnTo>
                  <a:pt x="1350" y="16621"/>
                </a:lnTo>
                <a:lnTo>
                  <a:pt x="2700" y="16621"/>
                </a:lnTo>
                <a:lnTo>
                  <a:pt x="2700" y="4979"/>
                </a:lnTo>
                <a:close/>
              </a:path>
              <a:path w="21600" h="21600">
                <a:moveTo>
                  <a:pt x="0" y="4979"/>
                </a:moveTo>
                <a:lnTo>
                  <a:pt x="0" y="16621"/>
                </a:lnTo>
                <a:lnTo>
                  <a:pt x="675" y="16621"/>
                </a:lnTo>
                <a:lnTo>
                  <a:pt x="675" y="497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396875" y="4178300"/>
            <a:ext cx="1584325" cy="1914525"/>
            <a:chOff x="113" y="2432"/>
            <a:chExt cx="998" cy="1206"/>
          </a:xfrm>
        </p:grpSpPr>
        <p:sp>
          <p:nvSpPr>
            <p:cNvPr id="292868" name="AutoShape 4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 dirty="0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 dirty="0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 dirty="0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 dirty="0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 dirty="0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0" name="Group 6"/>
          <p:cNvGrpSpPr>
            <a:grpSpLocks/>
          </p:cNvGrpSpPr>
          <p:nvPr/>
        </p:nvGrpSpPr>
        <p:grpSpPr bwMode="auto">
          <a:xfrm>
            <a:off x="2125663" y="4178300"/>
            <a:ext cx="1584325" cy="1914525"/>
            <a:chOff x="113" y="2432"/>
            <a:chExt cx="998" cy="1206"/>
          </a:xfrm>
        </p:grpSpPr>
        <p:sp>
          <p:nvSpPr>
            <p:cNvPr id="292871" name="AutoShape 7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2" name="Text Box 8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4140200" y="4178300"/>
            <a:ext cx="1584325" cy="1914525"/>
            <a:chOff x="113" y="2432"/>
            <a:chExt cx="998" cy="1206"/>
          </a:xfrm>
        </p:grpSpPr>
        <p:sp>
          <p:nvSpPr>
            <p:cNvPr id="292874" name="AutoShape 10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5" name="Text Box 11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6734175" y="4178300"/>
            <a:ext cx="1584325" cy="1914525"/>
            <a:chOff x="113" y="2432"/>
            <a:chExt cx="998" cy="1206"/>
          </a:xfrm>
        </p:grpSpPr>
        <p:sp>
          <p:nvSpPr>
            <p:cNvPr id="292877" name="AutoShape 13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2878" name="Text Box 14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sp>
        <p:nvSpPr>
          <p:cNvPr id="292879" name="Text Box 15"/>
          <p:cNvSpPr txBox="1">
            <a:spLocks noChangeArrowheads="1"/>
          </p:cNvSpPr>
          <p:nvPr/>
        </p:nvSpPr>
        <p:spPr bwMode="auto">
          <a:xfrm rot="16200000">
            <a:off x="2359819" y="172244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2880" name="Group 16"/>
          <p:cNvGrpSpPr>
            <a:grpSpLocks/>
          </p:cNvGrpSpPr>
          <p:nvPr/>
        </p:nvGrpSpPr>
        <p:grpSpPr bwMode="auto">
          <a:xfrm>
            <a:off x="468313" y="2705100"/>
            <a:ext cx="1439862" cy="1439863"/>
            <a:chOff x="249" y="1979"/>
            <a:chExt cx="907" cy="907"/>
          </a:xfrm>
        </p:grpSpPr>
        <p:grpSp>
          <p:nvGrpSpPr>
            <p:cNvPr id="292881" name="Group 17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2882" name="Group 18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2883" name="Oval 1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884" name="Oval 2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885" name="Oval 21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886" name="Oval 22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887" name="Rectangle 23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888" name="Group 24"/>
          <p:cNvGrpSpPr>
            <a:grpSpLocks/>
          </p:cNvGrpSpPr>
          <p:nvPr/>
        </p:nvGrpSpPr>
        <p:grpSpPr bwMode="auto">
          <a:xfrm>
            <a:off x="6516688" y="2128838"/>
            <a:ext cx="2016125" cy="2016125"/>
            <a:chOff x="4059" y="1616"/>
            <a:chExt cx="1270" cy="1270"/>
          </a:xfrm>
        </p:grpSpPr>
        <p:grpSp>
          <p:nvGrpSpPr>
            <p:cNvPr id="292889" name="Group 25"/>
            <p:cNvGrpSpPr>
              <a:grpSpLocks/>
            </p:cNvGrpSpPr>
            <p:nvPr/>
          </p:nvGrpSpPr>
          <p:grpSpPr bwMode="auto">
            <a:xfrm>
              <a:off x="4059" y="1616"/>
              <a:ext cx="1270" cy="1270"/>
              <a:chOff x="4195" y="2750"/>
              <a:chExt cx="1134" cy="993"/>
            </a:xfrm>
          </p:grpSpPr>
          <p:grpSp>
            <p:nvGrpSpPr>
              <p:cNvPr id="292890" name="Group 2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2891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892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893" name="Oval 2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894" name="Oval 3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895" name="Rectangle 31"/>
            <p:cNvSpPr>
              <a:spLocks noChangeArrowheads="1"/>
            </p:cNvSpPr>
            <p:nvPr/>
          </p:nvSpPr>
          <p:spPr bwMode="auto">
            <a:xfrm>
              <a:off x="4059" y="2024"/>
              <a:ext cx="1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896" name="Group 32"/>
          <p:cNvGrpSpPr>
            <a:grpSpLocks/>
          </p:cNvGrpSpPr>
          <p:nvPr/>
        </p:nvGrpSpPr>
        <p:grpSpPr bwMode="auto">
          <a:xfrm>
            <a:off x="2124075" y="2568575"/>
            <a:ext cx="1584325" cy="1576388"/>
            <a:chOff x="1292" y="1893"/>
            <a:chExt cx="998" cy="993"/>
          </a:xfrm>
        </p:grpSpPr>
        <p:grpSp>
          <p:nvGrpSpPr>
            <p:cNvPr id="292897" name="Group 33"/>
            <p:cNvGrpSpPr>
              <a:grpSpLocks/>
            </p:cNvGrpSpPr>
            <p:nvPr/>
          </p:nvGrpSpPr>
          <p:grpSpPr bwMode="auto">
            <a:xfrm>
              <a:off x="1292" y="1893"/>
              <a:ext cx="998" cy="993"/>
              <a:chOff x="2336" y="3117"/>
              <a:chExt cx="1134" cy="993"/>
            </a:xfrm>
          </p:grpSpPr>
          <p:grpSp>
            <p:nvGrpSpPr>
              <p:cNvPr id="292898" name="Group 34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2899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900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901" name="Oval 37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902" name="Oval 38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903" name="Rectangle 39"/>
            <p:cNvSpPr>
              <a:spLocks noChangeArrowheads="1"/>
            </p:cNvSpPr>
            <p:nvPr/>
          </p:nvSpPr>
          <p:spPr bwMode="auto">
            <a:xfrm>
              <a:off x="1292" y="2205"/>
              <a:ext cx="99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2904" name="Group 40"/>
          <p:cNvGrpSpPr>
            <a:grpSpLocks/>
          </p:cNvGrpSpPr>
          <p:nvPr/>
        </p:nvGrpSpPr>
        <p:grpSpPr bwMode="auto">
          <a:xfrm>
            <a:off x="4068763" y="2344738"/>
            <a:ext cx="1800225" cy="1800225"/>
            <a:chOff x="2517" y="1752"/>
            <a:chExt cx="1134" cy="1134"/>
          </a:xfrm>
        </p:grpSpPr>
        <p:grpSp>
          <p:nvGrpSpPr>
            <p:cNvPr id="292905" name="Group 41"/>
            <p:cNvGrpSpPr>
              <a:grpSpLocks/>
            </p:cNvGrpSpPr>
            <p:nvPr/>
          </p:nvGrpSpPr>
          <p:grpSpPr bwMode="auto">
            <a:xfrm>
              <a:off x="2517" y="1752"/>
              <a:ext cx="1134" cy="1134"/>
              <a:chOff x="4195" y="2750"/>
              <a:chExt cx="1134" cy="993"/>
            </a:xfrm>
          </p:grpSpPr>
          <p:grpSp>
            <p:nvGrpSpPr>
              <p:cNvPr id="292906" name="Group 4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2907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2908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2909" name="Oval 4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2910" name="Oval 4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2911" name="Rectangle 47"/>
            <p:cNvSpPr>
              <a:spLocks noChangeArrowheads="1"/>
            </p:cNvSpPr>
            <p:nvPr/>
          </p:nvSpPr>
          <p:spPr bwMode="auto">
            <a:xfrm>
              <a:off x="2517" y="2115"/>
              <a:ext cx="113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AutoShape 2"/>
          <p:cNvSpPr>
            <a:spLocks noChangeArrowheads="1"/>
          </p:cNvSpPr>
          <p:nvPr/>
        </p:nvSpPr>
        <p:spPr bwMode="auto">
          <a:xfrm rot="-19651190">
            <a:off x="4211638" y="4054475"/>
            <a:ext cx="2592387" cy="1081088"/>
          </a:xfrm>
          <a:custGeom>
            <a:avLst/>
            <a:gdLst>
              <a:gd name="G0" fmla="+- 17296 0 0"/>
              <a:gd name="G1" fmla="+- 4589 0 0"/>
              <a:gd name="G2" fmla="+- 21600 0 4589"/>
              <a:gd name="G3" fmla="+- 10800 0 4589"/>
              <a:gd name="G4" fmla="+- 21600 0 17296"/>
              <a:gd name="G5" fmla="*/ G4 G3 10800"/>
              <a:gd name="G6" fmla="+- 21600 0 G5"/>
              <a:gd name="T0" fmla="*/ 17296 w 21600"/>
              <a:gd name="T1" fmla="*/ 0 h 21600"/>
              <a:gd name="T2" fmla="*/ 0 w 21600"/>
              <a:gd name="T3" fmla="*/ 10800 h 21600"/>
              <a:gd name="T4" fmla="*/ 172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296" y="0"/>
                </a:moveTo>
                <a:lnTo>
                  <a:pt x="17296" y="4589"/>
                </a:lnTo>
                <a:lnTo>
                  <a:pt x="3375" y="4589"/>
                </a:lnTo>
                <a:lnTo>
                  <a:pt x="3375" y="17011"/>
                </a:lnTo>
                <a:lnTo>
                  <a:pt x="17296" y="17011"/>
                </a:lnTo>
                <a:lnTo>
                  <a:pt x="172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589"/>
                </a:moveTo>
                <a:lnTo>
                  <a:pt x="1350" y="17011"/>
                </a:lnTo>
                <a:lnTo>
                  <a:pt x="2700" y="17011"/>
                </a:lnTo>
                <a:lnTo>
                  <a:pt x="2700" y="4589"/>
                </a:lnTo>
                <a:close/>
              </a:path>
              <a:path w="21600" h="21600">
                <a:moveTo>
                  <a:pt x="0" y="4589"/>
                </a:moveTo>
                <a:lnTo>
                  <a:pt x="0" y="17011"/>
                </a:lnTo>
                <a:lnTo>
                  <a:pt x="675" y="17011"/>
                </a:lnTo>
                <a:lnTo>
                  <a:pt x="675" y="458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1" name="AutoShape 3"/>
          <p:cNvSpPr>
            <a:spLocks noChangeArrowheads="1"/>
          </p:cNvSpPr>
          <p:nvPr/>
        </p:nvSpPr>
        <p:spPr bwMode="auto">
          <a:xfrm rot="-23646396">
            <a:off x="4211638" y="2974975"/>
            <a:ext cx="2592387" cy="1081088"/>
          </a:xfrm>
          <a:custGeom>
            <a:avLst/>
            <a:gdLst>
              <a:gd name="G0" fmla="+- 17296 0 0"/>
              <a:gd name="G1" fmla="+- 4589 0 0"/>
              <a:gd name="G2" fmla="+- 21600 0 4589"/>
              <a:gd name="G3" fmla="+- 10800 0 4589"/>
              <a:gd name="G4" fmla="+- 21600 0 17296"/>
              <a:gd name="G5" fmla="*/ G4 G3 10800"/>
              <a:gd name="G6" fmla="+- 21600 0 G5"/>
              <a:gd name="T0" fmla="*/ 17296 w 21600"/>
              <a:gd name="T1" fmla="*/ 0 h 21600"/>
              <a:gd name="T2" fmla="*/ 0 w 21600"/>
              <a:gd name="T3" fmla="*/ 10800 h 21600"/>
              <a:gd name="T4" fmla="*/ 172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296" y="0"/>
                </a:moveTo>
                <a:lnTo>
                  <a:pt x="17296" y="4589"/>
                </a:lnTo>
                <a:lnTo>
                  <a:pt x="3375" y="4589"/>
                </a:lnTo>
                <a:lnTo>
                  <a:pt x="3375" y="17011"/>
                </a:lnTo>
                <a:lnTo>
                  <a:pt x="17296" y="17011"/>
                </a:lnTo>
                <a:lnTo>
                  <a:pt x="172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589"/>
                </a:moveTo>
                <a:lnTo>
                  <a:pt x="1350" y="17011"/>
                </a:lnTo>
                <a:lnTo>
                  <a:pt x="2700" y="17011"/>
                </a:lnTo>
                <a:lnTo>
                  <a:pt x="2700" y="4589"/>
                </a:lnTo>
                <a:close/>
              </a:path>
              <a:path w="21600" h="21600">
                <a:moveTo>
                  <a:pt x="0" y="4589"/>
                </a:moveTo>
                <a:lnTo>
                  <a:pt x="0" y="17011"/>
                </a:lnTo>
                <a:lnTo>
                  <a:pt x="675" y="17011"/>
                </a:lnTo>
                <a:lnTo>
                  <a:pt x="675" y="458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179388" y="2687638"/>
            <a:ext cx="2952750" cy="2879725"/>
          </a:xfrm>
          <a:custGeom>
            <a:avLst/>
            <a:gdLst>
              <a:gd name="G0" fmla="+- 14946 0 0"/>
              <a:gd name="G1" fmla="+- 3929 0 0"/>
              <a:gd name="G2" fmla="+- 21600 0 3929"/>
              <a:gd name="G3" fmla="+- 10800 0 3929"/>
              <a:gd name="G4" fmla="+- 21600 0 14946"/>
              <a:gd name="G5" fmla="*/ G4 G3 10800"/>
              <a:gd name="G6" fmla="+- 21600 0 G5"/>
              <a:gd name="T0" fmla="*/ 14946 w 21600"/>
              <a:gd name="T1" fmla="*/ 0 h 21600"/>
              <a:gd name="T2" fmla="*/ 0 w 21600"/>
              <a:gd name="T3" fmla="*/ 10800 h 21600"/>
              <a:gd name="T4" fmla="*/ 1494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46" y="0"/>
                </a:moveTo>
                <a:lnTo>
                  <a:pt x="14946" y="3929"/>
                </a:lnTo>
                <a:lnTo>
                  <a:pt x="3375" y="3929"/>
                </a:lnTo>
                <a:lnTo>
                  <a:pt x="3375" y="17671"/>
                </a:lnTo>
                <a:lnTo>
                  <a:pt x="14946" y="17671"/>
                </a:lnTo>
                <a:lnTo>
                  <a:pt x="149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929"/>
                </a:moveTo>
                <a:lnTo>
                  <a:pt x="1350" y="17671"/>
                </a:lnTo>
                <a:lnTo>
                  <a:pt x="2700" y="17671"/>
                </a:lnTo>
                <a:lnTo>
                  <a:pt x="2700" y="3929"/>
                </a:lnTo>
                <a:close/>
              </a:path>
              <a:path w="21600" h="21600">
                <a:moveTo>
                  <a:pt x="0" y="3929"/>
                </a:moveTo>
                <a:lnTo>
                  <a:pt x="0" y="17671"/>
                </a:lnTo>
                <a:lnTo>
                  <a:pt x="675" y="17671"/>
                </a:lnTo>
                <a:lnTo>
                  <a:pt x="675" y="392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3893" name="Group 5"/>
          <p:cNvGrpSpPr>
            <a:grpSpLocks/>
          </p:cNvGrpSpPr>
          <p:nvPr/>
        </p:nvGrpSpPr>
        <p:grpSpPr bwMode="auto">
          <a:xfrm>
            <a:off x="250825" y="2832100"/>
            <a:ext cx="2087563" cy="576263"/>
            <a:chOff x="158" y="1888"/>
            <a:chExt cx="1315" cy="363"/>
          </a:xfrm>
        </p:grpSpPr>
        <p:sp>
          <p:nvSpPr>
            <p:cNvPr id="293894" name="AutoShape 6"/>
            <p:cNvSpPr>
              <a:spLocks noChangeArrowheads="1"/>
            </p:cNvSpPr>
            <p:nvPr/>
          </p:nvSpPr>
          <p:spPr bwMode="auto">
            <a:xfrm>
              <a:off x="158" y="1888"/>
              <a:ext cx="1315" cy="363"/>
            </a:xfrm>
            <a:prstGeom prst="roundRect">
              <a:avLst>
                <a:gd name="adj" fmla="val 32782"/>
              </a:avLst>
            </a:prstGeom>
            <a:solidFill>
              <a:schemeClr val="bg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5" name="AutoShape 7"/>
            <p:cNvSpPr>
              <a:spLocks noChangeArrowheads="1"/>
            </p:cNvSpPr>
            <p:nvPr/>
          </p:nvSpPr>
          <p:spPr bwMode="auto">
            <a:xfrm rot="10800000">
              <a:off x="177" y="190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09600" y="28321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grpSp>
        <p:nvGrpSpPr>
          <p:cNvPr id="293897" name="Group 9"/>
          <p:cNvGrpSpPr>
            <a:grpSpLocks/>
          </p:cNvGrpSpPr>
          <p:nvPr/>
        </p:nvGrpSpPr>
        <p:grpSpPr bwMode="auto">
          <a:xfrm>
            <a:off x="252413" y="3481388"/>
            <a:ext cx="2087562" cy="574675"/>
            <a:chOff x="159" y="2297"/>
            <a:chExt cx="1315" cy="362"/>
          </a:xfrm>
        </p:grpSpPr>
        <p:sp>
          <p:nvSpPr>
            <p:cNvPr id="293898" name="AutoShape 10"/>
            <p:cNvSpPr>
              <a:spLocks noChangeArrowheads="1"/>
            </p:cNvSpPr>
            <p:nvPr/>
          </p:nvSpPr>
          <p:spPr bwMode="auto">
            <a:xfrm>
              <a:off x="159" y="2297"/>
              <a:ext cx="1315" cy="362"/>
            </a:xfrm>
            <a:prstGeom prst="roundRect">
              <a:avLst>
                <a:gd name="adj" fmla="val 34532"/>
              </a:avLst>
            </a:prstGeom>
            <a:solidFill>
              <a:schemeClr val="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899" name="AutoShape 11"/>
            <p:cNvSpPr>
              <a:spLocks noChangeArrowheads="1"/>
            </p:cNvSpPr>
            <p:nvPr/>
          </p:nvSpPr>
          <p:spPr bwMode="auto">
            <a:xfrm rot="10800000">
              <a:off x="177" y="231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00" name="Group 12"/>
          <p:cNvGrpSpPr>
            <a:grpSpLocks/>
          </p:cNvGrpSpPr>
          <p:nvPr/>
        </p:nvGrpSpPr>
        <p:grpSpPr bwMode="auto">
          <a:xfrm>
            <a:off x="250825" y="4127500"/>
            <a:ext cx="2087563" cy="576263"/>
            <a:chOff x="158" y="2704"/>
            <a:chExt cx="1315" cy="363"/>
          </a:xfrm>
        </p:grpSpPr>
        <p:sp>
          <p:nvSpPr>
            <p:cNvPr id="293901" name="AutoShape 13"/>
            <p:cNvSpPr>
              <a:spLocks noChangeArrowheads="1"/>
            </p:cNvSpPr>
            <p:nvPr/>
          </p:nvSpPr>
          <p:spPr bwMode="auto">
            <a:xfrm>
              <a:off x="158" y="2704"/>
              <a:ext cx="1315" cy="363"/>
            </a:xfrm>
            <a:prstGeom prst="roundRect">
              <a:avLst>
                <a:gd name="adj" fmla="val 32231"/>
              </a:avLst>
            </a:prstGeom>
            <a:solidFill>
              <a:schemeClr val="accent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2" name="AutoShape 14"/>
            <p:cNvSpPr>
              <a:spLocks noChangeArrowheads="1"/>
            </p:cNvSpPr>
            <p:nvPr/>
          </p:nvSpPr>
          <p:spPr bwMode="auto">
            <a:xfrm rot="10800000">
              <a:off x="175" y="2716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03" name="Group 15"/>
          <p:cNvGrpSpPr>
            <a:grpSpLocks/>
          </p:cNvGrpSpPr>
          <p:nvPr/>
        </p:nvGrpSpPr>
        <p:grpSpPr bwMode="auto">
          <a:xfrm>
            <a:off x="250825" y="4776788"/>
            <a:ext cx="2087563" cy="574675"/>
            <a:chOff x="158" y="3113"/>
            <a:chExt cx="1315" cy="362"/>
          </a:xfrm>
        </p:grpSpPr>
        <p:sp>
          <p:nvSpPr>
            <p:cNvPr id="293904" name="AutoShape 16"/>
            <p:cNvSpPr>
              <a:spLocks noChangeArrowheads="1"/>
            </p:cNvSpPr>
            <p:nvPr/>
          </p:nvSpPr>
          <p:spPr bwMode="auto">
            <a:xfrm>
              <a:off x="158" y="3113"/>
              <a:ext cx="1315" cy="362"/>
            </a:xfrm>
            <a:prstGeom prst="roundRect">
              <a:avLst>
                <a:gd name="adj" fmla="val 30662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05" name="AutoShape 17"/>
            <p:cNvSpPr>
              <a:spLocks noChangeArrowheads="1"/>
            </p:cNvSpPr>
            <p:nvPr/>
          </p:nvSpPr>
          <p:spPr bwMode="auto">
            <a:xfrm rot="10800000">
              <a:off x="173" y="3128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611188" y="3459163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11188" y="41275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8" name="Rectangle 20"/>
          <p:cNvSpPr>
            <a:spLocks noChangeArrowheads="1"/>
          </p:cNvSpPr>
          <p:nvPr/>
        </p:nvSpPr>
        <p:spPr bwMode="auto">
          <a:xfrm>
            <a:off x="611188" y="47767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7018338" y="427355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0" name="Rectangle 22"/>
          <p:cNvSpPr>
            <a:spLocks noChangeArrowheads="1"/>
          </p:cNvSpPr>
          <p:nvPr/>
        </p:nvSpPr>
        <p:spPr bwMode="auto">
          <a:xfrm>
            <a:off x="7018338" y="49418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7018338" y="5591175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7018338" y="225583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13" name="Text Box 25"/>
          <p:cNvSpPr txBox="1">
            <a:spLocks noChangeArrowheads="1"/>
          </p:cNvSpPr>
          <p:nvPr/>
        </p:nvSpPr>
        <p:spPr bwMode="auto">
          <a:xfrm rot="16200000">
            <a:off x="4087019" y="105171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3914" name="Group 26"/>
          <p:cNvGrpSpPr>
            <a:grpSpLocks/>
          </p:cNvGrpSpPr>
          <p:nvPr/>
        </p:nvGrpSpPr>
        <p:grpSpPr bwMode="auto">
          <a:xfrm>
            <a:off x="3132138" y="2974975"/>
            <a:ext cx="2303462" cy="2303463"/>
            <a:chOff x="1973" y="1706"/>
            <a:chExt cx="1451" cy="1451"/>
          </a:xfrm>
        </p:grpSpPr>
        <p:grpSp>
          <p:nvGrpSpPr>
            <p:cNvPr id="293915" name="Group 27"/>
            <p:cNvGrpSpPr>
              <a:grpSpLocks/>
            </p:cNvGrpSpPr>
            <p:nvPr/>
          </p:nvGrpSpPr>
          <p:grpSpPr bwMode="auto">
            <a:xfrm>
              <a:off x="1973" y="1706"/>
              <a:ext cx="1451" cy="1451"/>
              <a:chOff x="4195" y="2750"/>
              <a:chExt cx="1134" cy="993"/>
            </a:xfrm>
          </p:grpSpPr>
          <p:grpSp>
            <p:nvGrpSpPr>
              <p:cNvPr id="293916" name="Group 2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3917" name="Oval 2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3918" name="Oval 3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3919" name="Oval 3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3920" name="Oval 3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4314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3921" name="Rectangle 33"/>
            <p:cNvSpPr>
              <a:spLocks noChangeArrowheads="1"/>
            </p:cNvSpPr>
            <p:nvPr/>
          </p:nvSpPr>
          <p:spPr bwMode="auto">
            <a:xfrm>
              <a:off x="2206" y="2218"/>
              <a:ext cx="9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3922" name="Group 34"/>
          <p:cNvGrpSpPr>
            <a:grpSpLocks/>
          </p:cNvGrpSpPr>
          <p:nvPr/>
        </p:nvGrpSpPr>
        <p:grpSpPr bwMode="auto">
          <a:xfrm>
            <a:off x="6804025" y="2349500"/>
            <a:ext cx="2087563" cy="576263"/>
            <a:chOff x="158" y="1888"/>
            <a:chExt cx="1315" cy="363"/>
          </a:xfrm>
        </p:grpSpPr>
        <p:sp>
          <p:nvSpPr>
            <p:cNvPr id="293923" name="AutoShape 35"/>
            <p:cNvSpPr>
              <a:spLocks noChangeArrowheads="1"/>
            </p:cNvSpPr>
            <p:nvPr/>
          </p:nvSpPr>
          <p:spPr bwMode="auto">
            <a:xfrm>
              <a:off x="158" y="1888"/>
              <a:ext cx="1315" cy="363"/>
            </a:xfrm>
            <a:prstGeom prst="roundRect">
              <a:avLst>
                <a:gd name="adj" fmla="val 32782"/>
              </a:avLst>
            </a:prstGeom>
            <a:solidFill>
              <a:schemeClr val="bg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4" name="AutoShape 36"/>
            <p:cNvSpPr>
              <a:spLocks noChangeArrowheads="1"/>
            </p:cNvSpPr>
            <p:nvPr/>
          </p:nvSpPr>
          <p:spPr bwMode="auto">
            <a:xfrm rot="10800000">
              <a:off x="177" y="190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alpha val="37000"/>
                  </a:schemeClr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25" name="Group 37"/>
          <p:cNvGrpSpPr>
            <a:grpSpLocks/>
          </p:cNvGrpSpPr>
          <p:nvPr/>
        </p:nvGrpSpPr>
        <p:grpSpPr bwMode="auto">
          <a:xfrm>
            <a:off x="6805613" y="4295775"/>
            <a:ext cx="2087562" cy="574675"/>
            <a:chOff x="159" y="2297"/>
            <a:chExt cx="1315" cy="362"/>
          </a:xfrm>
        </p:grpSpPr>
        <p:sp>
          <p:nvSpPr>
            <p:cNvPr id="293926" name="AutoShape 38"/>
            <p:cNvSpPr>
              <a:spLocks noChangeArrowheads="1"/>
            </p:cNvSpPr>
            <p:nvPr/>
          </p:nvSpPr>
          <p:spPr bwMode="auto">
            <a:xfrm>
              <a:off x="159" y="2297"/>
              <a:ext cx="1315" cy="362"/>
            </a:xfrm>
            <a:prstGeom prst="roundRect">
              <a:avLst>
                <a:gd name="adj" fmla="val 34532"/>
              </a:avLst>
            </a:prstGeom>
            <a:solidFill>
              <a:schemeClr val="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27" name="AutoShape 39"/>
            <p:cNvSpPr>
              <a:spLocks noChangeArrowheads="1"/>
            </p:cNvSpPr>
            <p:nvPr/>
          </p:nvSpPr>
          <p:spPr bwMode="auto">
            <a:xfrm rot="10800000">
              <a:off x="177" y="2312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37000"/>
                  </a:schemeClr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28" name="Group 40"/>
          <p:cNvGrpSpPr>
            <a:grpSpLocks/>
          </p:cNvGrpSpPr>
          <p:nvPr/>
        </p:nvGrpSpPr>
        <p:grpSpPr bwMode="auto">
          <a:xfrm>
            <a:off x="6804025" y="4941888"/>
            <a:ext cx="2087563" cy="576262"/>
            <a:chOff x="158" y="2704"/>
            <a:chExt cx="1315" cy="363"/>
          </a:xfrm>
        </p:grpSpPr>
        <p:sp>
          <p:nvSpPr>
            <p:cNvPr id="293929" name="AutoShape 41"/>
            <p:cNvSpPr>
              <a:spLocks noChangeArrowheads="1"/>
            </p:cNvSpPr>
            <p:nvPr/>
          </p:nvSpPr>
          <p:spPr bwMode="auto">
            <a:xfrm>
              <a:off x="158" y="2704"/>
              <a:ext cx="1315" cy="363"/>
            </a:xfrm>
            <a:prstGeom prst="roundRect">
              <a:avLst>
                <a:gd name="adj" fmla="val 32231"/>
              </a:avLst>
            </a:prstGeom>
            <a:solidFill>
              <a:schemeClr val="accent2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0" name="AutoShape 42"/>
            <p:cNvSpPr>
              <a:spLocks noChangeArrowheads="1"/>
            </p:cNvSpPr>
            <p:nvPr/>
          </p:nvSpPr>
          <p:spPr bwMode="auto">
            <a:xfrm rot="10800000">
              <a:off x="175" y="2716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3931" name="Group 43"/>
          <p:cNvGrpSpPr>
            <a:grpSpLocks/>
          </p:cNvGrpSpPr>
          <p:nvPr/>
        </p:nvGrpSpPr>
        <p:grpSpPr bwMode="auto">
          <a:xfrm>
            <a:off x="6804025" y="5591175"/>
            <a:ext cx="2087563" cy="574675"/>
            <a:chOff x="158" y="3113"/>
            <a:chExt cx="1315" cy="362"/>
          </a:xfrm>
        </p:grpSpPr>
        <p:sp>
          <p:nvSpPr>
            <p:cNvPr id="293932" name="AutoShape 44"/>
            <p:cNvSpPr>
              <a:spLocks noChangeArrowheads="1"/>
            </p:cNvSpPr>
            <p:nvPr/>
          </p:nvSpPr>
          <p:spPr bwMode="auto">
            <a:xfrm>
              <a:off x="158" y="3113"/>
              <a:ext cx="1315" cy="362"/>
            </a:xfrm>
            <a:prstGeom prst="roundRect">
              <a:avLst>
                <a:gd name="adj" fmla="val 30662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3933" name="AutoShape 45"/>
            <p:cNvSpPr>
              <a:spLocks noChangeArrowheads="1"/>
            </p:cNvSpPr>
            <p:nvPr/>
          </p:nvSpPr>
          <p:spPr bwMode="auto">
            <a:xfrm rot="10800000">
              <a:off x="173" y="3128"/>
              <a:ext cx="1280" cy="1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7000"/>
                  </a:schemeClr>
                </a:gs>
                <a:gs pos="100000">
                  <a:schemeClr val="accent1">
                    <a:gamma/>
                    <a:tint val="37647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3934" name="Rectangle 46"/>
          <p:cNvSpPr>
            <a:spLocks noChangeArrowheads="1"/>
          </p:cNvSpPr>
          <p:nvPr/>
        </p:nvSpPr>
        <p:spPr bwMode="auto">
          <a:xfrm>
            <a:off x="7164388" y="2378075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5" name="Rectangle 47"/>
          <p:cNvSpPr>
            <a:spLocks noChangeArrowheads="1"/>
          </p:cNvSpPr>
          <p:nvPr/>
        </p:nvSpPr>
        <p:spPr bwMode="auto">
          <a:xfrm>
            <a:off x="7165975" y="4322763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6" name="Rectangle 48"/>
          <p:cNvSpPr>
            <a:spLocks noChangeArrowheads="1"/>
          </p:cNvSpPr>
          <p:nvPr/>
        </p:nvSpPr>
        <p:spPr bwMode="auto">
          <a:xfrm>
            <a:off x="7165975" y="4991100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  <p:sp>
        <p:nvSpPr>
          <p:cNvPr id="293937" name="Rectangle 49"/>
          <p:cNvSpPr>
            <a:spLocks noChangeArrowheads="1"/>
          </p:cNvSpPr>
          <p:nvPr/>
        </p:nvSpPr>
        <p:spPr bwMode="auto">
          <a:xfrm>
            <a:off x="7165975" y="5640388"/>
            <a:ext cx="1298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800" b="1" baseline="-25000">
                <a:solidFill>
                  <a:schemeClr val="bg1"/>
                </a:solidFill>
                <a:ea typeface="굴림" charset="-127"/>
              </a:rPr>
              <a:t>Your Text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Group 2"/>
          <p:cNvGraphicFramePr>
            <a:graphicFrameLocks noGrp="1"/>
          </p:cNvGraphicFramePr>
          <p:nvPr>
            <p:ph/>
          </p:nvPr>
        </p:nvGraphicFramePr>
        <p:xfrm>
          <a:off x="250825" y="1668463"/>
          <a:ext cx="8713788" cy="4352926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1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2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3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4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5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Text 6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2">
                            <a:gamma/>
                            <a:tint val="35686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1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2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3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4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Add text 5</a:t>
                      </a: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75" name="Oval 39"/>
          <p:cNvSpPr>
            <a:spLocks noChangeArrowheads="1"/>
          </p:cNvSpPr>
          <p:nvPr/>
        </p:nvSpPr>
        <p:spPr bwMode="auto">
          <a:xfrm>
            <a:off x="2268538" y="3071813"/>
            <a:ext cx="5256212" cy="23749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6" name="Oval 40"/>
          <p:cNvSpPr>
            <a:spLocks noChangeArrowheads="1"/>
          </p:cNvSpPr>
          <p:nvPr/>
        </p:nvSpPr>
        <p:spPr bwMode="auto">
          <a:xfrm>
            <a:off x="2268538" y="2997200"/>
            <a:ext cx="5256212" cy="2374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7" name="Oval 41"/>
          <p:cNvSpPr>
            <a:spLocks noChangeArrowheads="1"/>
          </p:cNvSpPr>
          <p:nvPr/>
        </p:nvSpPr>
        <p:spPr bwMode="auto">
          <a:xfrm>
            <a:off x="2484438" y="2998788"/>
            <a:ext cx="4824412" cy="21145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764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8" name="Oval 42"/>
          <p:cNvSpPr>
            <a:spLocks noChangeArrowheads="1"/>
          </p:cNvSpPr>
          <p:nvPr/>
        </p:nvSpPr>
        <p:spPr bwMode="auto">
          <a:xfrm>
            <a:off x="2482850" y="3071813"/>
            <a:ext cx="4824413" cy="2043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79" name="Oval 43"/>
          <p:cNvSpPr>
            <a:spLocks noChangeArrowheads="1"/>
          </p:cNvSpPr>
          <p:nvPr/>
        </p:nvSpPr>
        <p:spPr bwMode="auto">
          <a:xfrm>
            <a:off x="3706813" y="2638425"/>
            <a:ext cx="2305050" cy="863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4314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80" name="Oval 44"/>
          <p:cNvSpPr>
            <a:spLocks noChangeArrowheads="1"/>
          </p:cNvSpPr>
          <p:nvPr/>
        </p:nvSpPr>
        <p:spPr bwMode="auto">
          <a:xfrm>
            <a:off x="3706813" y="2566988"/>
            <a:ext cx="2305050" cy="86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15686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5981" name="Group 45"/>
          <p:cNvGrpSpPr>
            <a:grpSpLocks/>
          </p:cNvGrpSpPr>
          <p:nvPr/>
        </p:nvGrpSpPr>
        <p:grpSpPr bwMode="auto">
          <a:xfrm rot="939602">
            <a:off x="5653088" y="4443413"/>
            <a:ext cx="1800225" cy="787400"/>
            <a:chOff x="2108" y="1707"/>
            <a:chExt cx="1452" cy="589"/>
          </a:xfrm>
        </p:grpSpPr>
        <p:sp>
          <p:nvSpPr>
            <p:cNvPr id="295982" name="Oval 46"/>
            <p:cNvSpPr>
              <a:spLocks noChangeArrowheads="1"/>
            </p:cNvSpPr>
            <p:nvPr/>
          </p:nvSpPr>
          <p:spPr bwMode="auto">
            <a:xfrm>
              <a:off x="2108" y="1752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5983" name="Oval 47"/>
            <p:cNvSpPr>
              <a:spLocks noChangeArrowheads="1"/>
            </p:cNvSpPr>
            <p:nvPr/>
          </p:nvSpPr>
          <p:spPr bwMode="auto">
            <a:xfrm>
              <a:off x="2108" y="1707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5984" name="Oval 48"/>
          <p:cNvSpPr>
            <a:spLocks noChangeArrowheads="1"/>
          </p:cNvSpPr>
          <p:nvPr/>
        </p:nvSpPr>
        <p:spPr bwMode="auto">
          <a:xfrm>
            <a:off x="3924300" y="2328863"/>
            <a:ext cx="792163" cy="37465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8874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5985" name="Oval 49"/>
          <p:cNvSpPr>
            <a:spLocks noChangeArrowheads="1"/>
          </p:cNvSpPr>
          <p:nvPr/>
        </p:nvSpPr>
        <p:spPr bwMode="auto">
          <a:xfrm>
            <a:off x="4716463" y="1751013"/>
            <a:ext cx="1152525" cy="546100"/>
          </a:xfrm>
          <a:prstGeom prst="ellipse">
            <a:avLst/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95986" name="Oval 50"/>
          <p:cNvSpPr>
            <a:spLocks noChangeArrowheads="1"/>
          </p:cNvSpPr>
          <p:nvPr/>
        </p:nvSpPr>
        <p:spPr bwMode="auto">
          <a:xfrm>
            <a:off x="4356100" y="2800350"/>
            <a:ext cx="647700" cy="341313"/>
          </a:xfrm>
          <a:prstGeom prst="ellipse">
            <a:avLst/>
          </a:prstGeom>
          <a:solidFill>
            <a:schemeClr val="bg2"/>
          </a:solidFill>
          <a:ln w="9525">
            <a:round/>
            <a:headEnd/>
            <a:tailEnd/>
          </a:ln>
          <a:effectLst/>
          <a:scene3d>
            <a:camera prst="legacyObliqueBottom"/>
            <a:lightRig rig="legacyFlat4" dir="t"/>
          </a:scene3d>
          <a:sp3d extrusionH="430200" prstMaterial="legacyPlastic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grpSp>
        <p:nvGrpSpPr>
          <p:cNvPr id="295987" name="Group 51"/>
          <p:cNvGrpSpPr>
            <a:grpSpLocks/>
          </p:cNvGrpSpPr>
          <p:nvPr/>
        </p:nvGrpSpPr>
        <p:grpSpPr bwMode="auto">
          <a:xfrm rot="-1064680">
            <a:off x="1835150" y="3868738"/>
            <a:ext cx="1152525" cy="496887"/>
            <a:chOff x="2108" y="1707"/>
            <a:chExt cx="1452" cy="589"/>
          </a:xfrm>
        </p:grpSpPr>
        <p:sp>
          <p:nvSpPr>
            <p:cNvPr id="295988" name="Oval 52"/>
            <p:cNvSpPr>
              <a:spLocks noChangeArrowheads="1"/>
            </p:cNvSpPr>
            <p:nvPr/>
          </p:nvSpPr>
          <p:spPr bwMode="auto">
            <a:xfrm>
              <a:off x="2108" y="1752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5989" name="Oval 53"/>
            <p:cNvSpPr>
              <a:spLocks noChangeArrowheads="1"/>
            </p:cNvSpPr>
            <p:nvPr/>
          </p:nvSpPr>
          <p:spPr bwMode="auto">
            <a:xfrm>
              <a:off x="2108" y="1707"/>
              <a:ext cx="1452" cy="5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5990" name="Oval 54"/>
          <p:cNvSpPr>
            <a:spLocks noChangeArrowheads="1"/>
          </p:cNvSpPr>
          <p:nvPr/>
        </p:nvSpPr>
        <p:spPr bwMode="auto">
          <a:xfrm>
            <a:off x="1763713" y="2854325"/>
            <a:ext cx="1295400" cy="1292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1" name="Oval 55"/>
          <p:cNvSpPr>
            <a:spLocks noChangeArrowheads="1"/>
          </p:cNvSpPr>
          <p:nvPr/>
        </p:nvSpPr>
        <p:spPr bwMode="auto">
          <a:xfrm>
            <a:off x="1839913" y="2930525"/>
            <a:ext cx="1139825" cy="1139825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2" name="Oval 56"/>
          <p:cNvSpPr>
            <a:spLocks noChangeArrowheads="1"/>
          </p:cNvSpPr>
          <p:nvPr/>
        </p:nvSpPr>
        <p:spPr bwMode="auto">
          <a:xfrm>
            <a:off x="1916113" y="3006725"/>
            <a:ext cx="990600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ea typeface="굴림" charset="-127"/>
              </a:rPr>
              <a:t>Concept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95993" name="Oval 57"/>
          <p:cNvSpPr>
            <a:spLocks noChangeArrowheads="1"/>
          </p:cNvSpPr>
          <p:nvPr/>
        </p:nvSpPr>
        <p:spPr bwMode="auto">
          <a:xfrm>
            <a:off x="5865813" y="3221038"/>
            <a:ext cx="1801812" cy="17986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4" name="Oval 58"/>
          <p:cNvSpPr>
            <a:spLocks noChangeArrowheads="1"/>
          </p:cNvSpPr>
          <p:nvPr/>
        </p:nvSpPr>
        <p:spPr bwMode="auto">
          <a:xfrm>
            <a:off x="5972175" y="3327400"/>
            <a:ext cx="1585913" cy="1585913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5" name="Oval 59"/>
          <p:cNvSpPr>
            <a:spLocks noChangeArrowheads="1"/>
          </p:cNvSpPr>
          <p:nvPr/>
        </p:nvSpPr>
        <p:spPr bwMode="auto">
          <a:xfrm>
            <a:off x="6076950" y="3432175"/>
            <a:ext cx="1379538" cy="137953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ea typeface="굴림" charset="-127"/>
              </a:rPr>
              <a:t>Concept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95996" name="Text Box 60"/>
          <p:cNvSpPr txBox="1">
            <a:spLocks noChangeArrowheads="1"/>
          </p:cNvSpPr>
          <p:nvPr/>
        </p:nvSpPr>
        <p:spPr bwMode="auto">
          <a:xfrm rot="16200000">
            <a:off x="4085432" y="2585244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/>
            <a:r>
              <a:rPr lang="en-US" altLang="ko-KR" sz="2800" b="1">
                <a:ea typeface="굴림" charset="-127"/>
              </a:rPr>
              <a:t>Add title text</a:t>
            </a:r>
          </a:p>
        </p:txBody>
      </p:sp>
      <p:sp>
        <p:nvSpPr>
          <p:cNvPr id="295997" name="Rectangle 61"/>
          <p:cNvSpPr>
            <a:spLocks noChangeArrowheads="1"/>
          </p:cNvSpPr>
          <p:nvPr/>
        </p:nvSpPr>
        <p:spPr bwMode="auto">
          <a:xfrm>
            <a:off x="681038" y="50260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690563" y="5037138"/>
            <a:ext cx="255587" cy="25558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5999" name="Rectangle 63"/>
          <p:cNvSpPr>
            <a:spLocks noChangeArrowheads="1"/>
          </p:cNvSpPr>
          <p:nvPr/>
        </p:nvSpPr>
        <p:spPr bwMode="auto">
          <a:xfrm>
            <a:off x="698500" y="5046663"/>
            <a:ext cx="236538" cy="236537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0" name="Rectangle 64"/>
          <p:cNvSpPr>
            <a:spLocks noChangeArrowheads="1"/>
          </p:cNvSpPr>
          <p:nvPr/>
        </p:nvSpPr>
        <p:spPr bwMode="auto">
          <a:xfrm>
            <a:off x="681038" y="54578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1" name="Rectangle 65"/>
          <p:cNvSpPr>
            <a:spLocks noChangeArrowheads="1"/>
          </p:cNvSpPr>
          <p:nvPr/>
        </p:nvSpPr>
        <p:spPr bwMode="auto">
          <a:xfrm>
            <a:off x="690563" y="5468938"/>
            <a:ext cx="255587" cy="254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2" name="Rectangle 66"/>
          <p:cNvSpPr>
            <a:spLocks noChangeArrowheads="1"/>
          </p:cNvSpPr>
          <p:nvPr/>
        </p:nvSpPr>
        <p:spPr bwMode="auto">
          <a:xfrm>
            <a:off x="698500" y="5478463"/>
            <a:ext cx="236538" cy="23653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3" name="Rectangle 67"/>
          <p:cNvSpPr>
            <a:spLocks noChangeArrowheads="1"/>
          </p:cNvSpPr>
          <p:nvPr/>
        </p:nvSpPr>
        <p:spPr bwMode="auto">
          <a:xfrm>
            <a:off x="681038" y="5889625"/>
            <a:ext cx="276225" cy="2762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4" name="Rectangle 68"/>
          <p:cNvSpPr>
            <a:spLocks noChangeArrowheads="1"/>
          </p:cNvSpPr>
          <p:nvPr/>
        </p:nvSpPr>
        <p:spPr bwMode="auto">
          <a:xfrm>
            <a:off x="690563" y="5899150"/>
            <a:ext cx="255587" cy="2555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5" name="Rectangle 69"/>
          <p:cNvSpPr>
            <a:spLocks noChangeArrowheads="1"/>
          </p:cNvSpPr>
          <p:nvPr/>
        </p:nvSpPr>
        <p:spPr bwMode="auto">
          <a:xfrm>
            <a:off x="698500" y="5910263"/>
            <a:ext cx="236538" cy="23653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006" name="AutoShape 70"/>
          <p:cNvSpPr>
            <a:spLocks noChangeArrowheads="1"/>
          </p:cNvSpPr>
          <p:nvPr/>
        </p:nvSpPr>
        <p:spPr bwMode="white">
          <a:xfrm>
            <a:off x="4960938" y="1773238"/>
            <a:ext cx="908050" cy="481012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b="1">
                <a:solidFill>
                  <a:schemeClr val="bg1"/>
                </a:solidFill>
                <a:ea typeface="굴림" charset="-127"/>
              </a:rPr>
              <a:t>65 %</a:t>
            </a:r>
          </a:p>
        </p:txBody>
      </p:sp>
      <p:sp>
        <p:nvSpPr>
          <p:cNvPr id="296007" name="AutoShape 71"/>
          <p:cNvSpPr>
            <a:spLocks noChangeArrowheads="1"/>
          </p:cNvSpPr>
          <p:nvPr/>
        </p:nvSpPr>
        <p:spPr bwMode="white">
          <a:xfrm>
            <a:off x="3995738" y="2320925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25 %</a:t>
            </a:r>
          </a:p>
        </p:txBody>
      </p:sp>
      <p:sp>
        <p:nvSpPr>
          <p:cNvPr id="296008" name="AutoShape 72"/>
          <p:cNvSpPr>
            <a:spLocks noChangeArrowheads="1"/>
          </p:cNvSpPr>
          <p:nvPr/>
        </p:nvSpPr>
        <p:spPr bwMode="white">
          <a:xfrm>
            <a:off x="4356100" y="2781300"/>
            <a:ext cx="720725" cy="392113"/>
          </a:xfrm>
          <a:prstGeom prst="roundRect">
            <a:avLst>
              <a:gd name="adj" fmla="val 5000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ko-KR" sz="1400" b="1">
                <a:solidFill>
                  <a:schemeClr val="bg1"/>
                </a:solidFill>
                <a:ea typeface="굴림" charset="-127"/>
              </a:rPr>
              <a:t>10 %</a:t>
            </a:r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971550" y="58054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</a:t>
            </a:r>
            <a:r>
              <a:rPr lang="ru-RU" altLang="ko-KR" sz="2400" b="1" baseline="-25000">
                <a:solidFill>
                  <a:schemeClr val="bg2"/>
                </a:solidFill>
              </a:rPr>
              <a:t>3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971550" y="53736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2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971550" y="4941888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400" b="1" baseline="-25000">
                <a:solidFill>
                  <a:schemeClr val="bg2"/>
                </a:solidFill>
                <a:ea typeface="굴림" charset="-127"/>
              </a:rPr>
              <a:t>Text 1</a:t>
            </a:r>
            <a:endParaRPr lang="en-US" sz="2400" b="1" baseline="-25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AutoShape 2"/>
          <p:cNvSpPr>
            <a:spLocks noChangeArrowheads="1"/>
          </p:cNvSpPr>
          <p:nvPr/>
        </p:nvSpPr>
        <p:spPr bwMode="auto">
          <a:xfrm>
            <a:off x="4498975" y="3357563"/>
            <a:ext cx="2665413" cy="1511300"/>
          </a:xfrm>
          <a:custGeom>
            <a:avLst/>
            <a:gdLst>
              <a:gd name="G0" fmla="+- 17007 0 0"/>
              <a:gd name="G1" fmla="+- 3653 0 0"/>
              <a:gd name="G2" fmla="+- 21600 0 3653"/>
              <a:gd name="G3" fmla="+- 10800 0 3653"/>
              <a:gd name="G4" fmla="+- 21600 0 17007"/>
              <a:gd name="G5" fmla="*/ G4 G3 10800"/>
              <a:gd name="G6" fmla="+- 21600 0 G5"/>
              <a:gd name="T0" fmla="*/ 17007 w 21600"/>
              <a:gd name="T1" fmla="*/ 0 h 21600"/>
              <a:gd name="T2" fmla="*/ 0 w 21600"/>
              <a:gd name="T3" fmla="*/ 10800 h 21600"/>
              <a:gd name="T4" fmla="*/ 170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007" y="0"/>
                </a:moveTo>
                <a:lnTo>
                  <a:pt x="17007" y="3653"/>
                </a:lnTo>
                <a:lnTo>
                  <a:pt x="3375" y="3653"/>
                </a:lnTo>
                <a:lnTo>
                  <a:pt x="3375" y="17947"/>
                </a:lnTo>
                <a:lnTo>
                  <a:pt x="17007" y="17947"/>
                </a:lnTo>
                <a:lnTo>
                  <a:pt x="17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653"/>
                </a:moveTo>
                <a:lnTo>
                  <a:pt x="1350" y="17947"/>
                </a:lnTo>
                <a:lnTo>
                  <a:pt x="2700" y="17947"/>
                </a:lnTo>
                <a:lnTo>
                  <a:pt x="2700" y="3653"/>
                </a:lnTo>
                <a:close/>
              </a:path>
              <a:path w="21600" h="21600">
                <a:moveTo>
                  <a:pt x="0" y="3653"/>
                </a:moveTo>
                <a:lnTo>
                  <a:pt x="0" y="17947"/>
                </a:lnTo>
                <a:lnTo>
                  <a:pt x="675" y="17947"/>
                </a:lnTo>
                <a:lnTo>
                  <a:pt x="675" y="365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6963" name="Group 3"/>
          <p:cNvGrpSpPr>
            <a:grpSpLocks/>
          </p:cNvGrpSpPr>
          <p:nvPr/>
        </p:nvGrpSpPr>
        <p:grpSpPr bwMode="auto">
          <a:xfrm>
            <a:off x="4500563" y="1773238"/>
            <a:ext cx="2016125" cy="4464050"/>
            <a:chOff x="4014" y="845"/>
            <a:chExt cx="1225" cy="3356"/>
          </a:xfrm>
        </p:grpSpPr>
        <p:sp>
          <p:nvSpPr>
            <p:cNvPr id="296964" name="AutoShape 4"/>
            <p:cNvSpPr>
              <a:spLocks noChangeArrowheads="1"/>
            </p:cNvSpPr>
            <p:nvPr/>
          </p:nvSpPr>
          <p:spPr bwMode="auto">
            <a:xfrm flipV="1">
              <a:off x="4014" y="845"/>
              <a:ext cx="1225" cy="335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6965" name="AutoShape 5"/>
            <p:cNvSpPr>
              <a:spLocks noChangeArrowheads="1"/>
            </p:cNvSpPr>
            <p:nvPr/>
          </p:nvSpPr>
          <p:spPr bwMode="auto">
            <a:xfrm rot="10800000">
              <a:off x="4035" y="866"/>
              <a:ext cx="1194" cy="635"/>
            </a:xfrm>
            <a:prstGeom prst="roundRect">
              <a:avLst>
                <a:gd name="adj" fmla="val 32602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96966" name="AutoShape 6"/>
          <p:cNvSpPr>
            <a:spLocks noChangeArrowheads="1"/>
          </p:cNvSpPr>
          <p:nvPr/>
        </p:nvSpPr>
        <p:spPr bwMode="auto">
          <a:xfrm>
            <a:off x="250825" y="2565400"/>
            <a:ext cx="2952750" cy="2879725"/>
          </a:xfrm>
          <a:custGeom>
            <a:avLst/>
            <a:gdLst>
              <a:gd name="G0" fmla="+- 14946 0 0"/>
              <a:gd name="G1" fmla="+- 3929 0 0"/>
              <a:gd name="G2" fmla="+- 21600 0 3929"/>
              <a:gd name="G3" fmla="+- 10800 0 3929"/>
              <a:gd name="G4" fmla="+- 21600 0 14946"/>
              <a:gd name="G5" fmla="*/ G4 G3 10800"/>
              <a:gd name="G6" fmla="+- 21600 0 G5"/>
              <a:gd name="T0" fmla="*/ 14946 w 21600"/>
              <a:gd name="T1" fmla="*/ 0 h 21600"/>
              <a:gd name="T2" fmla="*/ 0 w 21600"/>
              <a:gd name="T3" fmla="*/ 10800 h 21600"/>
              <a:gd name="T4" fmla="*/ 1494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946" y="0"/>
                </a:moveTo>
                <a:lnTo>
                  <a:pt x="14946" y="3929"/>
                </a:lnTo>
                <a:lnTo>
                  <a:pt x="3375" y="3929"/>
                </a:lnTo>
                <a:lnTo>
                  <a:pt x="3375" y="17671"/>
                </a:lnTo>
                <a:lnTo>
                  <a:pt x="14946" y="17671"/>
                </a:lnTo>
                <a:lnTo>
                  <a:pt x="149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929"/>
                </a:moveTo>
                <a:lnTo>
                  <a:pt x="1350" y="17671"/>
                </a:lnTo>
                <a:lnTo>
                  <a:pt x="2700" y="17671"/>
                </a:lnTo>
                <a:lnTo>
                  <a:pt x="2700" y="3929"/>
                </a:lnTo>
                <a:close/>
              </a:path>
              <a:path w="21600" h="21600">
                <a:moveTo>
                  <a:pt x="0" y="3929"/>
                </a:moveTo>
                <a:lnTo>
                  <a:pt x="0" y="17671"/>
                </a:lnTo>
                <a:lnTo>
                  <a:pt x="675" y="17671"/>
                </a:lnTo>
                <a:lnTo>
                  <a:pt x="675" y="392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4859338" y="3106738"/>
            <a:ext cx="1368425" cy="197961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3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4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 rot="16200000">
            <a:off x="1639094" y="785019"/>
            <a:ext cx="611187" cy="2949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eaLnBrk="0" hangingPunct="0"/>
            <a:r>
              <a:rPr lang="en-US" altLang="ko-KR" sz="2800" b="1">
                <a:solidFill>
                  <a:schemeClr val="bg2"/>
                </a:solidFill>
                <a:ea typeface="굴림" charset="-127"/>
              </a:rPr>
              <a:t>Add title text</a:t>
            </a:r>
          </a:p>
        </p:txBody>
      </p:sp>
      <p:grpSp>
        <p:nvGrpSpPr>
          <p:cNvPr id="296969" name="Group 9"/>
          <p:cNvGrpSpPr>
            <a:grpSpLocks/>
          </p:cNvGrpSpPr>
          <p:nvPr/>
        </p:nvGrpSpPr>
        <p:grpSpPr bwMode="auto">
          <a:xfrm>
            <a:off x="393700" y="2997200"/>
            <a:ext cx="2233613" cy="2016125"/>
            <a:chOff x="431" y="2750"/>
            <a:chExt cx="1134" cy="993"/>
          </a:xfrm>
        </p:grpSpPr>
        <p:grpSp>
          <p:nvGrpSpPr>
            <p:cNvPr id="296970" name="Group 10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6971" name="Group 11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6972" name="Oval 1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73" name="Oval 1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74" name="Oval 14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75" name="Oval 15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612" y="3067"/>
              <a:ext cx="77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32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32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77" name="Group 17"/>
          <p:cNvGrpSpPr>
            <a:grpSpLocks/>
          </p:cNvGrpSpPr>
          <p:nvPr/>
        </p:nvGrpSpPr>
        <p:grpSpPr bwMode="auto">
          <a:xfrm>
            <a:off x="3417888" y="4759325"/>
            <a:ext cx="1441450" cy="1262063"/>
            <a:chOff x="4195" y="2750"/>
            <a:chExt cx="1134" cy="993"/>
          </a:xfrm>
        </p:grpSpPr>
        <p:grpSp>
          <p:nvGrpSpPr>
            <p:cNvPr id="296978" name="Group 18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6980" name="Oval 20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81" name="Oval 21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82" name="Oval 22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83" name="Oval 23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84" name="Rectangle 24"/>
            <p:cNvSpPr>
              <a:spLocks noChangeArrowheads="1"/>
            </p:cNvSpPr>
            <p:nvPr/>
          </p:nvSpPr>
          <p:spPr bwMode="auto">
            <a:xfrm>
              <a:off x="4377" y="3067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85" name="Group 25"/>
          <p:cNvGrpSpPr>
            <a:grpSpLocks/>
          </p:cNvGrpSpPr>
          <p:nvPr/>
        </p:nvGrpSpPr>
        <p:grpSpPr bwMode="auto">
          <a:xfrm>
            <a:off x="3276600" y="3357563"/>
            <a:ext cx="1441450" cy="1262062"/>
            <a:chOff x="1111" y="1394"/>
            <a:chExt cx="1134" cy="993"/>
          </a:xfrm>
        </p:grpSpPr>
        <p:grpSp>
          <p:nvGrpSpPr>
            <p:cNvPr id="296986" name="Group 26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6987" name="Group 27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6988" name="Oval 2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89" name="Oval 2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90" name="Oval 30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91" name="Oval 31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6992" name="Rectangle 32"/>
            <p:cNvSpPr>
              <a:spLocks noChangeArrowheads="1"/>
            </p:cNvSpPr>
            <p:nvPr/>
          </p:nvSpPr>
          <p:spPr bwMode="auto">
            <a:xfrm>
              <a:off x="1292" y="1706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6993" name="Group 33"/>
          <p:cNvGrpSpPr>
            <a:grpSpLocks/>
          </p:cNvGrpSpPr>
          <p:nvPr/>
        </p:nvGrpSpPr>
        <p:grpSpPr bwMode="auto">
          <a:xfrm>
            <a:off x="3419475" y="1989138"/>
            <a:ext cx="1441450" cy="1262062"/>
            <a:chOff x="4195" y="2750"/>
            <a:chExt cx="1134" cy="993"/>
          </a:xfrm>
        </p:grpSpPr>
        <p:grpSp>
          <p:nvGrpSpPr>
            <p:cNvPr id="296994" name="Group 34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6995" name="Group 35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6996" name="Oval 3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6997" name="Oval 3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6998" name="Oval 38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6999" name="Oval 39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00" name="Rectangle 40"/>
            <p:cNvSpPr>
              <a:spLocks noChangeArrowheads="1"/>
            </p:cNvSpPr>
            <p:nvPr/>
          </p:nvSpPr>
          <p:spPr bwMode="auto">
            <a:xfrm>
              <a:off x="4377" y="3067"/>
              <a:ext cx="77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0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7001" name="Group 41"/>
          <p:cNvGrpSpPr>
            <a:grpSpLocks/>
          </p:cNvGrpSpPr>
          <p:nvPr/>
        </p:nvGrpSpPr>
        <p:grpSpPr bwMode="auto">
          <a:xfrm>
            <a:off x="7164388" y="3308350"/>
            <a:ext cx="1728787" cy="1560513"/>
            <a:chOff x="431" y="2750"/>
            <a:chExt cx="1134" cy="993"/>
          </a:xfrm>
        </p:grpSpPr>
        <p:grpSp>
          <p:nvGrpSpPr>
            <p:cNvPr id="297002" name="Group 42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7003" name="Group 43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7004" name="Oval 4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7005" name="Oval 4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7006" name="Oval 46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7007" name="Oval 47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008" name="Rectangle 48"/>
            <p:cNvSpPr>
              <a:spLocks noChangeArrowheads="1"/>
            </p:cNvSpPr>
            <p:nvPr/>
          </p:nvSpPr>
          <p:spPr bwMode="auto">
            <a:xfrm>
              <a:off x="612" y="3067"/>
              <a:ext cx="77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AutoShape 2"/>
          <p:cNvSpPr>
            <a:spLocks noChangeArrowheads="1"/>
          </p:cNvSpPr>
          <p:nvPr/>
        </p:nvSpPr>
        <p:spPr bwMode="auto">
          <a:xfrm rot="5400000">
            <a:off x="6373019" y="1988344"/>
            <a:ext cx="3240088" cy="2089150"/>
          </a:xfrm>
          <a:custGeom>
            <a:avLst/>
            <a:gdLst>
              <a:gd name="G0" fmla="+- 17885 0 0"/>
              <a:gd name="G1" fmla="+- 3413 0 0"/>
              <a:gd name="G2" fmla="+- 21600 0 3413"/>
              <a:gd name="G3" fmla="+- 10800 0 3413"/>
              <a:gd name="G4" fmla="+- 21600 0 17885"/>
              <a:gd name="G5" fmla="*/ G4 G3 10800"/>
              <a:gd name="G6" fmla="+- 21600 0 G5"/>
              <a:gd name="T0" fmla="*/ 17885 w 21600"/>
              <a:gd name="T1" fmla="*/ 0 h 21600"/>
              <a:gd name="T2" fmla="*/ 0 w 21600"/>
              <a:gd name="T3" fmla="*/ 10800 h 21600"/>
              <a:gd name="T4" fmla="*/ 1788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5" y="0"/>
                </a:moveTo>
                <a:lnTo>
                  <a:pt x="17885" y="3413"/>
                </a:lnTo>
                <a:lnTo>
                  <a:pt x="3375" y="3413"/>
                </a:lnTo>
                <a:lnTo>
                  <a:pt x="3375" y="18187"/>
                </a:lnTo>
                <a:lnTo>
                  <a:pt x="17885" y="18187"/>
                </a:lnTo>
                <a:lnTo>
                  <a:pt x="1788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413"/>
                </a:moveTo>
                <a:lnTo>
                  <a:pt x="1350" y="18187"/>
                </a:lnTo>
                <a:lnTo>
                  <a:pt x="2700" y="18187"/>
                </a:lnTo>
                <a:lnTo>
                  <a:pt x="2700" y="3413"/>
                </a:lnTo>
                <a:close/>
              </a:path>
              <a:path w="21600" h="21600">
                <a:moveTo>
                  <a:pt x="0" y="3413"/>
                </a:moveTo>
                <a:lnTo>
                  <a:pt x="0" y="18187"/>
                </a:lnTo>
                <a:lnTo>
                  <a:pt x="675" y="18187"/>
                </a:lnTo>
                <a:lnTo>
                  <a:pt x="675" y="341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7" name="AutoShape 3"/>
          <p:cNvSpPr>
            <a:spLocks noChangeArrowheads="1"/>
          </p:cNvSpPr>
          <p:nvPr/>
        </p:nvSpPr>
        <p:spPr bwMode="auto">
          <a:xfrm rot="5400000">
            <a:off x="4175125" y="2024063"/>
            <a:ext cx="3168650" cy="2089150"/>
          </a:xfrm>
          <a:custGeom>
            <a:avLst/>
            <a:gdLst>
              <a:gd name="G0" fmla="+- 17888 0 0"/>
              <a:gd name="G1" fmla="+- 2823 0 0"/>
              <a:gd name="G2" fmla="+- 21600 0 2823"/>
              <a:gd name="G3" fmla="+- 10800 0 2823"/>
              <a:gd name="G4" fmla="+- 21600 0 17888"/>
              <a:gd name="G5" fmla="*/ G4 G3 10800"/>
              <a:gd name="G6" fmla="+- 21600 0 G5"/>
              <a:gd name="T0" fmla="*/ 17888 w 21600"/>
              <a:gd name="T1" fmla="*/ 0 h 21600"/>
              <a:gd name="T2" fmla="*/ 0 w 21600"/>
              <a:gd name="T3" fmla="*/ 10800 h 21600"/>
              <a:gd name="T4" fmla="*/ 17888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8" y="0"/>
                </a:moveTo>
                <a:lnTo>
                  <a:pt x="17888" y="2823"/>
                </a:lnTo>
                <a:lnTo>
                  <a:pt x="3375" y="2823"/>
                </a:lnTo>
                <a:lnTo>
                  <a:pt x="3375" y="18777"/>
                </a:lnTo>
                <a:lnTo>
                  <a:pt x="17888" y="18777"/>
                </a:lnTo>
                <a:lnTo>
                  <a:pt x="1788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823"/>
                </a:moveTo>
                <a:lnTo>
                  <a:pt x="1350" y="18777"/>
                </a:lnTo>
                <a:lnTo>
                  <a:pt x="2700" y="18777"/>
                </a:lnTo>
                <a:lnTo>
                  <a:pt x="2700" y="2823"/>
                </a:lnTo>
                <a:close/>
              </a:path>
              <a:path w="21600" h="21600">
                <a:moveTo>
                  <a:pt x="0" y="2823"/>
                </a:moveTo>
                <a:lnTo>
                  <a:pt x="0" y="18777"/>
                </a:lnTo>
                <a:lnTo>
                  <a:pt x="675" y="18777"/>
                </a:lnTo>
                <a:lnTo>
                  <a:pt x="675" y="2823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 rot="5400000">
            <a:off x="1764506" y="1988344"/>
            <a:ext cx="3240088" cy="2089150"/>
          </a:xfrm>
          <a:custGeom>
            <a:avLst/>
            <a:gdLst>
              <a:gd name="G0" fmla="+- 17885 0 0"/>
              <a:gd name="G1" fmla="+- 3217 0 0"/>
              <a:gd name="G2" fmla="+- 21600 0 3217"/>
              <a:gd name="G3" fmla="+- 10800 0 3217"/>
              <a:gd name="G4" fmla="+- 21600 0 17885"/>
              <a:gd name="G5" fmla="*/ G4 G3 10800"/>
              <a:gd name="G6" fmla="+- 21600 0 G5"/>
              <a:gd name="T0" fmla="*/ 17885 w 21600"/>
              <a:gd name="T1" fmla="*/ 0 h 21600"/>
              <a:gd name="T2" fmla="*/ 0 w 21600"/>
              <a:gd name="T3" fmla="*/ 10800 h 21600"/>
              <a:gd name="T4" fmla="*/ 1788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5" y="0"/>
                </a:moveTo>
                <a:lnTo>
                  <a:pt x="17885" y="3217"/>
                </a:lnTo>
                <a:lnTo>
                  <a:pt x="3375" y="3217"/>
                </a:lnTo>
                <a:lnTo>
                  <a:pt x="3375" y="18383"/>
                </a:lnTo>
                <a:lnTo>
                  <a:pt x="17885" y="18383"/>
                </a:lnTo>
                <a:lnTo>
                  <a:pt x="1788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217"/>
                </a:moveTo>
                <a:lnTo>
                  <a:pt x="1350" y="18383"/>
                </a:lnTo>
                <a:lnTo>
                  <a:pt x="2700" y="18383"/>
                </a:lnTo>
                <a:lnTo>
                  <a:pt x="2700" y="3217"/>
                </a:lnTo>
                <a:close/>
              </a:path>
              <a:path w="21600" h="21600">
                <a:moveTo>
                  <a:pt x="0" y="3217"/>
                </a:moveTo>
                <a:lnTo>
                  <a:pt x="0" y="18383"/>
                </a:lnTo>
                <a:lnTo>
                  <a:pt x="675" y="18383"/>
                </a:lnTo>
                <a:lnTo>
                  <a:pt x="675" y="321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5400000">
            <a:off x="-433387" y="2024063"/>
            <a:ext cx="3168650" cy="2089150"/>
          </a:xfrm>
          <a:custGeom>
            <a:avLst/>
            <a:gdLst>
              <a:gd name="G0" fmla="+- 17888 0 0"/>
              <a:gd name="G1" fmla="+- 3315 0 0"/>
              <a:gd name="G2" fmla="+- 21600 0 3315"/>
              <a:gd name="G3" fmla="+- 10800 0 3315"/>
              <a:gd name="G4" fmla="+- 21600 0 17888"/>
              <a:gd name="G5" fmla="*/ G4 G3 10800"/>
              <a:gd name="G6" fmla="+- 21600 0 G5"/>
              <a:gd name="T0" fmla="*/ 17888 w 21600"/>
              <a:gd name="T1" fmla="*/ 0 h 21600"/>
              <a:gd name="T2" fmla="*/ 0 w 21600"/>
              <a:gd name="T3" fmla="*/ 10800 h 21600"/>
              <a:gd name="T4" fmla="*/ 17888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88" y="0"/>
                </a:moveTo>
                <a:lnTo>
                  <a:pt x="17888" y="3315"/>
                </a:lnTo>
                <a:lnTo>
                  <a:pt x="3375" y="3315"/>
                </a:lnTo>
                <a:lnTo>
                  <a:pt x="3375" y="18285"/>
                </a:lnTo>
                <a:lnTo>
                  <a:pt x="17888" y="18285"/>
                </a:lnTo>
                <a:lnTo>
                  <a:pt x="17888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315"/>
                </a:moveTo>
                <a:lnTo>
                  <a:pt x="1350" y="18285"/>
                </a:lnTo>
                <a:lnTo>
                  <a:pt x="2700" y="18285"/>
                </a:lnTo>
                <a:lnTo>
                  <a:pt x="2700" y="3315"/>
                </a:lnTo>
                <a:close/>
              </a:path>
              <a:path w="21600" h="21600">
                <a:moveTo>
                  <a:pt x="0" y="3315"/>
                </a:moveTo>
                <a:lnTo>
                  <a:pt x="0" y="18285"/>
                </a:lnTo>
                <a:lnTo>
                  <a:pt x="675" y="18285"/>
                </a:lnTo>
                <a:lnTo>
                  <a:pt x="675" y="3315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0" y="1341438"/>
            <a:ext cx="7667625" cy="287337"/>
            <a:chOff x="609" y="2024"/>
            <a:chExt cx="4083" cy="230"/>
          </a:xfrm>
        </p:grpSpPr>
        <p:sp>
          <p:nvSpPr>
            <p:cNvPr id="297991" name="AutoShape 7"/>
            <p:cNvSpPr>
              <a:spLocks noChangeArrowheads="1"/>
            </p:cNvSpPr>
            <p:nvPr/>
          </p:nvSpPr>
          <p:spPr bwMode="auto">
            <a:xfrm>
              <a:off x="609" y="2024"/>
              <a:ext cx="4083" cy="230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992" name="AutoShape 8"/>
            <p:cNvSpPr>
              <a:spLocks noChangeArrowheads="1"/>
            </p:cNvSpPr>
            <p:nvPr/>
          </p:nvSpPr>
          <p:spPr bwMode="auto">
            <a:xfrm rot="10800000">
              <a:off x="609" y="2031"/>
              <a:ext cx="4083" cy="12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67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97993" name="Group 9"/>
          <p:cNvGrpSpPr>
            <a:grpSpLocks/>
          </p:cNvGrpSpPr>
          <p:nvPr/>
        </p:nvGrpSpPr>
        <p:grpSpPr bwMode="auto">
          <a:xfrm>
            <a:off x="1042988" y="5948363"/>
            <a:ext cx="8101012" cy="287337"/>
            <a:chOff x="609" y="2024"/>
            <a:chExt cx="4083" cy="230"/>
          </a:xfrm>
        </p:grpSpPr>
        <p:sp>
          <p:nvSpPr>
            <p:cNvPr id="297994" name="AutoShape 10"/>
            <p:cNvSpPr>
              <a:spLocks noChangeArrowheads="1"/>
            </p:cNvSpPr>
            <p:nvPr/>
          </p:nvSpPr>
          <p:spPr bwMode="auto">
            <a:xfrm>
              <a:off x="609" y="2024"/>
              <a:ext cx="4083" cy="230"/>
            </a:xfrm>
            <a:prstGeom prst="roundRect">
              <a:avLst>
                <a:gd name="adj" fmla="val 0"/>
              </a:avLst>
            </a:prstGeom>
            <a:solidFill>
              <a:schemeClr val="folHlink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7995" name="AutoShape 11"/>
            <p:cNvSpPr>
              <a:spLocks noChangeArrowheads="1"/>
            </p:cNvSpPr>
            <p:nvPr/>
          </p:nvSpPr>
          <p:spPr bwMode="auto">
            <a:xfrm rot="10800000">
              <a:off x="609" y="2031"/>
              <a:ext cx="4083" cy="12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0"/>
                    <a:invGamma/>
                    <a:alpha val="67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358775" y="2882900"/>
            <a:ext cx="1584325" cy="15541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2627313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4967288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7235825" y="2852738"/>
            <a:ext cx="1584325" cy="155416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ko-KR" b="1">
                <a:latin typeface="Verdana" pitchFamily="34" charset="0"/>
                <a:ea typeface="굴림" charset="-127"/>
              </a:rPr>
              <a:t>Click to add text</a:t>
            </a:r>
          </a:p>
          <a:p>
            <a:pPr algn="ctr" eaLnBrk="0" hangingPunct="0"/>
            <a:endParaRPr lang="en-US" altLang="ko-KR" b="1">
              <a:latin typeface="Verdana" pitchFamily="34" charset="0"/>
              <a:ea typeface="굴림" charset="-127"/>
            </a:endParaRP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1</a:t>
            </a:r>
          </a:p>
          <a:p>
            <a:pPr algn="ctr" eaLnBrk="0" hangingPunct="0">
              <a:buFontTx/>
              <a:buChar char="•"/>
            </a:pPr>
            <a:r>
              <a:rPr lang="en-US" altLang="ko-KR" sz="1400" b="1">
                <a:latin typeface="Verdana" pitchFamily="34" charset="0"/>
                <a:ea typeface="굴림" charset="-127"/>
              </a:rPr>
              <a:t>Add text 2</a:t>
            </a:r>
          </a:p>
          <a:p>
            <a:pPr algn="ctr" eaLnBrk="0" hangingPunct="0">
              <a:buFontTx/>
              <a:buChar char="•"/>
            </a:pPr>
            <a:endParaRPr lang="en-US" altLang="ko-KR" sz="1400" b="1">
              <a:latin typeface="Verdana" pitchFamily="34" charset="0"/>
              <a:ea typeface="굴림" charset="-127"/>
            </a:endParaRPr>
          </a:p>
        </p:txBody>
      </p:sp>
      <p:grpSp>
        <p:nvGrpSpPr>
          <p:cNvPr id="298000" name="Group 16"/>
          <p:cNvGrpSpPr>
            <a:grpSpLocks/>
          </p:cNvGrpSpPr>
          <p:nvPr/>
        </p:nvGrpSpPr>
        <p:grpSpPr bwMode="auto">
          <a:xfrm>
            <a:off x="2484438" y="915988"/>
            <a:ext cx="1800225" cy="1576387"/>
            <a:chOff x="431" y="2750"/>
            <a:chExt cx="1134" cy="993"/>
          </a:xfrm>
        </p:grpSpPr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8002" name="Group 18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8003" name="Oval 1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04" name="Oval 2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08" name="Group 24"/>
          <p:cNvGrpSpPr>
            <a:grpSpLocks/>
          </p:cNvGrpSpPr>
          <p:nvPr/>
        </p:nvGrpSpPr>
        <p:grpSpPr bwMode="auto">
          <a:xfrm>
            <a:off x="7092950" y="908050"/>
            <a:ext cx="1800225" cy="1576388"/>
            <a:chOff x="4195" y="2750"/>
            <a:chExt cx="1134" cy="993"/>
          </a:xfrm>
        </p:grpSpPr>
        <p:grpSp>
          <p:nvGrpSpPr>
            <p:cNvPr id="298009" name="Group 25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10" name="Group 26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11" name="Oval 2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12" name="Oval 2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13" name="Oval 29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14" name="Oval 30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16" name="Group 32"/>
          <p:cNvGrpSpPr>
            <a:grpSpLocks/>
          </p:cNvGrpSpPr>
          <p:nvPr/>
        </p:nvGrpSpPr>
        <p:grpSpPr bwMode="auto">
          <a:xfrm>
            <a:off x="250825" y="915988"/>
            <a:ext cx="1800225" cy="1576387"/>
            <a:chOff x="1111" y="1394"/>
            <a:chExt cx="1134" cy="993"/>
          </a:xfrm>
        </p:grpSpPr>
        <p:grpSp>
          <p:nvGrpSpPr>
            <p:cNvPr id="298017" name="Group 33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8018" name="Group 34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8019" name="Oval 3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20" name="Oval 3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21" name="Oval 37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22" name="Oval 38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23" name="Rectangle 39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24" name="Group 40"/>
          <p:cNvGrpSpPr>
            <a:grpSpLocks/>
          </p:cNvGrpSpPr>
          <p:nvPr/>
        </p:nvGrpSpPr>
        <p:grpSpPr bwMode="auto">
          <a:xfrm>
            <a:off x="4859338" y="908050"/>
            <a:ext cx="1800225" cy="1576388"/>
            <a:chOff x="4195" y="2750"/>
            <a:chExt cx="1134" cy="993"/>
          </a:xfrm>
        </p:grpSpPr>
        <p:grpSp>
          <p:nvGrpSpPr>
            <p:cNvPr id="298025" name="Group 41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26" name="Group 42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27" name="Oval 43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28" name="Oval 44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29" name="Oval 45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30" name="Oval 46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31" name="Rectangle 47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32" name="Group 48"/>
          <p:cNvGrpSpPr>
            <a:grpSpLocks/>
          </p:cNvGrpSpPr>
          <p:nvPr/>
        </p:nvGrpSpPr>
        <p:grpSpPr bwMode="auto">
          <a:xfrm>
            <a:off x="7092950" y="4724400"/>
            <a:ext cx="1800225" cy="1576388"/>
            <a:chOff x="431" y="2750"/>
            <a:chExt cx="1134" cy="993"/>
          </a:xfrm>
        </p:grpSpPr>
        <p:grpSp>
          <p:nvGrpSpPr>
            <p:cNvPr id="298033" name="Group 49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98034" name="Group 50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8035" name="Oval 51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36" name="Oval 52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37" name="Oval 53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38" name="Oval 54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40" name="Group 56"/>
          <p:cNvGrpSpPr>
            <a:grpSpLocks/>
          </p:cNvGrpSpPr>
          <p:nvPr/>
        </p:nvGrpSpPr>
        <p:grpSpPr bwMode="auto">
          <a:xfrm>
            <a:off x="2484438" y="4724400"/>
            <a:ext cx="1800225" cy="1576388"/>
            <a:chOff x="4195" y="2750"/>
            <a:chExt cx="1134" cy="993"/>
          </a:xfrm>
        </p:grpSpPr>
        <p:grpSp>
          <p:nvGrpSpPr>
            <p:cNvPr id="298041" name="Group 57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42" name="Group 58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43" name="Oval 59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44" name="Oval 60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45" name="Oval 61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46" name="Oval 62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47" name="Rectangle 63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48" name="Group 64"/>
          <p:cNvGrpSpPr>
            <a:grpSpLocks/>
          </p:cNvGrpSpPr>
          <p:nvPr/>
        </p:nvGrpSpPr>
        <p:grpSpPr bwMode="auto">
          <a:xfrm>
            <a:off x="4859338" y="4724400"/>
            <a:ext cx="1800225" cy="1576388"/>
            <a:chOff x="1111" y="1394"/>
            <a:chExt cx="1134" cy="993"/>
          </a:xfrm>
        </p:grpSpPr>
        <p:grpSp>
          <p:nvGrpSpPr>
            <p:cNvPr id="298049" name="Group 65"/>
            <p:cNvGrpSpPr>
              <a:grpSpLocks/>
            </p:cNvGrpSpPr>
            <p:nvPr/>
          </p:nvGrpSpPr>
          <p:grpSpPr bwMode="auto">
            <a:xfrm>
              <a:off x="1111" y="1394"/>
              <a:ext cx="1134" cy="993"/>
              <a:chOff x="2336" y="3117"/>
              <a:chExt cx="1134" cy="993"/>
            </a:xfrm>
          </p:grpSpPr>
          <p:grpSp>
            <p:nvGrpSpPr>
              <p:cNvPr id="298050" name="Group 66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8051" name="Oval 67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52" name="Oval 68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53" name="Oval 69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54" name="Oval 70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55" name="Rectangle 71"/>
            <p:cNvSpPr>
              <a:spLocks noChangeArrowheads="1"/>
            </p:cNvSpPr>
            <p:nvPr/>
          </p:nvSpPr>
          <p:spPr bwMode="auto">
            <a:xfrm>
              <a:off x="1292" y="1706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8056" name="Group 72"/>
          <p:cNvGrpSpPr>
            <a:grpSpLocks/>
          </p:cNvGrpSpPr>
          <p:nvPr/>
        </p:nvGrpSpPr>
        <p:grpSpPr bwMode="auto">
          <a:xfrm>
            <a:off x="250825" y="4724400"/>
            <a:ext cx="1800225" cy="1576388"/>
            <a:chOff x="4195" y="2750"/>
            <a:chExt cx="1134" cy="993"/>
          </a:xfrm>
        </p:grpSpPr>
        <p:grpSp>
          <p:nvGrpSpPr>
            <p:cNvPr id="298057" name="Group 73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98058" name="Group 74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98059" name="Oval 75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8060" name="Oval 76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8061" name="Oval 77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8062" name="Oval 78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8063" name="Rectangle 79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8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AutoShape 2"/>
          <p:cNvSpPr>
            <a:spLocks noChangeArrowheads="1"/>
          </p:cNvSpPr>
          <p:nvPr/>
        </p:nvSpPr>
        <p:spPr bwMode="auto">
          <a:xfrm rot="-1789009">
            <a:off x="3417888" y="4408488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1" name="AutoShape 3"/>
          <p:cNvSpPr>
            <a:spLocks noChangeArrowheads="1"/>
          </p:cNvSpPr>
          <p:nvPr/>
        </p:nvSpPr>
        <p:spPr bwMode="auto">
          <a:xfrm rot="1784006">
            <a:off x="2770188" y="4408488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 rot="5400000">
            <a:off x="2555875" y="2132013"/>
            <a:ext cx="936625" cy="10795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3" name="AutoShape 5"/>
          <p:cNvSpPr>
            <a:spLocks noChangeArrowheads="1"/>
          </p:cNvSpPr>
          <p:nvPr/>
        </p:nvSpPr>
        <p:spPr bwMode="auto">
          <a:xfrm rot="16200000" flipH="1">
            <a:off x="5687219" y="2169319"/>
            <a:ext cx="936625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4067175" y="3644900"/>
            <a:ext cx="1009650" cy="504825"/>
          </a:xfrm>
          <a:prstGeom prst="leftRightArrow">
            <a:avLst>
              <a:gd name="adj1" fmla="val 50000"/>
              <a:gd name="adj2" fmla="val 4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9015" name="Group 7"/>
          <p:cNvGrpSpPr>
            <a:grpSpLocks/>
          </p:cNvGrpSpPr>
          <p:nvPr/>
        </p:nvGrpSpPr>
        <p:grpSpPr bwMode="auto">
          <a:xfrm>
            <a:off x="539750" y="3140075"/>
            <a:ext cx="1584325" cy="1914525"/>
            <a:chOff x="113" y="2432"/>
            <a:chExt cx="998" cy="1206"/>
          </a:xfrm>
        </p:grpSpPr>
        <p:sp>
          <p:nvSpPr>
            <p:cNvPr id="299016" name="AutoShape 8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9018" name="Group 10"/>
          <p:cNvGrpSpPr>
            <a:grpSpLocks/>
          </p:cNvGrpSpPr>
          <p:nvPr/>
        </p:nvGrpSpPr>
        <p:grpSpPr bwMode="auto">
          <a:xfrm>
            <a:off x="7019925" y="3140075"/>
            <a:ext cx="1584325" cy="1914525"/>
            <a:chOff x="113" y="2432"/>
            <a:chExt cx="998" cy="1206"/>
          </a:xfrm>
        </p:grpSpPr>
        <p:sp>
          <p:nvSpPr>
            <p:cNvPr id="299019" name="AutoShape 11"/>
            <p:cNvSpPr>
              <a:spLocks noChangeArrowheads="1"/>
            </p:cNvSpPr>
            <p:nvPr/>
          </p:nvSpPr>
          <p:spPr bwMode="auto">
            <a:xfrm rot="16200000">
              <a:off x="45" y="2500"/>
              <a:ext cx="1134" cy="998"/>
            </a:xfrm>
            <a:custGeom>
              <a:avLst/>
              <a:gdLst>
                <a:gd name="G0" fmla="+- 15028 0 0"/>
                <a:gd name="G1" fmla="+- 2121 0 0"/>
                <a:gd name="G2" fmla="+- 21600 0 2121"/>
                <a:gd name="G3" fmla="+- 10800 0 2121"/>
                <a:gd name="G4" fmla="+- 21600 0 15028"/>
                <a:gd name="G5" fmla="*/ G4 G3 10800"/>
                <a:gd name="G6" fmla="+- 21600 0 G5"/>
                <a:gd name="T0" fmla="*/ 15028 w 21600"/>
                <a:gd name="T1" fmla="*/ 0 h 21600"/>
                <a:gd name="T2" fmla="*/ 0 w 21600"/>
                <a:gd name="T3" fmla="*/ 10800 h 21600"/>
                <a:gd name="T4" fmla="*/ 15028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28" y="0"/>
                  </a:moveTo>
                  <a:lnTo>
                    <a:pt x="15028" y="2121"/>
                  </a:lnTo>
                  <a:lnTo>
                    <a:pt x="3375" y="2121"/>
                  </a:lnTo>
                  <a:lnTo>
                    <a:pt x="3375" y="19479"/>
                  </a:lnTo>
                  <a:lnTo>
                    <a:pt x="15028" y="19479"/>
                  </a:lnTo>
                  <a:lnTo>
                    <a:pt x="15028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2121"/>
                  </a:moveTo>
                  <a:lnTo>
                    <a:pt x="1350" y="19479"/>
                  </a:lnTo>
                  <a:lnTo>
                    <a:pt x="2700" y="19479"/>
                  </a:lnTo>
                  <a:lnTo>
                    <a:pt x="2700" y="2121"/>
                  </a:lnTo>
                  <a:close/>
                </a:path>
                <a:path w="21600" h="21600">
                  <a:moveTo>
                    <a:pt x="0" y="2121"/>
                  </a:moveTo>
                  <a:lnTo>
                    <a:pt x="0" y="19479"/>
                  </a:lnTo>
                  <a:lnTo>
                    <a:pt x="675" y="19479"/>
                  </a:lnTo>
                  <a:lnTo>
                    <a:pt x="675" y="2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113" y="2659"/>
              <a:ext cx="998" cy="979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>
                  <a:latin typeface="Verdana" pitchFamily="34" charset="0"/>
                  <a:ea typeface="굴림" charset="-127"/>
                </a:rPr>
                <a:t>Click to add text</a:t>
              </a:r>
            </a:p>
            <a:p>
              <a:pPr algn="ctr" eaLnBrk="0" hangingPunct="0"/>
              <a:endParaRPr lang="en-US" altLang="ko-KR" b="1">
                <a:latin typeface="Verdana" pitchFamily="34" charset="0"/>
                <a:ea typeface="굴림" charset="-127"/>
              </a:endParaRP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1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2</a:t>
              </a:r>
            </a:p>
            <a:p>
              <a:pPr algn="ctr" eaLnBrk="0" hangingPunct="0">
                <a:buFontTx/>
                <a:buChar char="•"/>
              </a:pPr>
              <a:r>
                <a:rPr lang="en-US" altLang="ko-KR" sz="1400" b="1">
                  <a:latin typeface="Verdana" pitchFamily="34" charset="0"/>
                  <a:ea typeface="굴림" charset="-127"/>
                </a:rPr>
                <a:t>Add text 3</a:t>
              </a:r>
            </a:p>
          </p:txBody>
        </p:sp>
      </p:grpSp>
      <p:grpSp>
        <p:nvGrpSpPr>
          <p:cNvPr id="299021" name="Group 13"/>
          <p:cNvGrpSpPr>
            <a:grpSpLocks/>
          </p:cNvGrpSpPr>
          <p:nvPr/>
        </p:nvGrpSpPr>
        <p:grpSpPr bwMode="auto">
          <a:xfrm>
            <a:off x="2627313" y="3355975"/>
            <a:ext cx="1223962" cy="1223963"/>
            <a:chOff x="1565" y="849"/>
            <a:chExt cx="1134" cy="993"/>
          </a:xfrm>
        </p:grpSpPr>
        <p:grpSp>
          <p:nvGrpSpPr>
            <p:cNvPr id="299022" name="Group 14"/>
            <p:cNvGrpSpPr>
              <a:grpSpLocks/>
            </p:cNvGrpSpPr>
            <p:nvPr/>
          </p:nvGrpSpPr>
          <p:grpSpPr bwMode="auto">
            <a:xfrm>
              <a:off x="1565" y="849"/>
              <a:ext cx="1134" cy="993"/>
              <a:chOff x="2336" y="3117"/>
              <a:chExt cx="1134" cy="993"/>
            </a:xfrm>
          </p:grpSpPr>
          <p:grpSp>
            <p:nvGrpSpPr>
              <p:cNvPr id="299023" name="Group 15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2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2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26" name="Oval 18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27" name="Oval 19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4314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1746" y="1162"/>
              <a:ext cx="7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2051050" y="4724400"/>
            <a:ext cx="936625" cy="936625"/>
            <a:chOff x="1247" y="3249"/>
            <a:chExt cx="590" cy="590"/>
          </a:xfrm>
        </p:grpSpPr>
        <p:grpSp>
          <p:nvGrpSpPr>
            <p:cNvPr id="299030" name="Group 22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31" name="Group 23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3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3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34" name="Oval 26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35" name="Oval 27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490913" y="4724400"/>
            <a:ext cx="936625" cy="936625"/>
            <a:chOff x="1247" y="3249"/>
            <a:chExt cx="590" cy="590"/>
          </a:xfrm>
        </p:grpSpPr>
        <p:grpSp>
          <p:nvGrpSpPr>
            <p:cNvPr id="299038" name="Group 30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39" name="Group 3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40" name="Oval 3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41" name="Oval 3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42" name="Oval 3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43" name="Oval 3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42353"/>
                      <a:invGamma/>
                    </a:schemeClr>
                  </a:gs>
                  <a:gs pos="100000">
                    <a:schemeClr val="accent1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99045" name="AutoShape 37"/>
          <p:cNvSpPr>
            <a:spLocks noChangeArrowheads="1"/>
          </p:cNvSpPr>
          <p:nvPr/>
        </p:nvSpPr>
        <p:spPr bwMode="auto">
          <a:xfrm rot="-1789009">
            <a:off x="6083300" y="4337050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9046" name="AutoShape 38"/>
          <p:cNvSpPr>
            <a:spLocks noChangeArrowheads="1"/>
          </p:cNvSpPr>
          <p:nvPr/>
        </p:nvSpPr>
        <p:spPr bwMode="auto">
          <a:xfrm rot="1784006">
            <a:off x="5435600" y="4337050"/>
            <a:ext cx="288925" cy="431800"/>
          </a:xfrm>
          <a:prstGeom prst="downArrow">
            <a:avLst>
              <a:gd name="adj1" fmla="val 41759"/>
              <a:gd name="adj2" fmla="val 69778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292725" y="3284538"/>
            <a:ext cx="1223963" cy="1223962"/>
            <a:chOff x="1565" y="849"/>
            <a:chExt cx="1134" cy="993"/>
          </a:xfrm>
        </p:grpSpPr>
        <p:grpSp>
          <p:nvGrpSpPr>
            <p:cNvPr id="299048" name="Group 40"/>
            <p:cNvGrpSpPr>
              <a:grpSpLocks/>
            </p:cNvGrpSpPr>
            <p:nvPr/>
          </p:nvGrpSpPr>
          <p:grpSpPr bwMode="auto">
            <a:xfrm>
              <a:off x="1565" y="849"/>
              <a:ext cx="1134" cy="993"/>
              <a:chOff x="2336" y="3117"/>
              <a:chExt cx="1134" cy="993"/>
            </a:xfrm>
          </p:grpSpPr>
          <p:grpSp>
            <p:nvGrpSpPr>
              <p:cNvPr id="299049" name="Group 41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50" name="Oval 42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51" name="Oval 43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52" name="Oval 44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53" name="Oval 45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4314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54" name="Rectangle 46"/>
            <p:cNvSpPr>
              <a:spLocks noChangeArrowheads="1"/>
            </p:cNvSpPr>
            <p:nvPr/>
          </p:nvSpPr>
          <p:spPr bwMode="auto">
            <a:xfrm>
              <a:off x="1746" y="1162"/>
              <a:ext cx="7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55" name="Group 47"/>
          <p:cNvGrpSpPr>
            <a:grpSpLocks/>
          </p:cNvGrpSpPr>
          <p:nvPr/>
        </p:nvGrpSpPr>
        <p:grpSpPr bwMode="auto">
          <a:xfrm>
            <a:off x="4716463" y="4652963"/>
            <a:ext cx="936625" cy="936625"/>
            <a:chOff x="1247" y="3249"/>
            <a:chExt cx="590" cy="590"/>
          </a:xfrm>
        </p:grpSpPr>
        <p:grpSp>
          <p:nvGrpSpPr>
            <p:cNvPr id="299056" name="Group 48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57" name="Group 49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58" name="Oval 50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59" name="Oval 51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60" name="Oval 52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61" name="Oval 53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0000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62" name="Rectangle 54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63" name="Group 55"/>
          <p:cNvGrpSpPr>
            <a:grpSpLocks/>
          </p:cNvGrpSpPr>
          <p:nvPr/>
        </p:nvGrpSpPr>
        <p:grpSpPr bwMode="auto">
          <a:xfrm>
            <a:off x="6156325" y="4652963"/>
            <a:ext cx="936625" cy="936625"/>
            <a:chOff x="1247" y="3249"/>
            <a:chExt cx="590" cy="590"/>
          </a:xfrm>
        </p:grpSpPr>
        <p:grpSp>
          <p:nvGrpSpPr>
            <p:cNvPr id="299064" name="Group 56"/>
            <p:cNvGrpSpPr>
              <a:grpSpLocks/>
            </p:cNvGrpSpPr>
            <p:nvPr/>
          </p:nvGrpSpPr>
          <p:grpSpPr bwMode="auto">
            <a:xfrm>
              <a:off x="1247" y="3249"/>
              <a:ext cx="590" cy="590"/>
              <a:chOff x="2336" y="3117"/>
              <a:chExt cx="1134" cy="993"/>
            </a:xfrm>
          </p:grpSpPr>
          <p:grpSp>
            <p:nvGrpSpPr>
              <p:cNvPr id="299065" name="Group 57"/>
              <p:cNvGrpSpPr>
                <a:grpSpLocks/>
              </p:cNvGrpSpPr>
              <p:nvPr/>
            </p:nvGrpSpPr>
            <p:grpSpPr bwMode="auto">
              <a:xfrm>
                <a:off x="2336" y="3117"/>
                <a:ext cx="1134" cy="993"/>
                <a:chOff x="868" y="1477"/>
                <a:chExt cx="4251" cy="2141"/>
              </a:xfrm>
            </p:grpSpPr>
            <p:sp>
              <p:nvSpPr>
                <p:cNvPr id="299066" name="Oval 58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67" name="Oval 59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68" name="Oval 60"/>
              <p:cNvSpPr>
                <a:spLocks noChangeArrowheads="1"/>
              </p:cNvSpPr>
              <p:nvPr/>
            </p:nvSpPr>
            <p:spPr bwMode="auto">
              <a:xfrm flipH="1">
                <a:off x="2427" y="3208"/>
                <a:ext cx="953" cy="795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69" name="Oval 61"/>
              <p:cNvSpPr>
                <a:spLocks noChangeArrowheads="1"/>
              </p:cNvSpPr>
              <p:nvPr/>
            </p:nvSpPr>
            <p:spPr bwMode="auto">
              <a:xfrm flipH="1">
                <a:off x="2515" y="3229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46667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70" name="Rectangle 62"/>
            <p:cNvSpPr>
              <a:spLocks noChangeArrowheads="1"/>
            </p:cNvSpPr>
            <p:nvPr/>
          </p:nvSpPr>
          <p:spPr bwMode="auto">
            <a:xfrm>
              <a:off x="1247" y="3430"/>
              <a:ext cx="59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16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16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71" name="Group 63"/>
          <p:cNvGrpSpPr>
            <a:grpSpLocks/>
          </p:cNvGrpSpPr>
          <p:nvPr/>
        </p:nvGrpSpPr>
        <p:grpSpPr bwMode="auto">
          <a:xfrm>
            <a:off x="611188" y="1628775"/>
            <a:ext cx="1439862" cy="1439863"/>
            <a:chOff x="249" y="1979"/>
            <a:chExt cx="907" cy="907"/>
          </a:xfrm>
        </p:grpSpPr>
        <p:grpSp>
          <p:nvGrpSpPr>
            <p:cNvPr id="299072" name="Group 64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9073" name="Group 6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9074" name="Oval 6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75" name="Oval 6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76" name="Oval 6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77" name="Oval 6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78" name="Rectangle 70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299079" name="Group 71"/>
          <p:cNvGrpSpPr>
            <a:grpSpLocks/>
          </p:cNvGrpSpPr>
          <p:nvPr/>
        </p:nvGrpSpPr>
        <p:grpSpPr bwMode="auto">
          <a:xfrm>
            <a:off x="7092950" y="1628775"/>
            <a:ext cx="1439863" cy="1439863"/>
            <a:chOff x="249" y="1979"/>
            <a:chExt cx="907" cy="907"/>
          </a:xfrm>
        </p:grpSpPr>
        <p:grpSp>
          <p:nvGrpSpPr>
            <p:cNvPr id="299080" name="Group 72"/>
            <p:cNvGrpSpPr>
              <a:grpSpLocks/>
            </p:cNvGrpSpPr>
            <p:nvPr/>
          </p:nvGrpSpPr>
          <p:grpSpPr bwMode="auto">
            <a:xfrm>
              <a:off x="249" y="1979"/>
              <a:ext cx="907" cy="907"/>
              <a:chOff x="431" y="2750"/>
              <a:chExt cx="1134" cy="993"/>
            </a:xfrm>
          </p:grpSpPr>
          <p:grpSp>
            <p:nvGrpSpPr>
              <p:cNvPr id="299081" name="Group 73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99082" name="Oval 7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9083" name="Oval 7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99084" name="Oval 76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99085" name="Oval 77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35686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9086" name="Rectangle 78"/>
            <p:cNvSpPr>
              <a:spLocks noChangeArrowheads="1"/>
            </p:cNvSpPr>
            <p:nvPr/>
          </p:nvSpPr>
          <p:spPr bwMode="auto">
            <a:xfrm>
              <a:off x="249" y="2266"/>
              <a:ext cx="9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baseline="-25000">
                  <a:solidFill>
                    <a:schemeClr val="bg1"/>
                  </a:solidFill>
                  <a:ea typeface="굴림" charset="-127"/>
                </a:rPr>
                <a:t>Concept</a:t>
              </a:r>
              <a:endParaRPr lang="en-US" sz="2400" b="1" baseline="-25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gray">
          <a:xfrm>
            <a:off x="828675" y="1200150"/>
            <a:ext cx="309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>
                <a:solidFill>
                  <a:schemeClr val="bg1"/>
                </a:solidFill>
                <a:ea typeface="굴림" charset="-127"/>
              </a:rPr>
              <a:t>www.poweredtemplates.com</a:t>
            </a:r>
          </a:p>
        </p:txBody>
      </p:sp>
      <p:sp>
        <p:nvSpPr>
          <p:cNvPr id="300035" name="WordArt 3"/>
          <p:cNvSpPr>
            <a:spLocks noChangeArrowheads="1" noChangeShapeType="1" noTextEdit="1"/>
          </p:cNvSpPr>
          <p:nvPr/>
        </p:nvSpPr>
        <p:spPr bwMode="gray">
          <a:xfrm>
            <a:off x="887413" y="620713"/>
            <a:ext cx="2894012" cy="3921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You!</a:t>
            </a:r>
            <a:endParaRPr lang="ru-RU" sz="3600" b="1" kern="10">
              <a:ln w="381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C86E9A-F236-9595-5B00-60E113419DA9}"/>
              </a:ext>
            </a:extLst>
          </p:cNvPr>
          <p:cNvSpPr txBox="1"/>
          <p:nvPr/>
        </p:nvSpPr>
        <p:spPr>
          <a:xfrm>
            <a:off x="5436096" y="6117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FC73A-0AF8-EDE5-7E7F-900231EA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439307" cy="3194657"/>
          </a:xfrm>
          <a:prstGeom prst="rect">
            <a:avLst/>
          </a:prstGeom>
          <a:ln>
            <a:solidFill>
              <a:schemeClr val="accent5">
                <a:lumMod val="1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BottomLeft"/>
            <a:lightRig rig="threePt" dir="t"/>
          </a:scene3d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9AAE92-1AEC-CD92-7D7B-9A04B461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77114"/>
            <a:ext cx="7416824" cy="1527999"/>
          </a:xfrm>
        </p:spPr>
        <p:txBody>
          <a:bodyPr/>
          <a:lstStyle/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סיווג התנועות בצורה יעילה וגבוהה</a:t>
            </a:r>
            <a:r>
              <a:rPr lang="en-US" sz="2400" dirty="0"/>
              <a:t> </a:t>
            </a:r>
            <a:r>
              <a:rPr lang="he-IL" sz="2400" dirty="0"/>
              <a:t>וכך להראות היתכנות</a:t>
            </a:r>
            <a:r>
              <a:rPr lang="en-US" sz="2400" dirty="0"/>
              <a:t>.</a:t>
            </a:r>
            <a:endParaRPr lang="he-IL" sz="2400" dirty="0"/>
          </a:p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דוגמא ויזואלית שעובדת על תוצאות המחקר</a:t>
            </a:r>
            <a:r>
              <a:rPr lang="en-US" sz="2400" dirty="0"/>
              <a:t>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299186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4C7E-AAAF-549E-3BD5-2A54F8A2B5F6}"/>
              </a:ext>
            </a:extLst>
          </p:cNvPr>
          <p:cNvSpPr txBox="1"/>
          <p:nvPr/>
        </p:nvSpPr>
        <p:spPr>
          <a:xfrm>
            <a:off x="2699792" y="28529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הסבר על המידע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1511747" y="0"/>
            <a:ext cx="7488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 (סיווג התנועות):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728192"/>
          </a:xfr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יש רק 4 ערוצים למכשיר</a:t>
            </a:r>
            <a:r>
              <a:rPr lang="en-US" sz="2000" dirty="0"/>
              <a:t>.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בגלל שאני עובד עם למידה עמוקה</a:t>
            </a:r>
            <a:r>
              <a:rPr lang="en-US" sz="2000" dirty="0"/>
              <a:t>,</a:t>
            </a:r>
            <a:r>
              <a:rPr lang="he-IL" sz="2000" dirty="0"/>
              <a:t> כיצד נייצר כמות גדולה של מידע?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מלא רעש</a:t>
            </a:r>
            <a:r>
              <a:rPr lang="en-US" sz="2000" dirty="0"/>
              <a:t>,</a:t>
            </a:r>
            <a:r>
              <a:rPr lang="he-IL" sz="2000" dirty="0"/>
              <a:t> המידע מהשרירים מעורבב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רשתות של למידה עמוקה לא נבנו על למידע כזה</a:t>
            </a:r>
            <a:r>
              <a:rPr lang="en-US" sz="2200" dirty="0"/>
              <a:t>.</a:t>
            </a:r>
          </a:p>
          <a:p>
            <a:pPr marL="0" indent="0" algn="r" rtl="1">
              <a:buNone/>
            </a:pPr>
            <a:endParaRPr lang="he-IL" sz="22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005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4427984" y="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656184"/>
          </a:xfrm>
          <a:solidFill>
            <a:srgbClr val="23351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שמירת התנועה כולה במקום רק המצב עכשווי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מכשיר נוסף עם מצלמה שיעזור לייצר יותר מידע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עיבוד מידע וסינון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 ניורנים אישית בשילוב עם רשתות ממחקרים אחרים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49A47F-254E-EF57-2F6A-85FD8C12C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656" y="1829676"/>
            <a:ext cx="12118350" cy="4911692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DD5B0D01-1877-DFE7-B807-9895F7E0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1253414"/>
            <a:ext cx="7884368" cy="576262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מקבלים מידע מהמכשיר</a:t>
            </a:r>
            <a:r>
              <a:rPr lang="en-US" sz="2000" dirty="0"/>
              <a:t>,</a:t>
            </a:r>
            <a:r>
              <a:rPr lang="he-IL" sz="2000" dirty="0"/>
              <a:t> אוספים את הדגימות של התנועות</a:t>
            </a:r>
            <a:r>
              <a:rPr lang="en-US" sz="2000" dirty="0"/>
              <a:t>,</a:t>
            </a:r>
            <a:r>
              <a:rPr lang="he-IL" sz="2000" dirty="0"/>
              <a:t> מעבדים את המידע</a:t>
            </a:r>
            <a:r>
              <a:rPr lang="en-US" sz="2000" dirty="0"/>
              <a:t>,</a:t>
            </a:r>
            <a:r>
              <a:rPr lang="he-IL" sz="2000" dirty="0"/>
              <a:t> ומסווגים את התנועה</a:t>
            </a:r>
            <a:r>
              <a:rPr lang="en-US" sz="2000" dirty="0"/>
              <a:t>.</a:t>
            </a:r>
            <a:endParaRPr lang="en-IL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853952" y="285293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הקלטת דגימות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4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92929"/>
      </a:dk1>
      <a:lt1>
        <a:srgbClr val="FFFFFF"/>
      </a:lt1>
      <a:dk2>
        <a:srgbClr val="4D4D4D"/>
      </a:dk2>
      <a:lt2>
        <a:srgbClr val="110F27"/>
      </a:lt2>
      <a:accent1>
        <a:srgbClr val="A17FCC"/>
      </a:accent1>
      <a:accent2>
        <a:srgbClr val="8D6EB5"/>
      </a:accent2>
      <a:accent3>
        <a:srgbClr val="FFFFFF"/>
      </a:accent3>
      <a:accent4>
        <a:srgbClr val="212121"/>
      </a:accent4>
      <a:accent5>
        <a:srgbClr val="CDC0E2"/>
      </a:accent5>
      <a:accent6>
        <a:srgbClr val="7F63A4"/>
      </a:accent6>
      <a:hlink>
        <a:srgbClr val="3E498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1F3F6F"/>
        </a:accent1>
        <a:accent2>
          <a:srgbClr val="3C68A2"/>
        </a:accent2>
        <a:accent3>
          <a:srgbClr val="FFFFFF"/>
        </a:accent3>
        <a:accent4>
          <a:srgbClr val="404040"/>
        </a:accent4>
        <a:accent5>
          <a:srgbClr val="ABAFBB"/>
        </a:accent5>
        <a:accent6>
          <a:srgbClr val="355E92"/>
        </a:accent6>
        <a:hlink>
          <a:srgbClr val="2852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82828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4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C6CC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404040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111111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111111"/>
        </a:dk1>
        <a:lt1>
          <a:srgbClr val="FFFF00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AA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1162</Words>
  <Application>Microsoft Office PowerPoint</Application>
  <PresentationFormat>On-screen Show (4:3)</PresentationFormat>
  <Paragraphs>346</Paragraphs>
  <Slides>39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David</vt:lpstr>
      <vt:lpstr>Tahoma</vt:lpstr>
      <vt:lpstr>Verdana</vt:lpstr>
      <vt:lpstr>Wingdings</vt:lpstr>
      <vt:lpstr>template</vt:lpstr>
      <vt:lpstr>זיהוי תנועות יד בעזרת אקלקטורמיוגרפיה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תמונות של  ה 4 שלבים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eliezer ezezer</cp:lastModifiedBy>
  <cp:revision>96</cp:revision>
  <dcterms:created xsi:type="dcterms:W3CDTF">2006-06-13T13:40:09Z</dcterms:created>
  <dcterms:modified xsi:type="dcterms:W3CDTF">2022-07-01T11:57:26Z</dcterms:modified>
</cp:coreProperties>
</file>