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93" autoAdjust="0"/>
    <p:restoredTop sz="94660"/>
  </p:normalViewPr>
  <p:slideViewPr>
    <p:cSldViewPr>
      <p:cViewPr varScale="1">
        <p:scale>
          <a:sx n="114" d="100"/>
          <a:sy n="114" d="100"/>
        </p:scale>
        <p:origin x="-120" y="-2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102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10276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102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102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102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56F9EFA-AA13-41D2-851F-5887DCDC4900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C41BAA-D43A-43B2-B956-23C922C9CDFB}" type="slidenum">
              <a:rPr lang="en-US"/>
              <a:pPr/>
              <a:t>1</a:t>
            </a:fld>
            <a:endParaRPr lang="en-US"/>
          </a:p>
        </p:txBody>
      </p:sp>
      <p:sp>
        <p:nvSpPr>
          <p:cNvPr id="31129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1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7F6678-6E26-4360-8D31-D82A4B0A732A}" type="slidenum">
              <a:rPr lang="en-US"/>
              <a:pPr/>
              <a:t>10</a:t>
            </a:fld>
            <a:endParaRPr lang="en-US"/>
          </a:p>
        </p:txBody>
      </p:sp>
      <p:sp>
        <p:nvSpPr>
          <p:cNvPr id="32051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0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3AE2E5-2256-4C35-B922-AA7D5F8DBBE8}" type="slidenum">
              <a:rPr lang="en-US"/>
              <a:pPr/>
              <a:t>11</a:t>
            </a:fld>
            <a:endParaRPr lang="en-US"/>
          </a:p>
        </p:txBody>
      </p:sp>
      <p:sp>
        <p:nvSpPr>
          <p:cNvPr id="32153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1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88BFF5-392B-4FC6-8BDF-396069585381}" type="slidenum">
              <a:rPr lang="en-US"/>
              <a:pPr/>
              <a:t>12</a:t>
            </a:fld>
            <a:endParaRPr lang="en-US"/>
          </a:p>
        </p:txBody>
      </p:sp>
      <p:sp>
        <p:nvSpPr>
          <p:cNvPr id="32256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265EED-2130-4F7D-A259-0C470ACCC4CB}" type="slidenum">
              <a:rPr lang="en-US"/>
              <a:pPr/>
              <a:t>13</a:t>
            </a:fld>
            <a:endParaRPr lang="en-US"/>
          </a:p>
        </p:txBody>
      </p:sp>
      <p:sp>
        <p:nvSpPr>
          <p:cNvPr id="32358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3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A2534F-A14D-4A61-B792-CF86A570502B}" type="slidenum">
              <a:rPr lang="en-US"/>
              <a:pPr/>
              <a:t>14</a:t>
            </a:fld>
            <a:endParaRPr lang="en-US"/>
          </a:p>
        </p:txBody>
      </p:sp>
      <p:sp>
        <p:nvSpPr>
          <p:cNvPr id="32461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4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7125F0-0C52-4BF3-8EB9-8C2B47AE3E89}" type="slidenum">
              <a:rPr lang="en-US"/>
              <a:pPr/>
              <a:t>15</a:t>
            </a:fld>
            <a:endParaRPr lang="en-US"/>
          </a:p>
        </p:txBody>
      </p:sp>
      <p:sp>
        <p:nvSpPr>
          <p:cNvPr id="32563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5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CD7AE1-41E3-407F-9F48-457C67E5B496}" type="slidenum">
              <a:rPr lang="en-US"/>
              <a:pPr/>
              <a:t>16</a:t>
            </a:fld>
            <a:endParaRPr lang="en-US"/>
          </a:p>
        </p:txBody>
      </p:sp>
      <p:sp>
        <p:nvSpPr>
          <p:cNvPr id="32665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6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218FDE-5003-4142-9B11-40A3E580754B}" type="slidenum">
              <a:rPr lang="en-US"/>
              <a:pPr/>
              <a:t>17</a:t>
            </a:fld>
            <a:endParaRPr lang="en-US"/>
          </a:p>
        </p:txBody>
      </p:sp>
      <p:sp>
        <p:nvSpPr>
          <p:cNvPr id="32768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FF209A-3FFC-4932-AE1B-6E6DFCCF6BDD}" type="slidenum">
              <a:rPr lang="en-US"/>
              <a:pPr/>
              <a:t>18</a:t>
            </a:fld>
            <a:endParaRPr lang="en-US"/>
          </a:p>
        </p:txBody>
      </p:sp>
      <p:sp>
        <p:nvSpPr>
          <p:cNvPr id="32870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8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C1FA33-7E93-4213-9D6F-56F89455F623}" type="slidenum">
              <a:rPr lang="en-US"/>
              <a:pPr/>
              <a:t>19</a:t>
            </a:fld>
            <a:endParaRPr lang="en-US"/>
          </a:p>
        </p:txBody>
      </p:sp>
      <p:sp>
        <p:nvSpPr>
          <p:cNvPr id="32973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ED92F-3685-436E-8E63-0DAFD5F437BE}" type="slidenum">
              <a:rPr lang="en-US"/>
              <a:pPr/>
              <a:t>2</a:t>
            </a:fld>
            <a:endParaRPr lang="en-US"/>
          </a:p>
        </p:txBody>
      </p:sp>
      <p:sp>
        <p:nvSpPr>
          <p:cNvPr id="31232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2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AB2DCE-DF5B-4808-912F-6A42D692A90E}" type="slidenum">
              <a:rPr lang="en-US"/>
              <a:pPr/>
              <a:t>20</a:t>
            </a:fld>
            <a:endParaRPr lang="en-US"/>
          </a:p>
        </p:txBody>
      </p:sp>
      <p:sp>
        <p:nvSpPr>
          <p:cNvPr id="33075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0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EA623D-1982-40EB-9314-56C23119C2DA}" type="slidenum">
              <a:rPr lang="en-US"/>
              <a:pPr/>
              <a:t>3</a:t>
            </a:fld>
            <a:endParaRPr lang="en-US"/>
          </a:p>
        </p:txBody>
      </p:sp>
      <p:sp>
        <p:nvSpPr>
          <p:cNvPr id="31334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3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817B6D-2C63-476B-9982-6D0698D02655}" type="slidenum">
              <a:rPr lang="en-US"/>
              <a:pPr/>
              <a:t>4</a:t>
            </a:fld>
            <a:endParaRPr lang="en-US"/>
          </a:p>
        </p:txBody>
      </p:sp>
      <p:sp>
        <p:nvSpPr>
          <p:cNvPr id="31437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4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53D47A-5C27-4EA7-A79A-315A31364A66}" type="slidenum">
              <a:rPr lang="en-US"/>
              <a:pPr/>
              <a:t>5</a:t>
            </a:fld>
            <a:endParaRPr lang="en-US"/>
          </a:p>
        </p:txBody>
      </p:sp>
      <p:sp>
        <p:nvSpPr>
          <p:cNvPr id="31539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5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822BD7-4D85-44F1-84CD-1F4E2FEF326B}" type="slidenum">
              <a:rPr lang="en-US"/>
              <a:pPr/>
              <a:t>6</a:t>
            </a:fld>
            <a:endParaRPr lang="en-US"/>
          </a:p>
        </p:txBody>
      </p:sp>
      <p:sp>
        <p:nvSpPr>
          <p:cNvPr id="31641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6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C67AD6-1019-40FF-9AB7-7E49A4C15FA1}" type="slidenum">
              <a:rPr lang="en-US"/>
              <a:pPr/>
              <a:t>7</a:t>
            </a:fld>
            <a:endParaRPr lang="en-US"/>
          </a:p>
        </p:txBody>
      </p:sp>
      <p:sp>
        <p:nvSpPr>
          <p:cNvPr id="31744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89C41D-6C39-4F1D-A5C6-649D917C8E61}" type="slidenum">
              <a:rPr lang="en-US"/>
              <a:pPr/>
              <a:t>8</a:t>
            </a:fld>
            <a:endParaRPr lang="en-US"/>
          </a:p>
        </p:txBody>
      </p:sp>
      <p:sp>
        <p:nvSpPr>
          <p:cNvPr id="31846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8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FD25C4-D383-42B4-A56E-720186F60FC7}" type="slidenum">
              <a:rPr lang="en-US"/>
              <a:pPr/>
              <a:t>9</a:t>
            </a:fld>
            <a:endParaRPr lang="en-US"/>
          </a:p>
        </p:txBody>
      </p:sp>
      <p:sp>
        <p:nvSpPr>
          <p:cNvPr id="31949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9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68313" y="333375"/>
            <a:ext cx="6048375" cy="863600"/>
          </a:xfrm>
        </p:spPr>
        <p:txBody>
          <a:bodyPr/>
          <a:lstStyle>
            <a:lvl1pPr>
              <a:defRPr sz="3200" b="1"/>
            </a:lvl1pPr>
          </a:lstStyle>
          <a:p>
            <a:r>
              <a:rPr lang="ru-RU"/>
              <a:t>Click to edit Master title style</a:t>
            </a:r>
          </a:p>
        </p:txBody>
      </p:sp>
      <p:sp>
        <p:nvSpPr>
          <p:cNvPr id="27341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68313" y="1125538"/>
            <a:ext cx="6048375" cy="576262"/>
          </a:xfrm>
        </p:spPr>
        <p:txBody>
          <a:bodyPr/>
          <a:lstStyle>
            <a:lvl1pPr marL="0" indent="0">
              <a:buFontTx/>
              <a:buNone/>
              <a:defRPr sz="2400" b="1"/>
            </a:lvl1pPr>
          </a:lstStyle>
          <a:p>
            <a:r>
              <a:rPr lang="ru-RU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75463" y="115888"/>
            <a:ext cx="1871662" cy="640873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258888" y="115888"/>
            <a:ext cx="5464175" cy="640873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/>
          </p:nvPr>
        </p:nvSpPr>
        <p:spPr>
          <a:xfrm>
            <a:off x="1258888" y="115888"/>
            <a:ext cx="7488237" cy="64087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258888" y="1193800"/>
            <a:ext cx="3667125" cy="5330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078413" y="1193800"/>
            <a:ext cx="3668712" cy="5330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47813" y="115888"/>
            <a:ext cx="65532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Click to edit Master title style</a:t>
            </a:r>
          </a:p>
        </p:txBody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58888" y="1193800"/>
            <a:ext cx="7488237" cy="533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</p:sldLayoutIdLst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 b="1">
          <a:solidFill>
            <a:schemeClr val="bg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9388" y="260350"/>
            <a:ext cx="6292850" cy="841375"/>
          </a:xfrm>
        </p:spPr>
        <p:txBody>
          <a:bodyPr/>
          <a:lstStyle/>
          <a:p>
            <a:r>
              <a:rPr lang="en-US" sz="4000"/>
              <a:t>Name of presentation</a:t>
            </a:r>
            <a:endParaRPr lang="uk-UA" sz="4000"/>
          </a:p>
        </p:txBody>
      </p:sp>
      <p:sp>
        <p:nvSpPr>
          <p:cNvPr id="2805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0825" y="1163638"/>
            <a:ext cx="6286500" cy="536575"/>
          </a:xfrm>
        </p:spPr>
        <p:txBody>
          <a:bodyPr/>
          <a:lstStyle/>
          <a:p>
            <a:r>
              <a:rPr lang="en-US" sz="2800">
                <a:latin typeface="Verdana" pitchFamily="34" charset="0"/>
              </a:rPr>
              <a:t>Company name</a:t>
            </a:r>
            <a:endParaRPr lang="uk-UA" sz="2800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9794" name="Group 2"/>
          <p:cNvGrpSpPr>
            <a:grpSpLocks/>
          </p:cNvGrpSpPr>
          <p:nvPr/>
        </p:nvGrpSpPr>
        <p:grpSpPr bwMode="auto">
          <a:xfrm>
            <a:off x="3708400" y="5230813"/>
            <a:ext cx="2593975" cy="935037"/>
            <a:chOff x="1973" y="3204"/>
            <a:chExt cx="1755" cy="520"/>
          </a:xfrm>
        </p:grpSpPr>
        <p:sp>
          <p:nvSpPr>
            <p:cNvPr id="289795" name="Oval 3"/>
            <p:cNvSpPr>
              <a:spLocks noChangeArrowheads="1"/>
            </p:cNvSpPr>
            <p:nvPr/>
          </p:nvSpPr>
          <p:spPr bwMode="auto">
            <a:xfrm>
              <a:off x="1973" y="3225"/>
              <a:ext cx="1755" cy="499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chemeClr val="folHlink">
                    <a:gamma/>
                    <a:shade val="66667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89796" name="Oval 4"/>
            <p:cNvSpPr>
              <a:spLocks noChangeArrowheads="1"/>
            </p:cNvSpPr>
            <p:nvPr/>
          </p:nvSpPr>
          <p:spPr bwMode="auto">
            <a:xfrm>
              <a:off x="1999" y="3204"/>
              <a:ext cx="1710" cy="486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chemeClr val="folHlink">
                    <a:gamma/>
                    <a:shade val="66667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4000" baseline="-25000"/>
            </a:p>
          </p:txBody>
        </p:sp>
      </p:grpSp>
      <p:sp>
        <p:nvSpPr>
          <p:cNvPr id="289797" name="AutoShape 5"/>
          <p:cNvSpPr>
            <a:spLocks noChangeArrowheads="1"/>
          </p:cNvSpPr>
          <p:nvPr/>
        </p:nvSpPr>
        <p:spPr bwMode="auto">
          <a:xfrm flipH="1">
            <a:off x="5005388" y="4165600"/>
            <a:ext cx="719137" cy="288925"/>
          </a:xfrm>
          <a:prstGeom prst="homePlate">
            <a:avLst>
              <a:gd name="adj" fmla="val 217592"/>
            </a:avLst>
          </a:prstGeom>
          <a:gradFill rotWithShape="1">
            <a:gsLst>
              <a:gs pos="0">
                <a:schemeClr val="folHlink">
                  <a:gamma/>
                  <a:shade val="77647"/>
                  <a:invGamma/>
                </a:schemeClr>
              </a:gs>
              <a:gs pos="100000">
                <a:schemeClr val="folHlink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89798" name="AutoShape 6"/>
          <p:cNvSpPr>
            <a:spLocks noChangeArrowheads="1"/>
          </p:cNvSpPr>
          <p:nvPr/>
        </p:nvSpPr>
        <p:spPr bwMode="auto">
          <a:xfrm>
            <a:off x="4068763" y="4165600"/>
            <a:ext cx="792162" cy="288925"/>
          </a:xfrm>
          <a:prstGeom prst="homePlate">
            <a:avLst>
              <a:gd name="adj" fmla="val 206596"/>
            </a:avLst>
          </a:prstGeom>
          <a:gradFill rotWithShape="1">
            <a:gsLst>
              <a:gs pos="0">
                <a:schemeClr val="folHlink">
                  <a:gamma/>
                  <a:shade val="77647"/>
                  <a:invGamma/>
                </a:schemeClr>
              </a:gs>
              <a:gs pos="100000">
                <a:schemeClr val="folHlink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grpSp>
        <p:nvGrpSpPr>
          <p:cNvPr id="289799" name="Group 7"/>
          <p:cNvGrpSpPr>
            <a:grpSpLocks/>
          </p:cNvGrpSpPr>
          <p:nvPr/>
        </p:nvGrpSpPr>
        <p:grpSpPr bwMode="auto">
          <a:xfrm>
            <a:off x="4213225" y="5014913"/>
            <a:ext cx="1584325" cy="676275"/>
            <a:chOff x="1973" y="3204"/>
            <a:chExt cx="1755" cy="520"/>
          </a:xfrm>
        </p:grpSpPr>
        <p:sp>
          <p:nvSpPr>
            <p:cNvPr id="289800" name="Oval 8"/>
            <p:cNvSpPr>
              <a:spLocks noChangeArrowheads="1"/>
            </p:cNvSpPr>
            <p:nvPr/>
          </p:nvSpPr>
          <p:spPr bwMode="auto">
            <a:xfrm>
              <a:off x="1973" y="3225"/>
              <a:ext cx="1755" cy="499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chemeClr val="folHlink">
                    <a:gamma/>
                    <a:shade val="57647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89801" name="Oval 9"/>
            <p:cNvSpPr>
              <a:spLocks noChangeArrowheads="1"/>
            </p:cNvSpPr>
            <p:nvPr/>
          </p:nvSpPr>
          <p:spPr bwMode="auto">
            <a:xfrm>
              <a:off x="1999" y="3204"/>
              <a:ext cx="1710" cy="486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chemeClr val="folHlink">
                    <a:gamma/>
                    <a:shade val="57647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4000" baseline="-25000"/>
            </a:p>
          </p:txBody>
        </p:sp>
      </p:grpSp>
      <p:sp>
        <p:nvSpPr>
          <p:cNvPr id="289802" name="AutoShape 10"/>
          <p:cNvSpPr>
            <a:spLocks noChangeArrowheads="1"/>
          </p:cNvSpPr>
          <p:nvPr/>
        </p:nvSpPr>
        <p:spPr bwMode="auto">
          <a:xfrm rot="10800000">
            <a:off x="2844800" y="3157538"/>
            <a:ext cx="4248150" cy="2016125"/>
          </a:xfrm>
          <a:custGeom>
            <a:avLst/>
            <a:gdLst>
              <a:gd name="G0" fmla="+- 7477 0 0"/>
              <a:gd name="G1" fmla="+- 11745258 0 0"/>
              <a:gd name="G2" fmla="+- 0 0 11745258"/>
              <a:gd name="T0" fmla="*/ 0 256 1"/>
              <a:gd name="T1" fmla="*/ 180 256 1"/>
              <a:gd name="G3" fmla="+- 11745258 T0 T1"/>
              <a:gd name="T2" fmla="*/ 0 256 1"/>
              <a:gd name="T3" fmla="*/ 90 256 1"/>
              <a:gd name="G4" fmla="+- 11745258 T2 T3"/>
              <a:gd name="G5" fmla="*/ G4 2 1"/>
              <a:gd name="T4" fmla="*/ 90 256 1"/>
              <a:gd name="T5" fmla="*/ 0 256 1"/>
              <a:gd name="G6" fmla="+- 11745258 T4 T5"/>
              <a:gd name="G7" fmla="*/ G6 2 1"/>
              <a:gd name="G8" fmla="abs 11745258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7477"/>
              <a:gd name="G18" fmla="*/ 7477 1 2"/>
              <a:gd name="G19" fmla="+- G18 5400 0"/>
              <a:gd name="G20" fmla="cos G19 11745258"/>
              <a:gd name="G21" fmla="sin G19 11745258"/>
              <a:gd name="G22" fmla="+- G20 10800 0"/>
              <a:gd name="G23" fmla="+- G21 10800 0"/>
              <a:gd name="G24" fmla="+- 10800 0 G20"/>
              <a:gd name="G25" fmla="+- 7477 10800 0"/>
              <a:gd name="G26" fmla="?: G9 G17 G25"/>
              <a:gd name="G27" fmla="?: G9 0 21600"/>
              <a:gd name="G28" fmla="cos 10800 11745258"/>
              <a:gd name="G29" fmla="sin 10800 11745258"/>
              <a:gd name="G30" fmla="sin 7477 11745258"/>
              <a:gd name="G31" fmla="+- G28 10800 0"/>
              <a:gd name="G32" fmla="+- G29 10800 0"/>
              <a:gd name="G33" fmla="+- G30 10800 0"/>
              <a:gd name="G34" fmla="?: G4 0 G31"/>
              <a:gd name="G35" fmla="?: 11745258 G34 0"/>
              <a:gd name="G36" fmla="?: G6 G35 G31"/>
              <a:gd name="G37" fmla="+- 21600 0 G36"/>
              <a:gd name="G38" fmla="?: G4 0 G33"/>
              <a:gd name="G39" fmla="?: 11745258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61 w 21600"/>
              <a:gd name="T15" fmla="*/ 10924 h 21600"/>
              <a:gd name="T16" fmla="*/ 10800 w 21600"/>
              <a:gd name="T17" fmla="*/ 3323 h 21600"/>
              <a:gd name="T18" fmla="*/ 19939 w 21600"/>
              <a:gd name="T19" fmla="*/ 10924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323" y="10901"/>
                </a:moveTo>
                <a:cubicBezTo>
                  <a:pt x="3323" y="10867"/>
                  <a:pt x="3323" y="10833"/>
                  <a:pt x="3323" y="10800"/>
                </a:cubicBezTo>
                <a:cubicBezTo>
                  <a:pt x="3323" y="6670"/>
                  <a:pt x="6670" y="3323"/>
                  <a:pt x="10800" y="3323"/>
                </a:cubicBezTo>
                <a:cubicBezTo>
                  <a:pt x="14929" y="3323"/>
                  <a:pt x="18277" y="6670"/>
                  <a:pt x="18277" y="10800"/>
                </a:cubicBezTo>
                <a:cubicBezTo>
                  <a:pt x="18277" y="10833"/>
                  <a:pt x="18276" y="10867"/>
                  <a:pt x="18276" y="10901"/>
                </a:cubicBezTo>
                <a:lnTo>
                  <a:pt x="21598" y="10947"/>
                </a:lnTo>
                <a:cubicBezTo>
                  <a:pt x="21599" y="10898"/>
                  <a:pt x="21600" y="10849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-1" y="10849"/>
                  <a:pt x="0" y="10898"/>
                  <a:pt x="1" y="10947"/>
                </a:cubicBezTo>
                <a:close/>
              </a:path>
            </a:pathLst>
          </a:custGeom>
          <a:gradFill rotWithShape="1">
            <a:gsLst>
              <a:gs pos="0">
                <a:schemeClr val="folHlink">
                  <a:gamma/>
                  <a:shade val="35686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35686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89803" name="AutoShape 11"/>
          <p:cNvSpPr>
            <a:spLocks noChangeArrowheads="1"/>
          </p:cNvSpPr>
          <p:nvPr/>
        </p:nvSpPr>
        <p:spPr bwMode="auto">
          <a:xfrm rot="10800000">
            <a:off x="2844800" y="3302000"/>
            <a:ext cx="4248150" cy="2016125"/>
          </a:xfrm>
          <a:custGeom>
            <a:avLst/>
            <a:gdLst>
              <a:gd name="G0" fmla="+- 7477 0 0"/>
              <a:gd name="G1" fmla="+- 11745258 0 0"/>
              <a:gd name="G2" fmla="+- 0 0 11745258"/>
              <a:gd name="T0" fmla="*/ 0 256 1"/>
              <a:gd name="T1" fmla="*/ 180 256 1"/>
              <a:gd name="G3" fmla="+- 11745258 T0 T1"/>
              <a:gd name="T2" fmla="*/ 0 256 1"/>
              <a:gd name="T3" fmla="*/ 90 256 1"/>
              <a:gd name="G4" fmla="+- 11745258 T2 T3"/>
              <a:gd name="G5" fmla="*/ G4 2 1"/>
              <a:gd name="T4" fmla="*/ 90 256 1"/>
              <a:gd name="T5" fmla="*/ 0 256 1"/>
              <a:gd name="G6" fmla="+- 11745258 T4 T5"/>
              <a:gd name="G7" fmla="*/ G6 2 1"/>
              <a:gd name="G8" fmla="abs 11745258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7477"/>
              <a:gd name="G18" fmla="*/ 7477 1 2"/>
              <a:gd name="G19" fmla="+- G18 5400 0"/>
              <a:gd name="G20" fmla="cos G19 11745258"/>
              <a:gd name="G21" fmla="sin G19 11745258"/>
              <a:gd name="G22" fmla="+- G20 10800 0"/>
              <a:gd name="G23" fmla="+- G21 10800 0"/>
              <a:gd name="G24" fmla="+- 10800 0 G20"/>
              <a:gd name="G25" fmla="+- 7477 10800 0"/>
              <a:gd name="G26" fmla="?: G9 G17 G25"/>
              <a:gd name="G27" fmla="?: G9 0 21600"/>
              <a:gd name="G28" fmla="cos 10800 11745258"/>
              <a:gd name="G29" fmla="sin 10800 11745258"/>
              <a:gd name="G30" fmla="sin 7477 11745258"/>
              <a:gd name="G31" fmla="+- G28 10800 0"/>
              <a:gd name="G32" fmla="+- G29 10800 0"/>
              <a:gd name="G33" fmla="+- G30 10800 0"/>
              <a:gd name="G34" fmla="?: G4 0 G31"/>
              <a:gd name="G35" fmla="?: 11745258 G34 0"/>
              <a:gd name="G36" fmla="?: G6 G35 G31"/>
              <a:gd name="G37" fmla="+- 21600 0 G36"/>
              <a:gd name="G38" fmla="?: G4 0 G33"/>
              <a:gd name="G39" fmla="?: 11745258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61 w 21600"/>
              <a:gd name="T15" fmla="*/ 10924 h 21600"/>
              <a:gd name="T16" fmla="*/ 10800 w 21600"/>
              <a:gd name="T17" fmla="*/ 3323 h 21600"/>
              <a:gd name="T18" fmla="*/ 19939 w 21600"/>
              <a:gd name="T19" fmla="*/ 10924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323" y="10901"/>
                </a:moveTo>
                <a:cubicBezTo>
                  <a:pt x="3323" y="10867"/>
                  <a:pt x="3323" y="10833"/>
                  <a:pt x="3323" y="10800"/>
                </a:cubicBezTo>
                <a:cubicBezTo>
                  <a:pt x="3323" y="6670"/>
                  <a:pt x="6670" y="3323"/>
                  <a:pt x="10800" y="3323"/>
                </a:cubicBezTo>
                <a:cubicBezTo>
                  <a:pt x="14929" y="3323"/>
                  <a:pt x="18277" y="6670"/>
                  <a:pt x="18277" y="10800"/>
                </a:cubicBezTo>
                <a:cubicBezTo>
                  <a:pt x="18277" y="10833"/>
                  <a:pt x="18276" y="10867"/>
                  <a:pt x="18276" y="10901"/>
                </a:cubicBezTo>
                <a:lnTo>
                  <a:pt x="21598" y="10947"/>
                </a:lnTo>
                <a:cubicBezTo>
                  <a:pt x="21599" y="10898"/>
                  <a:pt x="21600" y="10849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-1" y="10849"/>
                  <a:pt x="0" y="10898"/>
                  <a:pt x="1" y="10947"/>
                </a:cubicBez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50000">
                <a:schemeClr val="folHlink">
                  <a:gamma/>
                  <a:shade val="60000"/>
                  <a:invGamma/>
                </a:schemeClr>
              </a:gs>
              <a:gs pos="100000">
                <a:schemeClr val="folHlink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89804" name="Oval 12"/>
          <p:cNvSpPr>
            <a:spLocks noChangeArrowheads="1"/>
          </p:cNvSpPr>
          <p:nvPr/>
        </p:nvSpPr>
        <p:spPr bwMode="auto">
          <a:xfrm rot="10800000">
            <a:off x="5581650" y="3760788"/>
            <a:ext cx="2232025" cy="1038225"/>
          </a:xfrm>
          <a:prstGeom prst="ellipse">
            <a:avLst/>
          </a:prstGeom>
          <a:gradFill rotWithShape="1">
            <a:gsLst>
              <a:gs pos="0">
                <a:schemeClr val="folHlink">
                  <a:gamma/>
                  <a:shade val="46275"/>
                  <a:invGamma/>
                </a:schemeClr>
              </a:gs>
              <a:gs pos="100000">
                <a:schemeClr val="folHlink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rot="10800000" wrap="none" anchor="ctr"/>
          <a:lstStyle/>
          <a:p>
            <a:pPr algn="ctr"/>
            <a:endParaRPr lang="en-US" sz="4000" baseline="-25000"/>
          </a:p>
        </p:txBody>
      </p:sp>
      <p:sp>
        <p:nvSpPr>
          <p:cNvPr id="289805" name="Oval 13"/>
          <p:cNvSpPr>
            <a:spLocks noChangeArrowheads="1"/>
          </p:cNvSpPr>
          <p:nvPr/>
        </p:nvSpPr>
        <p:spPr bwMode="auto">
          <a:xfrm rot="10800000">
            <a:off x="2197100" y="3760788"/>
            <a:ext cx="2087563" cy="1038225"/>
          </a:xfrm>
          <a:prstGeom prst="ellipse">
            <a:avLst/>
          </a:prstGeom>
          <a:gradFill rotWithShape="1">
            <a:gsLst>
              <a:gs pos="0">
                <a:schemeClr val="folHlink">
                  <a:gamma/>
                  <a:shade val="53333"/>
                  <a:invGamma/>
                </a:schemeClr>
              </a:gs>
              <a:gs pos="100000">
                <a:schemeClr val="folHlink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rot="10800000" wrap="none" anchor="ctr"/>
          <a:lstStyle/>
          <a:p>
            <a:pPr algn="ctr"/>
            <a:endParaRPr lang="en-US" sz="4000" baseline="-25000"/>
          </a:p>
        </p:txBody>
      </p:sp>
      <p:sp>
        <p:nvSpPr>
          <p:cNvPr id="289806" name="Oval 14"/>
          <p:cNvSpPr>
            <a:spLocks noChangeArrowheads="1"/>
          </p:cNvSpPr>
          <p:nvPr/>
        </p:nvSpPr>
        <p:spPr bwMode="auto">
          <a:xfrm rot="10800000">
            <a:off x="5580063" y="3703638"/>
            <a:ext cx="2232025" cy="1038225"/>
          </a:xfrm>
          <a:prstGeom prst="ellipse">
            <a:avLst/>
          </a:pr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rot="10800000" wrap="none" anchor="ctr"/>
          <a:lstStyle/>
          <a:p>
            <a:pPr algn="ctr"/>
            <a:endParaRPr lang="en-US" sz="4000" baseline="-25000"/>
          </a:p>
        </p:txBody>
      </p:sp>
      <p:grpSp>
        <p:nvGrpSpPr>
          <p:cNvPr id="289807" name="Group 15"/>
          <p:cNvGrpSpPr>
            <a:grpSpLocks/>
          </p:cNvGrpSpPr>
          <p:nvPr/>
        </p:nvGrpSpPr>
        <p:grpSpPr bwMode="auto">
          <a:xfrm>
            <a:off x="5722938" y="3032125"/>
            <a:ext cx="1944687" cy="1390650"/>
            <a:chOff x="4059" y="1828"/>
            <a:chExt cx="1225" cy="876"/>
          </a:xfrm>
        </p:grpSpPr>
        <p:sp>
          <p:nvSpPr>
            <p:cNvPr id="289808" name="Oval 16"/>
            <p:cNvSpPr>
              <a:spLocks noChangeArrowheads="1"/>
            </p:cNvSpPr>
            <p:nvPr/>
          </p:nvSpPr>
          <p:spPr bwMode="auto">
            <a:xfrm>
              <a:off x="4059" y="2192"/>
              <a:ext cx="499" cy="236"/>
            </a:xfrm>
            <a:prstGeom prst="ellipse">
              <a:avLst/>
            </a:prstGeom>
            <a:solidFill>
              <a:schemeClr val="accent2"/>
            </a:solidFill>
            <a:ln w="9525">
              <a:round/>
              <a:headEnd/>
              <a:tailEnd/>
            </a:ln>
            <a:effectLst/>
            <a:scene3d>
              <a:camera prst="legacyObliqueBottom"/>
              <a:lightRig rig="legacyFlat4" dir="t"/>
            </a:scene3d>
            <a:sp3d extrusionH="887400" prstMaterial="legacyPlastic">
              <a:bevelT w="13500" h="13500" prst="angle"/>
              <a:bevelB w="13500" h="13500" prst="angle"/>
              <a:extrusionClr>
                <a:schemeClr val="accent2"/>
              </a:extrusionClr>
            </a:sp3d>
          </p:spPr>
          <p:txBody>
            <a:bodyPr wrap="none" anchor="ctr">
              <a:flatTx/>
            </a:bodyPr>
            <a:lstStyle/>
            <a:p>
              <a:endParaRPr lang="ru-RU"/>
            </a:p>
          </p:txBody>
        </p:sp>
        <p:sp>
          <p:nvSpPr>
            <p:cNvPr id="289809" name="Oval 17"/>
            <p:cNvSpPr>
              <a:spLocks noChangeArrowheads="1"/>
            </p:cNvSpPr>
            <p:nvPr/>
          </p:nvSpPr>
          <p:spPr bwMode="auto">
            <a:xfrm>
              <a:off x="4558" y="1828"/>
              <a:ext cx="726" cy="344"/>
            </a:xfrm>
            <a:prstGeom prst="ellipse">
              <a:avLst/>
            </a:prstGeom>
            <a:solidFill>
              <a:schemeClr val="accent1"/>
            </a:solidFill>
            <a:ln w="9525">
              <a:round/>
              <a:headEnd/>
              <a:tailEnd/>
            </a:ln>
            <a:effectLst/>
            <a:scene3d>
              <a:camera prst="legacyObliqueBottom"/>
              <a:lightRig rig="legacyFlat4" dir="t"/>
            </a:scene3d>
            <a:sp3d extrusionH="1801800" prstMaterial="legacyPlastic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ru-RU"/>
            </a:p>
          </p:txBody>
        </p:sp>
        <p:sp>
          <p:nvSpPr>
            <p:cNvPr id="289810" name="Oval 18"/>
            <p:cNvSpPr>
              <a:spLocks noChangeArrowheads="1"/>
            </p:cNvSpPr>
            <p:nvPr/>
          </p:nvSpPr>
          <p:spPr bwMode="auto">
            <a:xfrm>
              <a:off x="4331" y="2489"/>
              <a:ext cx="408" cy="215"/>
            </a:xfrm>
            <a:prstGeom prst="ellipse">
              <a:avLst/>
            </a:prstGeom>
            <a:solidFill>
              <a:schemeClr val="bg2"/>
            </a:solidFill>
            <a:ln w="9525">
              <a:round/>
              <a:headEnd/>
              <a:tailEnd/>
            </a:ln>
            <a:effectLst/>
            <a:scene3d>
              <a:camera prst="legacyObliqueBottom"/>
              <a:lightRig rig="legacyFlat4" dir="t"/>
            </a:scene3d>
            <a:sp3d extrusionH="430200" prstMaterial="legacyPlastic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anchor="ctr">
              <a:flatTx/>
            </a:bodyPr>
            <a:lstStyle/>
            <a:p>
              <a:endParaRPr lang="ru-RU"/>
            </a:p>
          </p:txBody>
        </p:sp>
      </p:grpSp>
      <p:sp>
        <p:nvSpPr>
          <p:cNvPr id="289811" name="AutoShape 19"/>
          <p:cNvSpPr>
            <a:spLocks noChangeArrowheads="1"/>
          </p:cNvSpPr>
          <p:nvPr/>
        </p:nvSpPr>
        <p:spPr bwMode="white">
          <a:xfrm>
            <a:off x="6732588" y="3055938"/>
            <a:ext cx="908050" cy="481012"/>
          </a:xfrm>
          <a:prstGeom prst="roundRect">
            <a:avLst>
              <a:gd name="adj" fmla="val 50000"/>
            </a:avLst>
          </a:prstGeom>
          <a:noFill/>
          <a:ln w="38100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/>
            <a:r>
              <a:rPr lang="en-US" altLang="ko-KR" b="1">
                <a:solidFill>
                  <a:schemeClr val="bg1"/>
                </a:solidFill>
                <a:ea typeface="굴림" charset="-127"/>
              </a:rPr>
              <a:t>65 %</a:t>
            </a:r>
          </a:p>
        </p:txBody>
      </p:sp>
      <p:sp>
        <p:nvSpPr>
          <p:cNvPr id="289812" name="AutoShape 20"/>
          <p:cNvSpPr>
            <a:spLocks noChangeArrowheads="1"/>
          </p:cNvSpPr>
          <p:nvPr/>
        </p:nvSpPr>
        <p:spPr bwMode="white">
          <a:xfrm>
            <a:off x="5767388" y="3603625"/>
            <a:ext cx="720725" cy="392113"/>
          </a:xfrm>
          <a:prstGeom prst="roundRect">
            <a:avLst>
              <a:gd name="adj" fmla="val 50000"/>
            </a:avLst>
          </a:prstGeom>
          <a:noFill/>
          <a:ln w="38100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/>
            <a:r>
              <a:rPr lang="en-US" altLang="ko-KR" sz="1400" b="1">
                <a:solidFill>
                  <a:schemeClr val="bg1"/>
                </a:solidFill>
                <a:ea typeface="굴림" charset="-127"/>
              </a:rPr>
              <a:t>25 %</a:t>
            </a:r>
          </a:p>
        </p:txBody>
      </p:sp>
      <p:sp>
        <p:nvSpPr>
          <p:cNvPr id="289813" name="AutoShape 21"/>
          <p:cNvSpPr>
            <a:spLocks noChangeArrowheads="1"/>
          </p:cNvSpPr>
          <p:nvPr/>
        </p:nvSpPr>
        <p:spPr bwMode="white">
          <a:xfrm>
            <a:off x="6127750" y="4064000"/>
            <a:ext cx="720725" cy="392113"/>
          </a:xfrm>
          <a:prstGeom prst="roundRect">
            <a:avLst>
              <a:gd name="adj" fmla="val 50000"/>
            </a:avLst>
          </a:prstGeom>
          <a:noFill/>
          <a:ln w="38100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/>
            <a:r>
              <a:rPr lang="en-US" altLang="ko-KR" sz="1400" b="1">
                <a:solidFill>
                  <a:schemeClr val="bg1"/>
                </a:solidFill>
                <a:ea typeface="굴림" charset="-127"/>
              </a:rPr>
              <a:t>10 %</a:t>
            </a:r>
          </a:p>
        </p:txBody>
      </p:sp>
      <p:sp>
        <p:nvSpPr>
          <p:cNvPr id="289814" name="Oval 22"/>
          <p:cNvSpPr>
            <a:spLocks noChangeArrowheads="1"/>
          </p:cNvSpPr>
          <p:nvPr/>
        </p:nvSpPr>
        <p:spPr bwMode="auto">
          <a:xfrm rot="10800000">
            <a:off x="2197100" y="3703638"/>
            <a:ext cx="2087563" cy="1038225"/>
          </a:xfrm>
          <a:prstGeom prst="ellipse">
            <a:avLst/>
          </a:pr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rot="10800000" wrap="none" anchor="ctr"/>
          <a:lstStyle/>
          <a:p>
            <a:pPr algn="ctr"/>
            <a:endParaRPr lang="en-US" sz="4000" baseline="-25000"/>
          </a:p>
        </p:txBody>
      </p:sp>
      <p:sp>
        <p:nvSpPr>
          <p:cNvPr id="289815" name="Oval 23"/>
          <p:cNvSpPr>
            <a:spLocks noChangeArrowheads="1"/>
          </p:cNvSpPr>
          <p:nvPr/>
        </p:nvSpPr>
        <p:spPr bwMode="auto">
          <a:xfrm>
            <a:off x="2341563" y="1933575"/>
            <a:ext cx="1728787" cy="819150"/>
          </a:xfrm>
          <a:prstGeom prst="ellipse">
            <a:avLst/>
          </a:prstGeom>
          <a:solidFill>
            <a:schemeClr val="hlink"/>
          </a:solidFill>
          <a:ln w="9525">
            <a:round/>
            <a:headEnd/>
            <a:tailEnd/>
          </a:ln>
          <a:effectLst/>
          <a:scene3d>
            <a:camera prst="legacyObliqueBottom"/>
            <a:lightRig rig="legacyFlat4" dir="t"/>
          </a:scene3d>
          <a:sp3d extrusionH="3630600" prstMaterial="legacyPlastic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/>
          <a:p>
            <a:endParaRPr lang="ru-RU"/>
          </a:p>
        </p:txBody>
      </p:sp>
      <p:sp>
        <p:nvSpPr>
          <p:cNvPr id="289816" name="AutoShape 24"/>
          <p:cNvSpPr>
            <a:spLocks noChangeArrowheads="1"/>
          </p:cNvSpPr>
          <p:nvPr/>
        </p:nvSpPr>
        <p:spPr bwMode="white">
          <a:xfrm>
            <a:off x="2755900" y="2078038"/>
            <a:ext cx="1241425" cy="481012"/>
          </a:xfrm>
          <a:prstGeom prst="roundRect">
            <a:avLst>
              <a:gd name="adj" fmla="val 50000"/>
            </a:avLst>
          </a:prstGeom>
          <a:noFill/>
          <a:ln w="38100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/>
            <a:r>
              <a:rPr lang="en-US" altLang="ko-KR" b="1">
                <a:solidFill>
                  <a:schemeClr val="bg1"/>
                </a:solidFill>
                <a:ea typeface="굴림" charset="-127"/>
              </a:rPr>
              <a:t>100 %</a:t>
            </a:r>
          </a:p>
        </p:txBody>
      </p:sp>
      <p:sp>
        <p:nvSpPr>
          <p:cNvPr id="289817" name="Text Box 25"/>
          <p:cNvSpPr txBox="1">
            <a:spLocks noChangeArrowheads="1"/>
          </p:cNvSpPr>
          <p:nvPr/>
        </p:nvSpPr>
        <p:spPr bwMode="auto">
          <a:xfrm rot="16200000">
            <a:off x="6823869" y="677069"/>
            <a:ext cx="611187" cy="29495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eaVert">
            <a:spAutoFit/>
          </a:bodyPr>
          <a:lstStyle/>
          <a:p>
            <a:pPr algn="ctr" eaLnBrk="0" hangingPunct="0"/>
            <a:r>
              <a:rPr lang="en-US" altLang="ko-KR" sz="2800" b="1">
                <a:solidFill>
                  <a:schemeClr val="bg2"/>
                </a:solidFill>
                <a:ea typeface="굴림" charset="-127"/>
              </a:rPr>
              <a:t>Add title text</a:t>
            </a:r>
          </a:p>
        </p:txBody>
      </p:sp>
      <p:sp>
        <p:nvSpPr>
          <p:cNvPr id="289818" name="AutoShape 26"/>
          <p:cNvSpPr>
            <a:spLocks noChangeArrowheads="1"/>
          </p:cNvSpPr>
          <p:nvPr/>
        </p:nvSpPr>
        <p:spPr bwMode="auto">
          <a:xfrm flipH="1">
            <a:off x="4862513" y="2097088"/>
            <a:ext cx="2232025" cy="2951162"/>
          </a:xfrm>
          <a:custGeom>
            <a:avLst/>
            <a:gdLst>
              <a:gd name="G0" fmla="+- -61524 0 0"/>
              <a:gd name="G1" fmla="+- -5801784 0 0"/>
              <a:gd name="G2" fmla="+- -61524 0 -5801784"/>
              <a:gd name="G3" fmla="+- 10800 0 0"/>
              <a:gd name="G4" fmla="+- 0 0 -61524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8911 0 0"/>
              <a:gd name="G9" fmla="+- 0 0 -5801784"/>
              <a:gd name="G10" fmla="+- 8911 0 2700"/>
              <a:gd name="G11" fmla="cos G10 -61524"/>
              <a:gd name="G12" fmla="sin G10 -61524"/>
              <a:gd name="G13" fmla="cos 13500 -61524"/>
              <a:gd name="G14" fmla="sin 13500 -61524"/>
              <a:gd name="G15" fmla="+- G11 10800 0"/>
              <a:gd name="G16" fmla="+- G12 10800 0"/>
              <a:gd name="G17" fmla="+- G13 10800 0"/>
              <a:gd name="G18" fmla="+- G14 10800 0"/>
              <a:gd name="G19" fmla="*/ 8911 1 2"/>
              <a:gd name="G20" fmla="+- G19 5400 0"/>
              <a:gd name="G21" fmla="cos G20 -61524"/>
              <a:gd name="G22" fmla="sin G20 -61524"/>
              <a:gd name="G23" fmla="+- G21 10800 0"/>
              <a:gd name="G24" fmla="+- G12 G23 G22"/>
              <a:gd name="G25" fmla="+- G22 G23 G11"/>
              <a:gd name="G26" fmla="cos 10800 -61524"/>
              <a:gd name="G27" fmla="sin 10800 -61524"/>
              <a:gd name="G28" fmla="cos 8911 -61524"/>
              <a:gd name="G29" fmla="sin 8911 -61524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5801784"/>
              <a:gd name="G36" fmla="sin G34 -5801784"/>
              <a:gd name="G37" fmla="+/ -5801784 -61524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8911 G39"/>
              <a:gd name="G43" fmla="sin 8911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18472 w 21600"/>
              <a:gd name="T5" fmla="*/ 3198 h 21600"/>
              <a:gd name="T6" fmla="*/ 11053 w 21600"/>
              <a:gd name="T7" fmla="*/ 947 h 21600"/>
              <a:gd name="T8" fmla="*/ 17130 w 21600"/>
              <a:gd name="T9" fmla="*/ 4528 h 21600"/>
              <a:gd name="T10" fmla="*/ 24298 w 21600"/>
              <a:gd name="T11" fmla="*/ 10578 h 21600"/>
              <a:gd name="T12" fmla="*/ 20714 w 21600"/>
              <a:gd name="T13" fmla="*/ 14282 h 21600"/>
              <a:gd name="T14" fmla="*/ 17010 w 21600"/>
              <a:gd name="T15" fmla="*/ 10698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9709" y="10654"/>
                </a:moveTo>
                <a:cubicBezTo>
                  <a:pt x="19631" y="5879"/>
                  <a:pt x="15802" y="2014"/>
                  <a:pt x="11028" y="1891"/>
                </a:cubicBezTo>
                <a:lnTo>
                  <a:pt x="11077" y="3"/>
                </a:lnTo>
                <a:cubicBezTo>
                  <a:pt x="16863" y="152"/>
                  <a:pt x="21503" y="4835"/>
                  <a:pt x="21598" y="10623"/>
                </a:cubicBezTo>
                <a:lnTo>
                  <a:pt x="24298" y="10578"/>
                </a:lnTo>
                <a:lnTo>
                  <a:pt x="20714" y="14282"/>
                </a:lnTo>
                <a:lnTo>
                  <a:pt x="17010" y="10698"/>
                </a:lnTo>
                <a:lnTo>
                  <a:pt x="19709" y="10654"/>
                </a:lnTo>
                <a:close/>
              </a:path>
            </a:pathLst>
          </a:custGeom>
          <a:gradFill rotWithShape="1">
            <a:gsLst>
              <a:gs pos="0">
                <a:schemeClr val="folHlink">
                  <a:gamma/>
                  <a:tint val="0"/>
                  <a:invGamma/>
                </a:schemeClr>
              </a:gs>
              <a:gs pos="100000">
                <a:schemeClr val="fol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grpSp>
        <p:nvGrpSpPr>
          <p:cNvPr id="289819" name="Group 27"/>
          <p:cNvGrpSpPr>
            <a:grpSpLocks/>
          </p:cNvGrpSpPr>
          <p:nvPr/>
        </p:nvGrpSpPr>
        <p:grpSpPr bwMode="auto">
          <a:xfrm>
            <a:off x="250825" y="4005263"/>
            <a:ext cx="1062038" cy="1655762"/>
            <a:chOff x="249" y="1207"/>
            <a:chExt cx="669" cy="1043"/>
          </a:xfrm>
        </p:grpSpPr>
        <p:sp>
          <p:nvSpPr>
            <p:cNvPr id="289820" name="Rectangle 28"/>
            <p:cNvSpPr>
              <a:spLocks noChangeArrowheads="1"/>
            </p:cNvSpPr>
            <p:nvPr/>
          </p:nvSpPr>
          <p:spPr bwMode="auto">
            <a:xfrm>
              <a:off x="249" y="1532"/>
              <a:ext cx="174" cy="174"/>
            </a:xfrm>
            <a:prstGeom prst="rect">
              <a:avLst/>
            </a:prstGeom>
            <a:gradFill rotWithShape="1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5000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89821" name="Rectangle 29"/>
            <p:cNvSpPr>
              <a:spLocks noChangeArrowheads="1"/>
            </p:cNvSpPr>
            <p:nvPr/>
          </p:nvSpPr>
          <p:spPr bwMode="auto">
            <a:xfrm>
              <a:off x="255" y="1539"/>
              <a:ext cx="161" cy="161"/>
            </a:xfrm>
            <a:prstGeom prst="rect">
              <a:avLst/>
            </a:prstGeom>
            <a:gradFill rotWithShape="1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5000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89822" name="Rectangle 30"/>
            <p:cNvSpPr>
              <a:spLocks noChangeArrowheads="1"/>
            </p:cNvSpPr>
            <p:nvPr/>
          </p:nvSpPr>
          <p:spPr bwMode="auto">
            <a:xfrm>
              <a:off x="260" y="1545"/>
              <a:ext cx="149" cy="149"/>
            </a:xfrm>
            <a:prstGeom prst="rect">
              <a:avLst/>
            </a:prstGeom>
            <a:gradFill rotWithShape="1">
              <a:gsLst>
                <a:gs pos="0">
                  <a:schemeClr val="bg2">
                    <a:gamma/>
                    <a:shade val="46275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aseline="-25000">
                <a:solidFill>
                  <a:schemeClr val="bg2"/>
                </a:solidFill>
              </a:endParaRPr>
            </a:p>
          </p:txBody>
        </p:sp>
        <p:sp>
          <p:nvSpPr>
            <p:cNvPr id="289823" name="Rectangle 31"/>
            <p:cNvSpPr>
              <a:spLocks noChangeArrowheads="1"/>
            </p:cNvSpPr>
            <p:nvPr/>
          </p:nvSpPr>
          <p:spPr bwMode="auto">
            <a:xfrm>
              <a:off x="249" y="1804"/>
              <a:ext cx="174" cy="174"/>
            </a:xfrm>
            <a:prstGeom prst="rect">
              <a:avLst/>
            </a:prstGeom>
            <a:gradFill rotWithShape="1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5000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89824" name="Rectangle 32"/>
            <p:cNvSpPr>
              <a:spLocks noChangeArrowheads="1"/>
            </p:cNvSpPr>
            <p:nvPr/>
          </p:nvSpPr>
          <p:spPr bwMode="auto">
            <a:xfrm>
              <a:off x="255" y="1811"/>
              <a:ext cx="161" cy="160"/>
            </a:xfrm>
            <a:prstGeom prst="rect">
              <a:avLst/>
            </a:prstGeom>
            <a:gradFill rotWithShape="1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5000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89825" name="Rectangle 33"/>
            <p:cNvSpPr>
              <a:spLocks noChangeArrowheads="1"/>
            </p:cNvSpPr>
            <p:nvPr/>
          </p:nvSpPr>
          <p:spPr bwMode="auto">
            <a:xfrm>
              <a:off x="260" y="1817"/>
              <a:ext cx="149" cy="149"/>
            </a:xfrm>
            <a:prstGeom prst="rect">
              <a:avLst/>
            </a:prstGeom>
            <a:gradFill rotWithShape="1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aseline="-25000">
                <a:solidFill>
                  <a:schemeClr val="bg2"/>
                </a:solidFill>
              </a:endParaRPr>
            </a:p>
          </p:txBody>
        </p:sp>
        <p:sp>
          <p:nvSpPr>
            <p:cNvPr id="289826" name="Rectangle 34"/>
            <p:cNvSpPr>
              <a:spLocks noChangeArrowheads="1"/>
            </p:cNvSpPr>
            <p:nvPr/>
          </p:nvSpPr>
          <p:spPr bwMode="auto">
            <a:xfrm>
              <a:off x="249" y="2076"/>
              <a:ext cx="174" cy="174"/>
            </a:xfrm>
            <a:prstGeom prst="rect">
              <a:avLst/>
            </a:prstGeom>
            <a:gradFill rotWithShape="1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5000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89827" name="Rectangle 35"/>
            <p:cNvSpPr>
              <a:spLocks noChangeArrowheads="1"/>
            </p:cNvSpPr>
            <p:nvPr/>
          </p:nvSpPr>
          <p:spPr bwMode="auto">
            <a:xfrm>
              <a:off x="255" y="2082"/>
              <a:ext cx="161" cy="161"/>
            </a:xfrm>
            <a:prstGeom prst="rect">
              <a:avLst/>
            </a:prstGeom>
            <a:gradFill rotWithShape="1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5000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89828" name="Rectangle 36"/>
            <p:cNvSpPr>
              <a:spLocks noChangeArrowheads="1"/>
            </p:cNvSpPr>
            <p:nvPr/>
          </p:nvSpPr>
          <p:spPr bwMode="auto">
            <a:xfrm>
              <a:off x="260" y="2089"/>
              <a:ext cx="149" cy="149"/>
            </a:xfrm>
            <a:prstGeom prst="rect">
              <a:avLst/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89829" name="Rectangle 37"/>
            <p:cNvSpPr>
              <a:spLocks noChangeArrowheads="1"/>
            </p:cNvSpPr>
            <p:nvPr/>
          </p:nvSpPr>
          <p:spPr bwMode="auto">
            <a:xfrm>
              <a:off x="432" y="2023"/>
              <a:ext cx="48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ko-KR" sz="2400" b="1" baseline="-25000">
                  <a:solidFill>
                    <a:schemeClr val="bg2"/>
                  </a:solidFill>
                  <a:ea typeface="굴림" charset="-127"/>
                </a:rPr>
                <a:t>Text 4</a:t>
              </a:r>
              <a:endParaRPr lang="en-US" sz="2400" b="1" baseline="-25000">
                <a:solidFill>
                  <a:schemeClr val="bg2"/>
                </a:solidFill>
              </a:endParaRPr>
            </a:p>
          </p:txBody>
        </p:sp>
        <p:sp>
          <p:nvSpPr>
            <p:cNvPr id="289830" name="Rectangle 38"/>
            <p:cNvSpPr>
              <a:spLocks noChangeArrowheads="1"/>
            </p:cNvSpPr>
            <p:nvPr/>
          </p:nvSpPr>
          <p:spPr bwMode="auto">
            <a:xfrm>
              <a:off x="432" y="1751"/>
              <a:ext cx="48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ko-KR" sz="2400" b="1" baseline="-25000">
                  <a:solidFill>
                    <a:schemeClr val="bg2"/>
                  </a:solidFill>
                  <a:ea typeface="굴림" charset="-127"/>
                </a:rPr>
                <a:t>Text 3</a:t>
              </a:r>
              <a:endParaRPr lang="en-US" sz="2400" b="1" baseline="-25000">
                <a:solidFill>
                  <a:schemeClr val="bg2"/>
                </a:solidFill>
              </a:endParaRPr>
            </a:p>
          </p:txBody>
        </p:sp>
        <p:sp>
          <p:nvSpPr>
            <p:cNvPr id="289831" name="Rectangle 39"/>
            <p:cNvSpPr>
              <a:spLocks noChangeArrowheads="1"/>
            </p:cNvSpPr>
            <p:nvPr/>
          </p:nvSpPr>
          <p:spPr bwMode="auto">
            <a:xfrm>
              <a:off x="432" y="1479"/>
              <a:ext cx="48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ko-KR" sz="2400" b="1" baseline="-25000">
                  <a:solidFill>
                    <a:schemeClr val="bg2"/>
                  </a:solidFill>
                  <a:ea typeface="굴림" charset="-127"/>
                </a:rPr>
                <a:t>Text 2</a:t>
              </a:r>
              <a:endParaRPr lang="en-US" sz="2400" b="1" baseline="-25000">
                <a:solidFill>
                  <a:schemeClr val="bg2"/>
                </a:solidFill>
              </a:endParaRPr>
            </a:p>
          </p:txBody>
        </p:sp>
        <p:sp>
          <p:nvSpPr>
            <p:cNvPr id="289832" name="Rectangle 40"/>
            <p:cNvSpPr>
              <a:spLocks noChangeArrowheads="1"/>
            </p:cNvSpPr>
            <p:nvPr/>
          </p:nvSpPr>
          <p:spPr bwMode="auto">
            <a:xfrm>
              <a:off x="251" y="1252"/>
              <a:ext cx="174" cy="174"/>
            </a:xfrm>
            <a:prstGeom prst="rect">
              <a:avLst/>
            </a:prstGeom>
            <a:gradFill rotWithShape="1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5000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89833" name="Rectangle 41"/>
            <p:cNvSpPr>
              <a:spLocks noChangeArrowheads="1"/>
            </p:cNvSpPr>
            <p:nvPr/>
          </p:nvSpPr>
          <p:spPr bwMode="auto">
            <a:xfrm>
              <a:off x="257" y="1259"/>
              <a:ext cx="161" cy="161"/>
            </a:xfrm>
            <a:prstGeom prst="rect">
              <a:avLst/>
            </a:prstGeom>
            <a:gradFill rotWithShape="1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5000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89834" name="Rectangle 42"/>
            <p:cNvSpPr>
              <a:spLocks noChangeArrowheads="1"/>
            </p:cNvSpPr>
            <p:nvPr/>
          </p:nvSpPr>
          <p:spPr bwMode="auto">
            <a:xfrm>
              <a:off x="262" y="1265"/>
              <a:ext cx="149" cy="149"/>
            </a:xfrm>
            <a:prstGeom prst="rect">
              <a:avLst/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aseline="-25000">
                <a:solidFill>
                  <a:schemeClr val="bg2"/>
                </a:solidFill>
              </a:endParaRPr>
            </a:p>
          </p:txBody>
        </p:sp>
        <p:sp>
          <p:nvSpPr>
            <p:cNvPr id="289835" name="Rectangle 43"/>
            <p:cNvSpPr>
              <a:spLocks noChangeArrowheads="1"/>
            </p:cNvSpPr>
            <p:nvPr/>
          </p:nvSpPr>
          <p:spPr bwMode="auto">
            <a:xfrm>
              <a:off x="432" y="1207"/>
              <a:ext cx="48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ko-KR" sz="2400" b="1" baseline="-25000">
                  <a:solidFill>
                    <a:schemeClr val="bg2"/>
                  </a:solidFill>
                  <a:ea typeface="굴림" charset="-127"/>
                </a:rPr>
                <a:t>Text 1</a:t>
              </a:r>
              <a:endParaRPr lang="en-US" sz="2400" b="1" baseline="-25000">
                <a:solidFill>
                  <a:schemeClr val="bg2"/>
                </a:solidFill>
              </a:endParaRPr>
            </a:p>
          </p:txBody>
        </p:sp>
        <p:sp>
          <p:nvSpPr>
            <p:cNvPr id="289836" name="Rectangle 44"/>
            <p:cNvSpPr>
              <a:spLocks noChangeArrowheads="1"/>
            </p:cNvSpPr>
            <p:nvPr/>
          </p:nvSpPr>
          <p:spPr bwMode="auto">
            <a:xfrm>
              <a:off x="262" y="1818"/>
              <a:ext cx="149" cy="91"/>
            </a:xfrm>
            <a:prstGeom prst="rect">
              <a:avLst/>
            </a:prstGeom>
            <a:gradFill rotWithShape="1">
              <a:gsLst>
                <a:gs pos="0">
                  <a:schemeClr val="folHlink">
                    <a:gamma/>
                    <a:tint val="0"/>
                    <a:invGamma/>
                    <a:alpha val="67000"/>
                  </a:schemeClr>
                </a:gs>
                <a:gs pos="100000">
                  <a:schemeClr val="folHlink">
                    <a:alpha val="0"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aseline="-25000">
                <a:solidFill>
                  <a:schemeClr val="bg2"/>
                </a:solidFill>
              </a:endParaRPr>
            </a:p>
          </p:txBody>
        </p:sp>
        <p:sp>
          <p:nvSpPr>
            <p:cNvPr id="289837" name="Rectangle 45"/>
            <p:cNvSpPr>
              <a:spLocks noChangeArrowheads="1"/>
            </p:cNvSpPr>
            <p:nvPr/>
          </p:nvSpPr>
          <p:spPr bwMode="auto">
            <a:xfrm>
              <a:off x="260" y="1546"/>
              <a:ext cx="149" cy="91"/>
            </a:xfrm>
            <a:prstGeom prst="rect">
              <a:avLst/>
            </a:prstGeom>
            <a:gradFill rotWithShape="1">
              <a:gsLst>
                <a:gs pos="0">
                  <a:schemeClr val="folHlink">
                    <a:gamma/>
                    <a:tint val="0"/>
                    <a:invGamma/>
                    <a:alpha val="67000"/>
                  </a:schemeClr>
                </a:gs>
                <a:gs pos="100000">
                  <a:schemeClr val="folHlink">
                    <a:alpha val="0"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aseline="-25000">
                <a:solidFill>
                  <a:schemeClr val="bg2"/>
                </a:solidFill>
              </a:endParaRPr>
            </a:p>
          </p:txBody>
        </p:sp>
        <p:sp>
          <p:nvSpPr>
            <p:cNvPr id="289838" name="Rectangle 46"/>
            <p:cNvSpPr>
              <a:spLocks noChangeArrowheads="1"/>
            </p:cNvSpPr>
            <p:nvPr/>
          </p:nvSpPr>
          <p:spPr bwMode="auto">
            <a:xfrm>
              <a:off x="262" y="1262"/>
              <a:ext cx="149" cy="91"/>
            </a:xfrm>
            <a:prstGeom prst="rect">
              <a:avLst/>
            </a:prstGeom>
            <a:gradFill rotWithShape="1">
              <a:gsLst>
                <a:gs pos="0">
                  <a:schemeClr val="folHlink">
                    <a:gamma/>
                    <a:tint val="0"/>
                    <a:invGamma/>
                    <a:alpha val="67000"/>
                  </a:schemeClr>
                </a:gs>
                <a:gs pos="100000">
                  <a:schemeClr val="folHlink">
                    <a:alpha val="0"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aseline="-25000">
                <a:solidFill>
                  <a:schemeClr val="bg2"/>
                </a:solidFill>
              </a:endParaRPr>
            </a:p>
          </p:txBody>
        </p:sp>
        <p:sp>
          <p:nvSpPr>
            <p:cNvPr id="289839" name="Rectangle 47"/>
            <p:cNvSpPr>
              <a:spLocks noChangeArrowheads="1"/>
            </p:cNvSpPr>
            <p:nvPr/>
          </p:nvSpPr>
          <p:spPr bwMode="auto">
            <a:xfrm>
              <a:off x="260" y="2091"/>
              <a:ext cx="149" cy="91"/>
            </a:xfrm>
            <a:prstGeom prst="rect">
              <a:avLst/>
            </a:prstGeom>
            <a:gradFill rotWithShape="1">
              <a:gsLst>
                <a:gs pos="0">
                  <a:schemeClr val="folHlink">
                    <a:gamma/>
                    <a:tint val="0"/>
                    <a:invGamma/>
                    <a:alpha val="67000"/>
                  </a:schemeClr>
                </a:gs>
                <a:gs pos="100000">
                  <a:schemeClr val="folHlink">
                    <a:alpha val="0"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aseline="-25000">
                <a:solidFill>
                  <a:schemeClr val="bg2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57" name="AutoShape 41"/>
          <p:cNvSpPr>
            <a:spLocks/>
          </p:cNvSpPr>
          <p:nvPr/>
        </p:nvSpPr>
        <p:spPr bwMode="auto">
          <a:xfrm>
            <a:off x="6013450" y="2708275"/>
            <a:ext cx="144463" cy="2592388"/>
          </a:xfrm>
          <a:prstGeom prst="rightBrace">
            <a:avLst>
              <a:gd name="adj1" fmla="val 149542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90858" name="AutoShape 42"/>
          <p:cNvSpPr>
            <a:spLocks noChangeArrowheads="1"/>
          </p:cNvSpPr>
          <p:nvPr/>
        </p:nvSpPr>
        <p:spPr bwMode="auto">
          <a:xfrm flipH="1">
            <a:off x="469900" y="4579938"/>
            <a:ext cx="2952750" cy="5746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alpha val="16000"/>
                </a:schemeClr>
              </a:gs>
            </a:gsLst>
            <a:lin ang="0" scaled="1"/>
          </a:gradFill>
          <a:ln w="25400">
            <a:noFill/>
            <a:round/>
            <a:headEnd/>
            <a:tailEnd/>
          </a:ln>
          <a:effectLst/>
        </p:spPr>
        <p:txBody>
          <a:bodyPr wrap="none" tIns="0" bIns="180000" anchor="ctr"/>
          <a:lstStyle/>
          <a:p>
            <a:pPr algn="r"/>
            <a:r>
              <a:rPr lang="en-US" altLang="ko-KR" sz="3200" b="1" baseline="-25000">
                <a:solidFill>
                  <a:schemeClr val="bg1"/>
                </a:solidFill>
                <a:ea typeface="굴림" charset="-127"/>
              </a:rPr>
              <a:t>Your Text</a:t>
            </a:r>
            <a:endParaRPr lang="en-US" sz="3200" b="1" baseline="-25000">
              <a:solidFill>
                <a:schemeClr val="bg1"/>
              </a:solidFill>
            </a:endParaRPr>
          </a:p>
        </p:txBody>
      </p:sp>
      <p:sp>
        <p:nvSpPr>
          <p:cNvPr id="290859" name="AutoShape 43"/>
          <p:cNvSpPr>
            <a:spLocks noChangeArrowheads="1"/>
          </p:cNvSpPr>
          <p:nvPr/>
        </p:nvSpPr>
        <p:spPr bwMode="auto">
          <a:xfrm flipH="1">
            <a:off x="468313" y="3714750"/>
            <a:ext cx="2952750" cy="64928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alpha val="16000"/>
                </a:schemeClr>
              </a:gs>
            </a:gsLst>
            <a:lin ang="0" scaled="1"/>
          </a:gradFill>
          <a:ln w="25400">
            <a:noFill/>
            <a:round/>
            <a:headEnd/>
            <a:tailEnd/>
          </a:ln>
          <a:effectLst/>
        </p:spPr>
        <p:txBody>
          <a:bodyPr wrap="none" tIns="0" bIns="180000" anchor="ctr"/>
          <a:lstStyle/>
          <a:p>
            <a:pPr algn="r"/>
            <a:r>
              <a:rPr lang="en-US" altLang="ko-KR" sz="3200" b="1" baseline="-25000">
                <a:solidFill>
                  <a:schemeClr val="bg1"/>
                </a:solidFill>
                <a:ea typeface="굴림" charset="-127"/>
              </a:rPr>
              <a:t>Your Text</a:t>
            </a:r>
            <a:endParaRPr lang="en-US" sz="3200" b="1" baseline="-25000">
              <a:solidFill>
                <a:schemeClr val="bg1"/>
              </a:solidFill>
            </a:endParaRPr>
          </a:p>
        </p:txBody>
      </p:sp>
      <p:sp>
        <p:nvSpPr>
          <p:cNvPr id="290860" name="AutoShape 44"/>
          <p:cNvSpPr>
            <a:spLocks noChangeArrowheads="1"/>
          </p:cNvSpPr>
          <p:nvPr/>
        </p:nvSpPr>
        <p:spPr bwMode="auto">
          <a:xfrm flipH="1">
            <a:off x="468313" y="2851150"/>
            <a:ext cx="2952750" cy="64928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2"/>
              </a:gs>
              <a:gs pos="100000">
                <a:schemeClr val="bg2">
                  <a:alpha val="14000"/>
                </a:schemeClr>
              </a:gs>
            </a:gsLst>
            <a:lin ang="0" scaled="1"/>
          </a:gradFill>
          <a:ln w="25400">
            <a:noFill/>
            <a:round/>
            <a:headEnd/>
            <a:tailEnd/>
          </a:ln>
          <a:effectLst/>
        </p:spPr>
        <p:txBody>
          <a:bodyPr wrap="none" lIns="90000" tIns="0" bIns="180000" anchor="ctr"/>
          <a:lstStyle/>
          <a:p>
            <a:pPr algn="r"/>
            <a:r>
              <a:rPr lang="en-US" altLang="ko-KR" sz="3200" b="1" baseline="-25000">
                <a:solidFill>
                  <a:schemeClr val="bg1"/>
                </a:solidFill>
                <a:ea typeface="굴림" charset="-127"/>
              </a:rPr>
              <a:t>Your Text</a:t>
            </a:r>
            <a:endParaRPr lang="en-US" sz="3200" b="1" baseline="-25000">
              <a:solidFill>
                <a:schemeClr val="bg1"/>
              </a:solidFill>
            </a:endParaRPr>
          </a:p>
        </p:txBody>
      </p:sp>
      <p:grpSp>
        <p:nvGrpSpPr>
          <p:cNvPr id="290861" name="Group 45"/>
          <p:cNvGrpSpPr>
            <a:grpSpLocks/>
          </p:cNvGrpSpPr>
          <p:nvPr/>
        </p:nvGrpSpPr>
        <p:grpSpPr bwMode="auto">
          <a:xfrm>
            <a:off x="6303963" y="2852738"/>
            <a:ext cx="2303462" cy="2303462"/>
            <a:chOff x="3414" y="1877"/>
            <a:chExt cx="954" cy="952"/>
          </a:xfrm>
        </p:grpSpPr>
        <p:sp>
          <p:nvSpPr>
            <p:cNvPr id="290862" name="Oval 46"/>
            <p:cNvSpPr>
              <a:spLocks noChangeArrowheads="1"/>
            </p:cNvSpPr>
            <p:nvPr/>
          </p:nvSpPr>
          <p:spPr bwMode="auto">
            <a:xfrm>
              <a:off x="3414" y="1877"/>
              <a:ext cx="954" cy="952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shade val="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90863" name="Oval 47"/>
            <p:cNvSpPr>
              <a:spLocks noChangeArrowheads="1"/>
            </p:cNvSpPr>
            <p:nvPr/>
          </p:nvSpPr>
          <p:spPr bwMode="auto">
            <a:xfrm>
              <a:off x="3470" y="1933"/>
              <a:ext cx="840" cy="840"/>
            </a:xfrm>
            <a:prstGeom prst="ellipse">
              <a:avLst/>
            </a:prstGeom>
            <a:gradFill rotWithShape="1">
              <a:gsLst>
                <a:gs pos="0">
                  <a:schemeClr val="bg1">
                    <a:gamma/>
                    <a:shade val="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90864" name="Oval 48"/>
            <p:cNvSpPr>
              <a:spLocks noChangeArrowheads="1"/>
            </p:cNvSpPr>
            <p:nvPr/>
          </p:nvSpPr>
          <p:spPr bwMode="auto">
            <a:xfrm>
              <a:off x="3526" y="1989"/>
              <a:ext cx="730" cy="730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0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 sz="2800" b="1">
                  <a:solidFill>
                    <a:schemeClr val="bg1"/>
                  </a:solidFill>
                  <a:ea typeface="굴림" charset="-127"/>
                </a:rPr>
                <a:t>Concept</a:t>
              </a:r>
              <a:endParaRPr lang="en-US" sz="2800" b="1">
                <a:solidFill>
                  <a:schemeClr val="bg1"/>
                </a:solidFill>
              </a:endParaRPr>
            </a:p>
          </p:txBody>
        </p:sp>
      </p:grpSp>
      <p:sp>
        <p:nvSpPr>
          <p:cNvPr id="290865" name="AutoShape 49"/>
          <p:cNvSpPr>
            <a:spLocks noChangeArrowheads="1"/>
          </p:cNvSpPr>
          <p:nvPr/>
        </p:nvSpPr>
        <p:spPr bwMode="auto">
          <a:xfrm>
            <a:off x="3494088" y="4581525"/>
            <a:ext cx="1152525" cy="5746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2"/>
              </a:gs>
              <a:gs pos="100000">
                <a:schemeClr val="bg1">
                  <a:alpha val="14000"/>
                </a:schemeClr>
              </a:gs>
            </a:gsLst>
            <a:lin ang="0" scaled="1"/>
          </a:gradFill>
          <a:ln w="25400">
            <a:noFill/>
            <a:round/>
            <a:headEnd/>
            <a:tailEnd/>
          </a:ln>
          <a:effectLst/>
        </p:spPr>
        <p:txBody>
          <a:bodyPr wrap="none" tIns="0" bIns="180000" anchor="ctr"/>
          <a:lstStyle/>
          <a:p>
            <a:r>
              <a:rPr lang="en-US" sz="2800" baseline="-25000">
                <a:solidFill>
                  <a:schemeClr val="bg1"/>
                </a:solidFill>
              </a:rPr>
              <a:t>25%</a:t>
            </a:r>
          </a:p>
        </p:txBody>
      </p:sp>
      <p:sp>
        <p:nvSpPr>
          <p:cNvPr id="290866" name="AutoShape 50"/>
          <p:cNvSpPr>
            <a:spLocks noChangeArrowheads="1"/>
          </p:cNvSpPr>
          <p:nvPr/>
        </p:nvSpPr>
        <p:spPr bwMode="auto">
          <a:xfrm>
            <a:off x="3494088" y="3716338"/>
            <a:ext cx="1152525" cy="64928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1"/>
              </a:gs>
              <a:gs pos="100000">
                <a:schemeClr val="bg1">
                  <a:alpha val="14000"/>
                </a:schemeClr>
              </a:gs>
            </a:gsLst>
            <a:lin ang="0" scaled="1"/>
          </a:gradFill>
          <a:ln w="25400">
            <a:noFill/>
            <a:round/>
            <a:headEnd/>
            <a:tailEnd/>
          </a:ln>
          <a:effectLst/>
        </p:spPr>
        <p:txBody>
          <a:bodyPr wrap="none" tIns="0" bIns="180000" anchor="ctr"/>
          <a:lstStyle/>
          <a:p>
            <a:r>
              <a:rPr lang="en-US" sz="2800" baseline="-25000">
                <a:solidFill>
                  <a:schemeClr val="bg1"/>
                </a:solidFill>
              </a:rPr>
              <a:t>65%</a:t>
            </a:r>
          </a:p>
        </p:txBody>
      </p:sp>
      <p:sp>
        <p:nvSpPr>
          <p:cNvPr id="290867" name="AutoShape 51"/>
          <p:cNvSpPr>
            <a:spLocks noChangeArrowheads="1"/>
          </p:cNvSpPr>
          <p:nvPr/>
        </p:nvSpPr>
        <p:spPr bwMode="auto">
          <a:xfrm>
            <a:off x="3494088" y="2852738"/>
            <a:ext cx="1152525" cy="64928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2"/>
              </a:gs>
              <a:gs pos="100000">
                <a:schemeClr val="bg1">
                  <a:alpha val="14000"/>
                </a:schemeClr>
              </a:gs>
            </a:gsLst>
            <a:lin ang="0" scaled="1"/>
          </a:gradFill>
          <a:ln w="25400">
            <a:noFill/>
            <a:round/>
            <a:headEnd/>
            <a:tailEnd/>
          </a:ln>
          <a:effectLst/>
        </p:spPr>
        <p:txBody>
          <a:bodyPr wrap="none" lIns="90000" tIns="0" bIns="180000" anchor="ctr"/>
          <a:lstStyle/>
          <a:p>
            <a:r>
              <a:rPr lang="en-US" sz="2800" baseline="-25000">
                <a:solidFill>
                  <a:schemeClr val="bg1"/>
                </a:solidFill>
              </a:rPr>
              <a:t>10%</a:t>
            </a:r>
          </a:p>
        </p:txBody>
      </p:sp>
      <p:sp>
        <p:nvSpPr>
          <p:cNvPr id="290868" name="Oval 52"/>
          <p:cNvSpPr>
            <a:spLocks noChangeArrowheads="1"/>
          </p:cNvSpPr>
          <p:nvPr/>
        </p:nvSpPr>
        <p:spPr bwMode="auto">
          <a:xfrm>
            <a:off x="4502150" y="4221163"/>
            <a:ext cx="1368425" cy="647700"/>
          </a:xfrm>
          <a:prstGeom prst="ellipse">
            <a:avLst/>
          </a:prstGeom>
          <a:solidFill>
            <a:schemeClr val="accent2"/>
          </a:solidFill>
          <a:ln w="9525">
            <a:round/>
            <a:headEnd/>
            <a:tailEnd/>
          </a:ln>
          <a:effectLst/>
          <a:scene3d>
            <a:camera prst="legacyObliqueBottom"/>
            <a:lightRig rig="legacyFlat4" dir="t"/>
          </a:scene3d>
          <a:sp3d extrusionH="887400" prstMaterial="legacyPlastic">
            <a:bevelT w="13500" h="13500" prst="angle"/>
            <a:bevelB w="13500" h="13500" prst="angle"/>
            <a:extrusionClr>
              <a:schemeClr val="accent2"/>
            </a:extrusionClr>
          </a:sp3d>
        </p:spPr>
        <p:txBody>
          <a:bodyPr wrap="none" anchor="ctr">
            <a:flatTx/>
          </a:bodyPr>
          <a:lstStyle/>
          <a:p>
            <a:endParaRPr lang="ru-RU"/>
          </a:p>
        </p:txBody>
      </p:sp>
      <p:sp>
        <p:nvSpPr>
          <p:cNvPr id="290869" name="Oval 53"/>
          <p:cNvSpPr>
            <a:spLocks noChangeArrowheads="1"/>
          </p:cNvSpPr>
          <p:nvPr/>
        </p:nvSpPr>
        <p:spPr bwMode="auto">
          <a:xfrm>
            <a:off x="4502150" y="3140075"/>
            <a:ext cx="1368425" cy="649288"/>
          </a:xfrm>
          <a:prstGeom prst="ellipse">
            <a:avLst/>
          </a:prstGeom>
          <a:solidFill>
            <a:schemeClr val="accent1"/>
          </a:solidFill>
          <a:ln w="9525">
            <a:round/>
            <a:headEnd/>
            <a:tailEnd/>
          </a:ln>
          <a:effectLst/>
          <a:scene3d>
            <a:camera prst="legacyObliqueBottom"/>
            <a:lightRig rig="legacyFlat4" dir="t"/>
          </a:scene3d>
          <a:sp3d extrusionH="1801800" prstMaterial="legacyPlastic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endParaRPr lang="ru-RU"/>
          </a:p>
        </p:txBody>
      </p:sp>
      <p:sp>
        <p:nvSpPr>
          <p:cNvPr id="290870" name="Oval 54"/>
          <p:cNvSpPr>
            <a:spLocks noChangeArrowheads="1"/>
          </p:cNvSpPr>
          <p:nvPr/>
        </p:nvSpPr>
        <p:spPr bwMode="auto">
          <a:xfrm>
            <a:off x="4502150" y="2708275"/>
            <a:ext cx="1368425" cy="720725"/>
          </a:xfrm>
          <a:prstGeom prst="ellipse">
            <a:avLst/>
          </a:prstGeom>
          <a:solidFill>
            <a:schemeClr val="bg2"/>
          </a:solidFill>
          <a:ln w="9525">
            <a:round/>
            <a:headEnd/>
            <a:tailEnd/>
          </a:ln>
          <a:effectLst/>
          <a:scene3d>
            <a:camera prst="legacyObliqueBottom"/>
            <a:lightRig rig="legacyFlat4" dir="t"/>
          </a:scene3d>
          <a:sp3d extrusionH="430200" prstMaterial="legacyPlastic">
            <a:bevelT w="13500" h="13500" prst="angle"/>
            <a:bevelB w="13500" h="13500" prst="angle"/>
            <a:extrusionClr>
              <a:schemeClr val="bg2"/>
            </a:extrusionClr>
          </a:sp3d>
        </p:spPr>
        <p:txBody>
          <a:bodyPr wrap="none" anchor="ctr">
            <a:flatTx/>
          </a:bodyPr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906" name="AutoShape 66"/>
          <p:cNvSpPr>
            <a:spLocks noChangeArrowheads="1"/>
          </p:cNvSpPr>
          <p:nvPr/>
        </p:nvSpPr>
        <p:spPr bwMode="auto">
          <a:xfrm flipV="1">
            <a:off x="538163" y="4725988"/>
            <a:ext cx="3097212" cy="719137"/>
          </a:xfrm>
          <a:custGeom>
            <a:avLst/>
            <a:gdLst>
              <a:gd name="G0" fmla="+- 3000 0 0"/>
              <a:gd name="G1" fmla="+- 21600 0 3000"/>
              <a:gd name="G2" fmla="*/ 3000 1 2"/>
              <a:gd name="G3" fmla="+- 21600 0 G2"/>
              <a:gd name="G4" fmla="+/ 3000 21600 2"/>
              <a:gd name="G5" fmla="+/ G1 0 2"/>
              <a:gd name="G6" fmla="*/ 21600 21600 3000"/>
              <a:gd name="G7" fmla="*/ G6 1 2"/>
              <a:gd name="G8" fmla="+- 21600 0 G7"/>
              <a:gd name="G9" fmla="*/ 21600 1 2"/>
              <a:gd name="G10" fmla="+- 3000 0 G9"/>
              <a:gd name="G11" fmla="?: G10 G8 0"/>
              <a:gd name="G12" fmla="?: G10 G7 21600"/>
              <a:gd name="T0" fmla="*/ 20100 w 21600"/>
              <a:gd name="T1" fmla="*/ 10800 h 21600"/>
              <a:gd name="T2" fmla="*/ 10800 w 21600"/>
              <a:gd name="T3" fmla="*/ 21600 h 21600"/>
              <a:gd name="T4" fmla="*/ 1500 w 21600"/>
              <a:gd name="T5" fmla="*/ 10800 h 21600"/>
              <a:gd name="T6" fmla="*/ 10800 w 21600"/>
              <a:gd name="T7" fmla="*/ 0 h 21600"/>
              <a:gd name="T8" fmla="*/ 3300 w 21600"/>
              <a:gd name="T9" fmla="*/ 3300 h 21600"/>
              <a:gd name="T10" fmla="*/ 18300 w 21600"/>
              <a:gd name="T11" fmla="*/ 183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3000" y="21600"/>
                </a:lnTo>
                <a:lnTo>
                  <a:pt x="18600" y="21600"/>
                </a:lnTo>
                <a:lnTo>
                  <a:pt x="21600" y="0"/>
                </a:lnTo>
                <a:close/>
              </a:path>
            </a:pathLst>
          </a:cu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4" dir="t"/>
          </a:scene3d>
          <a:sp3d extrusionH="1370000" prstMaterial="legacyPlastic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rot="10800000" wrap="none" anchor="ctr">
            <a:flatTx/>
          </a:bodyPr>
          <a:lstStyle/>
          <a:p>
            <a:pPr algn="ctr"/>
            <a:endParaRPr lang="en-US" sz="3200" baseline="-25000">
              <a:solidFill>
                <a:schemeClr val="bg1"/>
              </a:solidFill>
            </a:endParaRPr>
          </a:p>
        </p:txBody>
      </p:sp>
      <p:sp>
        <p:nvSpPr>
          <p:cNvPr id="291907" name="AutoShape 67"/>
          <p:cNvSpPr>
            <a:spLocks noChangeArrowheads="1"/>
          </p:cNvSpPr>
          <p:nvPr/>
        </p:nvSpPr>
        <p:spPr bwMode="auto">
          <a:xfrm flipV="1">
            <a:off x="1008063" y="4149725"/>
            <a:ext cx="2157412" cy="503238"/>
          </a:xfrm>
          <a:custGeom>
            <a:avLst/>
            <a:gdLst>
              <a:gd name="G0" fmla="+- 3056 0 0"/>
              <a:gd name="G1" fmla="+- 21600 0 3056"/>
              <a:gd name="G2" fmla="*/ 3056 1 2"/>
              <a:gd name="G3" fmla="+- 21600 0 G2"/>
              <a:gd name="G4" fmla="+/ 3056 21600 2"/>
              <a:gd name="G5" fmla="+/ G1 0 2"/>
              <a:gd name="G6" fmla="*/ 21600 21600 3056"/>
              <a:gd name="G7" fmla="*/ G6 1 2"/>
              <a:gd name="G8" fmla="+- 21600 0 G7"/>
              <a:gd name="G9" fmla="*/ 21600 1 2"/>
              <a:gd name="G10" fmla="+- 3056 0 G9"/>
              <a:gd name="G11" fmla="?: G10 G8 0"/>
              <a:gd name="G12" fmla="?: G10 G7 21600"/>
              <a:gd name="T0" fmla="*/ 20072 w 21600"/>
              <a:gd name="T1" fmla="*/ 10800 h 21600"/>
              <a:gd name="T2" fmla="*/ 10800 w 21600"/>
              <a:gd name="T3" fmla="*/ 21600 h 21600"/>
              <a:gd name="T4" fmla="*/ 1528 w 21600"/>
              <a:gd name="T5" fmla="*/ 10800 h 21600"/>
              <a:gd name="T6" fmla="*/ 10800 w 21600"/>
              <a:gd name="T7" fmla="*/ 0 h 21600"/>
              <a:gd name="T8" fmla="*/ 3328 w 21600"/>
              <a:gd name="T9" fmla="*/ 3328 h 21600"/>
              <a:gd name="T10" fmla="*/ 18272 w 21600"/>
              <a:gd name="T11" fmla="*/ 1827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3056" y="21600"/>
                </a:lnTo>
                <a:lnTo>
                  <a:pt x="18544" y="21600"/>
                </a:lnTo>
                <a:lnTo>
                  <a:pt x="21600" y="0"/>
                </a:lnTo>
                <a:close/>
              </a:path>
            </a:pathLst>
          </a:custGeom>
          <a:gradFill rotWithShape="1">
            <a:gsLst>
              <a:gs pos="0">
                <a:schemeClr val="accent2">
                  <a:gamma/>
                  <a:shade val="46275"/>
                  <a:invGamma/>
                </a:schemeClr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t"/>
          </a:scene3d>
          <a:sp3d extrusionH="1370000" prstMaterial="legacyPlastic">
            <a:bevelT w="13500" h="13500" prst="angle"/>
            <a:bevelB w="13500" h="13500" prst="angle"/>
            <a:extrusionClr>
              <a:schemeClr val="accent2"/>
            </a:extrusionClr>
          </a:sp3d>
        </p:spPr>
        <p:txBody>
          <a:bodyPr wrap="none" anchor="ctr">
            <a:flatTx/>
          </a:bodyPr>
          <a:lstStyle/>
          <a:p>
            <a:endParaRPr lang="ru-RU"/>
          </a:p>
        </p:txBody>
      </p:sp>
      <p:sp>
        <p:nvSpPr>
          <p:cNvPr id="291908" name="AutoShape 68"/>
          <p:cNvSpPr>
            <a:spLocks noChangeArrowheads="1"/>
          </p:cNvSpPr>
          <p:nvPr/>
        </p:nvSpPr>
        <p:spPr bwMode="auto">
          <a:xfrm flipV="1">
            <a:off x="1344613" y="3705225"/>
            <a:ext cx="1498600" cy="361950"/>
          </a:xfrm>
          <a:custGeom>
            <a:avLst/>
            <a:gdLst>
              <a:gd name="G0" fmla="+- 3043 0 0"/>
              <a:gd name="G1" fmla="+- 21600 0 3043"/>
              <a:gd name="G2" fmla="*/ 3043 1 2"/>
              <a:gd name="G3" fmla="+- 21600 0 G2"/>
              <a:gd name="G4" fmla="+/ 3043 21600 2"/>
              <a:gd name="G5" fmla="+/ G1 0 2"/>
              <a:gd name="G6" fmla="*/ 21600 21600 3043"/>
              <a:gd name="G7" fmla="*/ G6 1 2"/>
              <a:gd name="G8" fmla="+- 21600 0 G7"/>
              <a:gd name="G9" fmla="*/ 21600 1 2"/>
              <a:gd name="G10" fmla="+- 3043 0 G9"/>
              <a:gd name="G11" fmla="?: G10 G8 0"/>
              <a:gd name="G12" fmla="?: G10 G7 21600"/>
              <a:gd name="T0" fmla="*/ 20078 w 21600"/>
              <a:gd name="T1" fmla="*/ 10800 h 21600"/>
              <a:gd name="T2" fmla="*/ 10800 w 21600"/>
              <a:gd name="T3" fmla="*/ 21600 h 21600"/>
              <a:gd name="T4" fmla="*/ 1522 w 21600"/>
              <a:gd name="T5" fmla="*/ 10800 h 21600"/>
              <a:gd name="T6" fmla="*/ 10800 w 21600"/>
              <a:gd name="T7" fmla="*/ 0 h 21600"/>
              <a:gd name="T8" fmla="*/ 3322 w 21600"/>
              <a:gd name="T9" fmla="*/ 3322 h 21600"/>
              <a:gd name="T10" fmla="*/ 18278 w 21600"/>
              <a:gd name="T11" fmla="*/ 18278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3043" y="21600"/>
                </a:lnTo>
                <a:lnTo>
                  <a:pt x="18557" y="21600"/>
                </a:lnTo>
                <a:lnTo>
                  <a:pt x="21600" y="0"/>
                </a:lnTo>
                <a:close/>
              </a:path>
            </a:pathLst>
          </a:custGeom>
          <a:gradFill rotWithShape="1">
            <a:gsLst>
              <a:gs pos="0">
                <a:schemeClr val="hlink">
                  <a:gamma/>
                  <a:shade val="46275"/>
                  <a:invGamma/>
                </a:schemeClr>
              </a:gs>
              <a:gs pos="100000">
                <a:schemeClr val="hlink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t"/>
          </a:scene3d>
          <a:sp3d extrusionH="1370000" prstMaterial="legacyPlastic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/>
          <a:p>
            <a:endParaRPr lang="ru-RU"/>
          </a:p>
        </p:txBody>
      </p:sp>
      <p:sp>
        <p:nvSpPr>
          <p:cNvPr id="291909" name="AutoShape 69"/>
          <p:cNvSpPr>
            <a:spLocks noChangeArrowheads="1"/>
          </p:cNvSpPr>
          <p:nvPr/>
        </p:nvSpPr>
        <p:spPr bwMode="auto">
          <a:xfrm flipV="1">
            <a:off x="1565275" y="2760663"/>
            <a:ext cx="1041400" cy="871537"/>
          </a:xfrm>
          <a:custGeom>
            <a:avLst/>
            <a:gdLst>
              <a:gd name="G0" fmla="+- 10800 0 0"/>
              <a:gd name="G1" fmla="+- 21600 0 10800"/>
              <a:gd name="G2" fmla="*/ 10800 1 2"/>
              <a:gd name="G3" fmla="+- 21600 0 G2"/>
              <a:gd name="G4" fmla="+/ 10800 21600 2"/>
              <a:gd name="G5" fmla="+/ G1 0 2"/>
              <a:gd name="G6" fmla="*/ 21600 21600 10800"/>
              <a:gd name="G7" fmla="*/ G6 1 2"/>
              <a:gd name="G8" fmla="+- 21600 0 G7"/>
              <a:gd name="G9" fmla="*/ 21600 1 2"/>
              <a:gd name="G10" fmla="+- 10800 0 G9"/>
              <a:gd name="G11" fmla="?: G10 G8 0"/>
              <a:gd name="G12" fmla="?: G10 G7 21600"/>
              <a:gd name="T0" fmla="*/ 16200 w 21600"/>
              <a:gd name="T1" fmla="*/ 10800 h 21600"/>
              <a:gd name="T2" fmla="*/ 10800 w 21600"/>
              <a:gd name="T3" fmla="*/ 21600 h 21600"/>
              <a:gd name="T4" fmla="*/ 5400 w 21600"/>
              <a:gd name="T5" fmla="*/ 10800 h 21600"/>
              <a:gd name="T6" fmla="*/ 10800 w 21600"/>
              <a:gd name="T7" fmla="*/ 0 h 21600"/>
              <a:gd name="T8" fmla="*/ 7200 w 21600"/>
              <a:gd name="T9" fmla="*/ 7200 h 21600"/>
              <a:gd name="T10" fmla="*/ 14400 w 21600"/>
              <a:gd name="T11" fmla="*/ 144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10800" y="21600"/>
                </a:lnTo>
                <a:lnTo>
                  <a:pt x="10800" y="21600"/>
                </a:lnTo>
                <a:lnTo>
                  <a:pt x="21600" y="0"/>
                </a:ln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shade val="46275"/>
                  <a:invGamma/>
                </a:schemeClr>
              </a:gs>
              <a:gs pos="100000">
                <a:schemeClr val="bg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t"/>
          </a:scene3d>
          <a:sp3d extrusionH="1370000" prstMaterial="legacyPlastic">
            <a:bevelT w="13500" h="13500" prst="angle"/>
            <a:bevelB w="13500" h="13500" prst="angle"/>
            <a:extrusionClr>
              <a:schemeClr val="bg2"/>
            </a:extrusionClr>
          </a:sp3d>
        </p:spPr>
        <p:txBody>
          <a:bodyPr wrap="none" anchor="ctr">
            <a:flatTx/>
          </a:bodyPr>
          <a:lstStyle/>
          <a:p>
            <a:endParaRPr lang="ru-RU"/>
          </a:p>
        </p:txBody>
      </p:sp>
      <p:sp>
        <p:nvSpPr>
          <p:cNvPr id="291910" name="AutoShape 70"/>
          <p:cNvSpPr>
            <a:spLocks noChangeArrowheads="1"/>
          </p:cNvSpPr>
          <p:nvPr/>
        </p:nvSpPr>
        <p:spPr bwMode="auto">
          <a:xfrm>
            <a:off x="2555875" y="2709863"/>
            <a:ext cx="5616575" cy="73025"/>
          </a:xfrm>
          <a:prstGeom prst="parallelogram">
            <a:avLst>
              <a:gd name="adj" fmla="val 425158"/>
            </a:avLst>
          </a:prstGeom>
          <a:gradFill rotWithShape="1">
            <a:gsLst>
              <a:gs pos="0">
                <a:schemeClr val="bg1">
                  <a:alpha val="0"/>
                </a:schemeClr>
              </a:gs>
              <a:gs pos="100000">
                <a:schemeClr val="bg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91911" name="AutoShape 71"/>
          <p:cNvSpPr>
            <a:spLocks noChangeArrowheads="1"/>
          </p:cNvSpPr>
          <p:nvPr/>
        </p:nvSpPr>
        <p:spPr bwMode="auto">
          <a:xfrm>
            <a:off x="2771775" y="3359150"/>
            <a:ext cx="5400675" cy="71438"/>
          </a:xfrm>
          <a:prstGeom prst="parallelogram">
            <a:avLst>
              <a:gd name="adj" fmla="val 417897"/>
            </a:avLst>
          </a:prstGeom>
          <a:gradFill rotWithShape="1">
            <a:gsLst>
              <a:gs pos="0">
                <a:schemeClr val="bg1">
                  <a:alpha val="0"/>
                </a:schemeClr>
              </a:gs>
              <a:gs pos="100000">
                <a:schemeClr val="hlink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91912" name="AutoShape 72"/>
          <p:cNvSpPr>
            <a:spLocks noChangeArrowheads="1"/>
          </p:cNvSpPr>
          <p:nvPr/>
        </p:nvSpPr>
        <p:spPr bwMode="auto">
          <a:xfrm>
            <a:off x="3132138" y="3895725"/>
            <a:ext cx="5113337" cy="73025"/>
          </a:xfrm>
          <a:prstGeom prst="parallelogram">
            <a:avLst>
              <a:gd name="adj" fmla="val 387065"/>
            </a:avLst>
          </a:prstGeom>
          <a:gradFill rotWithShape="1">
            <a:gsLst>
              <a:gs pos="0">
                <a:schemeClr val="bg1">
                  <a:alpha val="0"/>
                </a:schemeClr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91913" name="AutoShape 73"/>
          <p:cNvSpPr>
            <a:spLocks noChangeArrowheads="1"/>
          </p:cNvSpPr>
          <p:nvPr/>
        </p:nvSpPr>
        <p:spPr bwMode="auto">
          <a:xfrm>
            <a:off x="3635375" y="4545013"/>
            <a:ext cx="4608513" cy="73025"/>
          </a:xfrm>
          <a:prstGeom prst="parallelogram">
            <a:avLst>
              <a:gd name="adj" fmla="val 348851"/>
            </a:avLst>
          </a:prstGeom>
          <a:gradFill rotWithShape="1">
            <a:gsLst>
              <a:gs pos="0">
                <a:schemeClr val="bg1">
                  <a:alpha val="0"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91914" name="Text Box 74"/>
          <p:cNvSpPr txBox="1">
            <a:spLocks noChangeArrowheads="1"/>
          </p:cNvSpPr>
          <p:nvPr/>
        </p:nvSpPr>
        <p:spPr bwMode="auto">
          <a:xfrm rot="16200000">
            <a:off x="6564313" y="1004888"/>
            <a:ext cx="549275" cy="29495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eaVert">
            <a:spAutoFit/>
          </a:bodyPr>
          <a:lstStyle/>
          <a:p>
            <a:pPr algn="ctr" eaLnBrk="0" hangingPunct="0"/>
            <a:r>
              <a:rPr lang="en-US" altLang="ko-KR" sz="2400" b="1">
                <a:solidFill>
                  <a:schemeClr val="bg2"/>
                </a:solidFill>
                <a:ea typeface="굴림" charset="-127"/>
              </a:rPr>
              <a:t>Add text title</a:t>
            </a:r>
          </a:p>
        </p:txBody>
      </p:sp>
      <p:sp>
        <p:nvSpPr>
          <p:cNvPr id="291915" name="Text Box 75"/>
          <p:cNvSpPr txBox="1">
            <a:spLocks noChangeArrowheads="1"/>
          </p:cNvSpPr>
          <p:nvPr/>
        </p:nvSpPr>
        <p:spPr bwMode="auto">
          <a:xfrm rot="16200000">
            <a:off x="6564313" y="1652588"/>
            <a:ext cx="549275" cy="29495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eaVert">
            <a:spAutoFit/>
          </a:bodyPr>
          <a:lstStyle/>
          <a:p>
            <a:pPr algn="ctr" eaLnBrk="0" hangingPunct="0"/>
            <a:r>
              <a:rPr lang="en-US" altLang="ko-KR" sz="2400" b="1">
                <a:solidFill>
                  <a:schemeClr val="bg2"/>
                </a:solidFill>
                <a:ea typeface="굴림" charset="-127"/>
              </a:rPr>
              <a:t>Add text title</a:t>
            </a:r>
          </a:p>
        </p:txBody>
      </p:sp>
      <p:sp>
        <p:nvSpPr>
          <p:cNvPr id="291916" name="Text Box 76"/>
          <p:cNvSpPr txBox="1">
            <a:spLocks noChangeArrowheads="1"/>
          </p:cNvSpPr>
          <p:nvPr/>
        </p:nvSpPr>
        <p:spPr bwMode="auto">
          <a:xfrm rot="16200000">
            <a:off x="6567488" y="2228850"/>
            <a:ext cx="549275" cy="29495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eaVert">
            <a:spAutoFit/>
          </a:bodyPr>
          <a:lstStyle/>
          <a:p>
            <a:pPr algn="ctr" eaLnBrk="0" hangingPunct="0"/>
            <a:r>
              <a:rPr lang="en-US" altLang="ko-KR" sz="2400" b="1">
                <a:solidFill>
                  <a:schemeClr val="bg2"/>
                </a:solidFill>
                <a:ea typeface="굴림" charset="-127"/>
              </a:rPr>
              <a:t>Add text title</a:t>
            </a:r>
          </a:p>
        </p:txBody>
      </p:sp>
      <p:sp>
        <p:nvSpPr>
          <p:cNvPr id="291917" name="Text Box 77"/>
          <p:cNvSpPr txBox="1">
            <a:spLocks noChangeArrowheads="1"/>
          </p:cNvSpPr>
          <p:nvPr/>
        </p:nvSpPr>
        <p:spPr bwMode="auto">
          <a:xfrm rot="16200000">
            <a:off x="6567488" y="2878138"/>
            <a:ext cx="549275" cy="29495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eaVert">
            <a:spAutoFit/>
          </a:bodyPr>
          <a:lstStyle/>
          <a:p>
            <a:pPr algn="ctr" eaLnBrk="0" hangingPunct="0"/>
            <a:r>
              <a:rPr lang="en-US" altLang="ko-KR" sz="2400" b="1">
                <a:solidFill>
                  <a:schemeClr val="bg2"/>
                </a:solidFill>
                <a:ea typeface="굴림" charset="-127"/>
              </a:rPr>
              <a:t>Add text title</a:t>
            </a:r>
          </a:p>
        </p:txBody>
      </p:sp>
      <p:sp>
        <p:nvSpPr>
          <p:cNvPr id="291918" name="Text Box 78"/>
          <p:cNvSpPr txBox="1">
            <a:spLocks noChangeArrowheads="1"/>
          </p:cNvSpPr>
          <p:nvPr/>
        </p:nvSpPr>
        <p:spPr bwMode="auto">
          <a:xfrm rot="16200000">
            <a:off x="1814513" y="3624263"/>
            <a:ext cx="549275" cy="29495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eaVert">
            <a:spAutoFit/>
          </a:bodyPr>
          <a:lstStyle/>
          <a:p>
            <a:pPr algn="ctr" eaLnBrk="0" hangingPunct="0"/>
            <a:r>
              <a:rPr lang="en-US" altLang="ko-KR" sz="2400" b="1">
                <a:solidFill>
                  <a:schemeClr val="bg1"/>
                </a:solidFill>
                <a:ea typeface="굴림" charset="-127"/>
              </a:rPr>
              <a:t>Concept</a:t>
            </a:r>
          </a:p>
        </p:txBody>
      </p:sp>
      <p:sp>
        <p:nvSpPr>
          <p:cNvPr id="291919" name="Text Box 79"/>
          <p:cNvSpPr txBox="1">
            <a:spLocks noChangeArrowheads="1"/>
          </p:cNvSpPr>
          <p:nvPr/>
        </p:nvSpPr>
        <p:spPr bwMode="auto">
          <a:xfrm rot="16200000">
            <a:off x="1843088" y="3363913"/>
            <a:ext cx="488950" cy="2089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eaVert">
            <a:spAutoFit/>
          </a:bodyPr>
          <a:lstStyle/>
          <a:p>
            <a:pPr algn="ctr" eaLnBrk="0" hangingPunct="0"/>
            <a:r>
              <a:rPr lang="en-US" altLang="ko-KR" sz="2000" b="1">
                <a:solidFill>
                  <a:schemeClr val="bg1"/>
                </a:solidFill>
                <a:ea typeface="굴림" charset="-127"/>
              </a:rPr>
              <a:t>Concept</a:t>
            </a:r>
          </a:p>
        </p:txBody>
      </p:sp>
      <p:sp>
        <p:nvSpPr>
          <p:cNvPr id="291920" name="Text Box 80"/>
          <p:cNvSpPr txBox="1">
            <a:spLocks noChangeArrowheads="1"/>
          </p:cNvSpPr>
          <p:nvPr/>
        </p:nvSpPr>
        <p:spPr bwMode="auto">
          <a:xfrm rot="16200000">
            <a:off x="1873250" y="3175000"/>
            <a:ext cx="428625" cy="13684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eaVert">
            <a:spAutoFit/>
          </a:bodyPr>
          <a:lstStyle/>
          <a:p>
            <a:pPr algn="ctr" eaLnBrk="0" hangingPunct="0"/>
            <a:r>
              <a:rPr lang="en-US" altLang="ko-KR" sz="1600" b="1">
                <a:solidFill>
                  <a:schemeClr val="bg1"/>
                </a:solidFill>
                <a:ea typeface="굴림" charset="-127"/>
              </a:rPr>
              <a:t>Concept</a:t>
            </a:r>
          </a:p>
        </p:txBody>
      </p:sp>
      <p:sp>
        <p:nvSpPr>
          <p:cNvPr id="291921" name="Text Box 81"/>
          <p:cNvSpPr txBox="1">
            <a:spLocks noChangeArrowheads="1"/>
          </p:cNvSpPr>
          <p:nvPr/>
        </p:nvSpPr>
        <p:spPr bwMode="auto">
          <a:xfrm rot="16200000">
            <a:off x="1904206" y="3001169"/>
            <a:ext cx="366713" cy="9366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eaVert">
            <a:spAutoFit/>
          </a:bodyPr>
          <a:lstStyle/>
          <a:p>
            <a:pPr algn="ctr" eaLnBrk="0" hangingPunct="0"/>
            <a:r>
              <a:rPr lang="en-US" altLang="ko-KR" sz="1200" b="1">
                <a:solidFill>
                  <a:schemeClr val="bg1"/>
                </a:solidFill>
                <a:ea typeface="굴림" charset="-127"/>
              </a:rPr>
              <a:t>Concept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AutoShape 2"/>
          <p:cNvSpPr>
            <a:spLocks noChangeArrowheads="1"/>
          </p:cNvSpPr>
          <p:nvPr/>
        </p:nvSpPr>
        <p:spPr bwMode="auto">
          <a:xfrm rot="-442307">
            <a:off x="541338" y="1624013"/>
            <a:ext cx="7848600" cy="792162"/>
          </a:xfrm>
          <a:custGeom>
            <a:avLst/>
            <a:gdLst>
              <a:gd name="G0" fmla="+- 19791 0 0"/>
              <a:gd name="G1" fmla="+- 4979 0 0"/>
              <a:gd name="G2" fmla="+- 21600 0 4979"/>
              <a:gd name="G3" fmla="+- 10800 0 4979"/>
              <a:gd name="G4" fmla="+- 21600 0 19791"/>
              <a:gd name="G5" fmla="*/ G4 G3 10800"/>
              <a:gd name="G6" fmla="+- 21600 0 G5"/>
              <a:gd name="T0" fmla="*/ 19791 w 21600"/>
              <a:gd name="T1" fmla="*/ 0 h 21600"/>
              <a:gd name="T2" fmla="*/ 0 w 21600"/>
              <a:gd name="T3" fmla="*/ 10800 h 21600"/>
              <a:gd name="T4" fmla="*/ 19791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9791" y="0"/>
                </a:moveTo>
                <a:lnTo>
                  <a:pt x="19791" y="4979"/>
                </a:lnTo>
                <a:lnTo>
                  <a:pt x="3375" y="4979"/>
                </a:lnTo>
                <a:lnTo>
                  <a:pt x="3375" y="16621"/>
                </a:lnTo>
                <a:lnTo>
                  <a:pt x="19791" y="16621"/>
                </a:lnTo>
                <a:lnTo>
                  <a:pt x="19791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4979"/>
                </a:moveTo>
                <a:lnTo>
                  <a:pt x="1350" y="16621"/>
                </a:lnTo>
                <a:lnTo>
                  <a:pt x="2700" y="16621"/>
                </a:lnTo>
                <a:lnTo>
                  <a:pt x="2700" y="4979"/>
                </a:lnTo>
                <a:close/>
              </a:path>
              <a:path w="21600" h="21600">
                <a:moveTo>
                  <a:pt x="0" y="4979"/>
                </a:moveTo>
                <a:lnTo>
                  <a:pt x="0" y="16621"/>
                </a:lnTo>
                <a:lnTo>
                  <a:pt x="675" y="16621"/>
                </a:lnTo>
                <a:lnTo>
                  <a:pt x="675" y="4979"/>
                </a:lnTo>
                <a:close/>
              </a:path>
            </a:pathLst>
          </a:custGeom>
          <a:gradFill rotWithShape="1">
            <a:gsLst>
              <a:gs pos="0">
                <a:schemeClr val="folHlink">
                  <a:gamma/>
                  <a:tint val="0"/>
                  <a:invGamma/>
                  <a:alpha val="0"/>
                </a:schemeClr>
              </a:gs>
              <a:gs pos="100000">
                <a:schemeClr val="folHlink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grpSp>
        <p:nvGrpSpPr>
          <p:cNvPr id="292867" name="Group 3"/>
          <p:cNvGrpSpPr>
            <a:grpSpLocks/>
          </p:cNvGrpSpPr>
          <p:nvPr/>
        </p:nvGrpSpPr>
        <p:grpSpPr bwMode="auto">
          <a:xfrm>
            <a:off x="396875" y="4178300"/>
            <a:ext cx="1584325" cy="1914525"/>
            <a:chOff x="113" y="2432"/>
            <a:chExt cx="998" cy="1206"/>
          </a:xfrm>
        </p:grpSpPr>
        <p:sp>
          <p:nvSpPr>
            <p:cNvPr id="292868" name="AutoShape 4"/>
            <p:cNvSpPr>
              <a:spLocks noChangeArrowheads="1"/>
            </p:cNvSpPr>
            <p:nvPr/>
          </p:nvSpPr>
          <p:spPr bwMode="auto">
            <a:xfrm rot="16200000">
              <a:off x="45" y="2500"/>
              <a:ext cx="1134" cy="998"/>
            </a:xfrm>
            <a:custGeom>
              <a:avLst/>
              <a:gdLst>
                <a:gd name="G0" fmla="+- 15028 0 0"/>
                <a:gd name="G1" fmla="+- 2121 0 0"/>
                <a:gd name="G2" fmla="+- 21600 0 2121"/>
                <a:gd name="G3" fmla="+- 10800 0 2121"/>
                <a:gd name="G4" fmla="+- 21600 0 15028"/>
                <a:gd name="G5" fmla="*/ G4 G3 10800"/>
                <a:gd name="G6" fmla="+- 21600 0 G5"/>
                <a:gd name="T0" fmla="*/ 15028 w 21600"/>
                <a:gd name="T1" fmla="*/ 0 h 21600"/>
                <a:gd name="T2" fmla="*/ 0 w 21600"/>
                <a:gd name="T3" fmla="*/ 10800 h 21600"/>
                <a:gd name="T4" fmla="*/ 15028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5028" y="0"/>
                  </a:moveTo>
                  <a:lnTo>
                    <a:pt x="15028" y="2121"/>
                  </a:lnTo>
                  <a:lnTo>
                    <a:pt x="3375" y="2121"/>
                  </a:lnTo>
                  <a:lnTo>
                    <a:pt x="3375" y="19479"/>
                  </a:lnTo>
                  <a:lnTo>
                    <a:pt x="15028" y="19479"/>
                  </a:lnTo>
                  <a:lnTo>
                    <a:pt x="15028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2121"/>
                  </a:moveTo>
                  <a:lnTo>
                    <a:pt x="1350" y="19479"/>
                  </a:lnTo>
                  <a:lnTo>
                    <a:pt x="2700" y="19479"/>
                  </a:lnTo>
                  <a:lnTo>
                    <a:pt x="2700" y="2121"/>
                  </a:lnTo>
                  <a:close/>
                </a:path>
                <a:path w="21600" h="21600">
                  <a:moveTo>
                    <a:pt x="0" y="2121"/>
                  </a:moveTo>
                  <a:lnTo>
                    <a:pt x="0" y="19479"/>
                  </a:lnTo>
                  <a:lnTo>
                    <a:pt x="675" y="19479"/>
                  </a:lnTo>
                  <a:lnTo>
                    <a:pt x="675" y="2121"/>
                  </a:lnTo>
                  <a:close/>
                </a:path>
              </a:pathLst>
            </a:custGeom>
            <a:gradFill rotWithShape="1">
              <a:gsLst>
                <a:gs pos="0">
                  <a:schemeClr val="folHlink">
                    <a:gamma/>
                    <a:tint val="0"/>
                    <a:invGamma/>
                    <a:alpha val="0"/>
                  </a:schemeClr>
                </a:gs>
                <a:gs pos="100000">
                  <a:schemeClr val="folHlink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92869" name="Text Box 5"/>
            <p:cNvSpPr txBox="1">
              <a:spLocks noChangeArrowheads="1"/>
            </p:cNvSpPr>
            <p:nvPr/>
          </p:nvSpPr>
          <p:spPr bwMode="auto">
            <a:xfrm>
              <a:off x="113" y="2659"/>
              <a:ext cx="998" cy="979"/>
            </a:xfrm>
            <a:prstGeom prst="rect">
              <a:avLst/>
            </a:prstGeom>
            <a:noFill/>
            <a:ln w="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ko-KR" b="1">
                  <a:latin typeface="Verdana" pitchFamily="34" charset="0"/>
                  <a:ea typeface="굴림" charset="-127"/>
                </a:rPr>
                <a:t>Click to add text</a:t>
              </a:r>
            </a:p>
            <a:p>
              <a:pPr algn="ctr" eaLnBrk="0" hangingPunct="0"/>
              <a:endParaRPr lang="en-US" altLang="ko-KR" b="1">
                <a:latin typeface="Verdana" pitchFamily="34" charset="0"/>
                <a:ea typeface="굴림" charset="-127"/>
              </a:endParaRPr>
            </a:p>
            <a:p>
              <a:pPr algn="ctr" eaLnBrk="0" hangingPunct="0">
                <a:buFontTx/>
                <a:buChar char="•"/>
              </a:pPr>
              <a:r>
                <a:rPr lang="en-US" altLang="ko-KR" sz="1400" b="1">
                  <a:latin typeface="Verdana" pitchFamily="34" charset="0"/>
                  <a:ea typeface="굴림" charset="-127"/>
                </a:rPr>
                <a:t>Add text 1</a:t>
              </a:r>
            </a:p>
            <a:p>
              <a:pPr algn="ctr" eaLnBrk="0" hangingPunct="0">
                <a:buFontTx/>
                <a:buChar char="•"/>
              </a:pPr>
              <a:r>
                <a:rPr lang="en-US" altLang="ko-KR" sz="1400" b="1">
                  <a:latin typeface="Verdana" pitchFamily="34" charset="0"/>
                  <a:ea typeface="굴림" charset="-127"/>
                </a:rPr>
                <a:t>Add text 2</a:t>
              </a:r>
            </a:p>
            <a:p>
              <a:pPr algn="ctr" eaLnBrk="0" hangingPunct="0">
                <a:buFontTx/>
                <a:buChar char="•"/>
              </a:pPr>
              <a:r>
                <a:rPr lang="en-US" altLang="ko-KR" sz="1400" b="1">
                  <a:latin typeface="Verdana" pitchFamily="34" charset="0"/>
                  <a:ea typeface="굴림" charset="-127"/>
                </a:rPr>
                <a:t>Add text 3</a:t>
              </a:r>
            </a:p>
          </p:txBody>
        </p:sp>
      </p:grpSp>
      <p:grpSp>
        <p:nvGrpSpPr>
          <p:cNvPr id="292870" name="Group 6"/>
          <p:cNvGrpSpPr>
            <a:grpSpLocks/>
          </p:cNvGrpSpPr>
          <p:nvPr/>
        </p:nvGrpSpPr>
        <p:grpSpPr bwMode="auto">
          <a:xfrm>
            <a:off x="2125663" y="4178300"/>
            <a:ext cx="1584325" cy="1914525"/>
            <a:chOff x="113" y="2432"/>
            <a:chExt cx="998" cy="1206"/>
          </a:xfrm>
        </p:grpSpPr>
        <p:sp>
          <p:nvSpPr>
            <p:cNvPr id="292871" name="AutoShape 7"/>
            <p:cNvSpPr>
              <a:spLocks noChangeArrowheads="1"/>
            </p:cNvSpPr>
            <p:nvPr/>
          </p:nvSpPr>
          <p:spPr bwMode="auto">
            <a:xfrm rot="16200000">
              <a:off x="45" y="2500"/>
              <a:ext cx="1134" cy="998"/>
            </a:xfrm>
            <a:custGeom>
              <a:avLst/>
              <a:gdLst>
                <a:gd name="G0" fmla="+- 15028 0 0"/>
                <a:gd name="G1" fmla="+- 2121 0 0"/>
                <a:gd name="G2" fmla="+- 21600 0 2121"/>
                <a:gd name="G3" fmla="+- 10800 0 2121"/>
                <a:gd name="G4" fmla="+- 21600 0 15028"/>
                <a:gd name="G5" fmla="*/ G4 G3 10800"/>
                <a:gd name="G6" fmla="+- 21600 0 G5"/>
                <a:gd name="T0" fmla="*/ 15028 w 21600"/>
                <a:gd name="T1" fmla="*/ 0 h 21600"/>
                <a:gd name="T2" fmla="*/ 0 w 21600"/>
                <a:gd name="T3" fmla="*/ 10800 h 21600"/>
                <a:gd name="T4" fmla="*/ 15028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5028" y="0"/>
                  </a:moveTo>
                  <a:lnTo>
                    <a:pt x="15028" y="2121"/>
                  </a:lnTo>
                  <a:lnTo>
                    <a:pt x="3375" y="2121"/>
                  </a:lnTo>
                  <a:lnTo>
                    <a:pt x="3375" y="19479"/>
                  </a:lnTo>
                  <a:lnTo>
                    <a:pt x="15028" y="19479"/>
                  </a:lnTo>
                  <a:lnTo>
                    <a:pt x="15028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2121"/>
                  </a:moveTo>
                  <a:lnTo>
                    <a:pt x="1350" y="19479"/>
                  </a:lnTo>
                  <a:lnTo>
                    <a:pt x="2700" y="19479"/>
                  </a:lnTo>
                  <a:lnTo>
                    <a:pt x="2700" y="2121"/>
                  </a:lnTo>
                  <a:close/>
                </a:path>
                <a:path w="21600" h="21600">
                  <a:moveTo>
                    <a:pt x="0" y="2121"/>
                  </a:moveTo>
                  <a:lnTo>
                    <a:pt x="0" y="19479"/>
                  </a:lnTo>
                  <a:lnTo>
                    <a:pt x="675" y="19479"/>
                  </a:lnTo>
                  <a:lnTo>
                    <a:pt x="675" y="2121"/>
                  </a:lnTo>
                  <a:close/>
                </a:path>
              </a:pathLst>
            </a:custGeom>
            <a:gradFill rotWithShape="1">
              <a:gsLst>
                <a:gs pos="0">
                  <a:schemeClr val="folHlink">
                    <a:gamma/>
                    <a:tint val="0"/>
                    <a:invGamma/>
                    <a:alpha val="0"/>
                  </a:schemeClr>
                </a:gs>
                <a:gs pos="100000">
                  <a:schemeClr val="folHlink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92872" name="Text Box 8"/>
            <p:cNvSpPr txBox="1">
              <a:spLocks noChangeArrowheads="1"/>
            </p:cNvSpPr>
            <p:nvPr/>
          </p:nvSpPr>
          <p:spPr bwMode="auto">
            <a:xfrm>
              <a:off x="113" y="2659"/>
              <a:ext cx="998" cy="979"/>
            </a:xfrm>
            <a:prstGeom prst="rect">
              <a:avLst/>
            </a:prstGeom>
            <a:noFill/>
            <a:ln w="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ko-KR" b="1">
                  <a:latin typeface="Verdana" pitchFamily="34" charset="0"/>
                  <a:ea typeface="굴림" charset="-127"/>
                </a:rPr>
                <a:t>Click to add text</a:t>
              </a:r>
            </a:p>
            <a:p>
              <a:pPr algn="ctr" eaLnBrk="0" hangingPunct="0"/>
              <a:endParaRPr lang="en-US" altLang="ko-KR" b="1">
                <a:latin typeface="Verdana" pitchFamily="34" charset="0"/>
                <a:ea typeface="굴림" charset="-127"/>
              </a:endParaRPr>
            </a:p>
            <a:p>
              <a:pPr algn="ctr" eaLnBrk="0" hangingPunct="0">
                <a:buFontTx/>
                <a:buChar char="•"/>
              </a:pPr>
              <a:r>
                <a:rPr lang="en-US" altLang="ko-KR" sz="1400" b="1">
                  <a:latin typeface="Verdana" pitchFamily="34" charset="0"/>
                  <a:ea typeface="굴림" charset="-127"/>
                </a:rPr>
                <a:t>Add text 1</a:t>
              </a:r>
            </a:p>
            <a:p>
              <a:pPr algn="ctr" eaLnBrk="0" hangingPunct="0">
                <a:buFontTx/>
                <a:buChar char="•"/>
              </a:pPr>
              <a:r>
                <a:rPr lang="en-US" altLang="ko-KR" sz="1400" b="1">
                  <a:latin typeface="Verdana" pitchFamily="34" charset="0"/>
                  <a:ea typeface="굴림" charset="-127"/>
                </a:rPr>
                <a:t>Add text 2</a:t>
              </a:r>
            </a:p>
            <a:p>
              <a:pPr algn="ctr" eaLnBrk="0" hangingPunct="0">
                <a:buFontTx/>
                <a:buChar char="•"/>
              </a:pPr>
              <a:r>
                <a:rPr lang="en-US" altLang="ko-KR" sz="1400" b="1">
                  <a:latin typeface="Verdana" pitchFamily="34" charset="0"/>
                  <a:ea typeface="굴림" charset="-127"/>
                </a:rPr>
                <a:t>Add text 3</a:t>
              </a:r>
            </a:p>
          </p:txBody>
        </p:sp>
      </p:grpSp>
      <p:grpSp>
        <p:nvGrpSpPr>
          <p:cNvPr id="292873" name="Group 9"/>
          <p:cNvGrpSpPr>
            <a:grpSpLocks/>
          </p:cNvGrpSpPr>
          <p:nvPr/>
        </p:nvGrpSpPr>
        <p:grpSpPr bwMode="auto">
          <a:xfrm>
            <a:off x="4140200" y="4178300"/>
            <a:ext cx="1584325" cy="1914525"/>
            <a:chOff x="113" y="2432"/>
            <a:chExt cx="998" cy="1206"/>
          </a:xfrm>
        </p:grpSpPr>
        <p:sp>
          <p:nvSpPr>
            <p:cNvPr id="292874" name="AutoShape 10"/>
            <p:cNvSpPr>
              <a:spLocks noChangeArrowheads="1"/>
            </p:cNvSpPr>
            <p:nvPr/>
          </p:nvSpPr>
          <p:spPr bwMode="auto">
            <a:xfrm rot="16200000">
              <a:off x="45" y="2500"/>
              <a:ext cx="1134" cy="998"/>
            </a:xfrm>
            <a:custGeom>
              <a:avLst/>
              <a:gdLst>
                <a:gd name="G0" fmla="+- 15028 0 0"/>
                <a:gd name="G1" fmla="+- 2121 0 0"/>
                <a:gd name="G2" fmla="+- 21600 0 2121"/>
                <a:gd name="G3" fmla="+- 10800 0 2121"/>
                <a:gd name="G4" fmla="+- 21600 0 15028"/>
                <a:gd name="G5" fmla="*/ G4 G3 10800"/>
                <a:gd name="G6" fmla="+- 21600 0 G5"/>
                <a:gd name="T0" fmla="*/ 15028 w 21600"/>
                <a:gd name="T1" fmla="*/ 0 h 21600"/>
                <a:gd name="T2" fmla="*/ 0 w 21600"/>
                <a:gd name="T3" fmla="*/ 10800 h 21600"/>
                <a:gd name="T4" fmla="*/ 15028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5028" y="0"/>
                  </a:moveTo>
                  <a:lnTo>
                    <a:pt x="15028" y="2121"/>
                  </a:lnTo>
                  <a:lnTo>
                    <a:pt x="3375" y="2121"/>
                  </a:lnTo>
                  <a:lnTo>
                    <a:pt x="3375" y="19479"/>
                  </a:lnTo>
                  <a:lnTo>
                    <a:pt x="15028" y="19479"/>
                  </a:lnTo>
                  <a:lnTo>
                    <a:pt x="15028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2121"/>
                  </a:moveTo>
                  <a:lnTo>
                    <a:pt x="1350" y="19479"/>
                  </a:lnTo>
                  <a:lnTo>
                    <a:pt x="2700" y="19479"/>
                  </a:lnTo>
                  <a:lnTo>
                    <a:pt x="2700" y="2121"/>
                  </a:lnTo>
                  <a:close/>
                </a:path>
                <a:path w="21600" h="21600">
                  <a:moveTo>
                    <a:pt x="0" y="2121"/>
                  </a:moveTo>
                  <a:lnTo>
                    <a:pt x="0" y="19479"/>
                  </a:lnTo>
                  <a:lnTo>
                    <a:pt x="675" y="19479"/>
                  </a:lnTo>
                  <a:lnTo>
                    <a:pt x="675" y="2121"/>
                  </a:lnTo>
                  <a:close/>
                </a:path>
              </a:pathLst>
            </a:custGeom>
            <a:gradFill rotWithShape="1">
              <a:gsLst>
                <a:gs pos="0">
                  <a:schemeClr val="folHlink">
                    <a:gamma/>
                    <a:tint val="0"/>
                    <a:invGamma/>
                    <a:alpha val="0"/>
                  </a:schemeClr>
                </a:gs>
                <a:gs pos="100000">
                  <a:schemeClr val="folHlink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92875" name="Text Box 11"/>
            <p:cNvSpPr txBox="1">
              <a:spLocks noChangeArrowheads="1"/>
            </p:cNvSpPr>
            <p:nvPr/>
          </p:nvSpPr>
          <p:spPr bwMode="auto">
            <a:xfrm>
              <a:off x="113" y="2659"/>
              <a:ext cx="998" cy="979"/>
            </a:xfrm>
            <a:prstGeom prst="rect">
              <a:avLst/>
            </a:prstGeom>
            <a:noFill/>
            <a:ln w="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ko-KR" b="1">
                  <a:latin typeface="Verdana" pitchFamily="34" charset="0"/>
                  <a:ea typeface="굴림" charset="-127"/>
                </a:rPr>
                <a:t>Click to add text</a:t>
              </a:r>
            </a:p>
            <a:p>
              <a:pPr algn="ctr" eaLnBrk="0" hangingPunct="0"/>
              <a:endParaRPr lang="en-US" altLang="ko-KR" b="1">
                <a:latin typeface="Verdana" pitchFamily="34" charset="0"/>
                <a:ea typeface="굴림" charset="-127"/>
              </a:endParaRPr>
            </a:p>
            <a:p>
              <a:pPr algn="ctr" eaLnBrk="0" hangingPunct="0">
                <a:buFontTx/>
                <a:buChar char="•"/>
              </a:pPr>
              <a:r>
                <a:rPr lang="en-US" altLang="ko-KR" sz="1400" b="1">
                  <a:latin typeface="Verdana" pitchFamily="34" charset="0"/>
                  <a:ea typeface="굴림" charset="-127"/>
                </a:rPr>
                <a:t>Add text 1</a:t>
              </a:r>
            </a:p>
            <a:p>
              <a:pPr algn="ctr" eaLnBrk="0" hangingPunct="0">
                <a:buFontTx/>
                <a:buChar char="•"/>
              </a:pPr>
              <a:r>
                <a:rPr lang="en-US" altLang="ko-KR" sz="1400" b="1">
                  <a:latin typeface="Verdana" pitchFamily="34" charset="0"/>
                  <a:ea typeface="굴림" charset="-127"/>
                </a:rPr>
                <a:t>Add text 2</a:t>
              </a:r>
            </a:p>
            <a:p>
              <a:pPr algn="ctr" eaLnBrk="0" hangingPunct="0">
                <a:buFontTx/>
                <a:buChar char="•"/>
              </a:pPr>
              <a:r>
                <a:rPr lang="en-US" altLang="ko-KR" sz="1400" b="1">
                  <a:latin typeface="Verdana" pitchFamily="34" charset="0"/>
                  <a:ea typeface="굴림" charset="-127"/>
                </a:rPr>
                <a:t>Add text 3</a:t>
              </a:r>
            </a:p>
          </p:txBody>
        </p:sp>
      </p:grpSp>
      <p:grpSp>
        <p:nvGrpSpPr>
          <p:cNvPr id="292876" name="Group 12"/>
          <p:cNvGrpSpPr>
            <a:grpSpLocks/>
          </p:cNvGrpSpPr>
          <p:nvPr/>
        </p:nvGrpSpPr>
        <p:grpSpPr bwMode="auto">
          <a:xfrm>
            <a:off x="6734175" y="4178300"/>
            <a:ext cx="1584325" cy="1914525"/>
            <a:chOff x="113" y="2432"/>
            <a:chExt cx="998" cy="1206"/>
          </a:xfrm>
        </p:grpSpPr>
        <p:sp>
          <p:nvSpPr>
            <p:cNvPr id="292877" name="AutoShape 13"/>
            <p:cNvSpPr>
              <a:spLocks noChangeArrowheads="1"/>
            </p:cNvSpPr>
            <p:nvPr/>
          </p:nvSpPr>
          <p:spPr bwMode="auto">
            <a:xfrm rot="16200000">
              <a:off x="45" y="2500"/>
              <a:ext cx="1134" cy="998"/>
            </a:xfrm>
            <a:custGeom>
              <a:avLst/>
              <a:gdLst>
                <a:gd name="G0" fmla="+- 15028 0 0"/>
                <a:gd name="G1" fmla="+- 2121 0 0"/>
                <a:gd name="G2" fmla="+- 21600 0 2121"/>
                <a:gd name="G3" fmla="+- 10800 0 2121"/>
                <a:gd name="G4" fmla="+- 21600 0 15028"/>
                <a:gd name="G5" fmla="*/ G4 G3 10800"/>
                <a:gd name="G6" fmla="+- 21600 0 G5"/>
                <a:gd name="T0" fmla="*/ 15028 w 21600"/>
                <a:gd name="T1" fmla="*/ 0 h 21600"/>
                <a:gd name="T2" fmla="*/ 0 w 21600"/>
                <a:gd name="T3" fmla="*/ 10800 h 21600"/>
                <a:gd name="T4" fmla="*/ 15028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5028" y="0"/>
                  </a:moveTo>
                  <a:lnTo>
                    <a:pt x="15028" y="2121"/>
                  </a:lnTo>
                  <a:lnTo>
                    <a:pt x="3375" y="2121"/>
                  </a:lnTo>
                  <a:lnTo>
                    <a:pt x="3375" y="19479"/>
                  </a:lnTo>
                  <a:lnTo>
                    <a:pt x="15028" y="19479"/>
                  </a:lnTo>
                  <a:lnTo>
                    <a:pt x="15028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2121"/>
                  </a:moveTo>
                  <a:lnTo>
                    <a:pt x="1350" y="19479"/>
                  </a:lnTo>
                  <a:lnTo>
                    <a:pt x="2700" y="19479"/>
                  </a:lnTo>
                  <a:lnTo>
                    <a:pt x="2700" y="2121"/>
                  </a:lnTo>
                  <a:close/>
                </a:path>
                <a:path w="21600" h="21600">
                  <a:moveTo>
                    <a:pt x="0" y="2121"/>
                  </a:moveTo>
                  <a:lnTo>
                    <a:pt x="0" y="19479"/>
                  </a:lnTo>
                  <a:lnTo>
                    <a:pt x="675" y="19479"/>
                  </a:lnTo>
                  <a:lnTo>
                    <a:pt x="675" y="2121"/>
                  </a:lnTo>
                  <a:close/>
                </a:path>
              </a:pathLst>
            </a:custGeom>
            <a:gradFill rotWithShape="1">
              <a:gsLst>
                <a:gs pos="0">
                  <a:schemeClr val="folHlink">
                    <a:gamma/>
                    <a:tint val="0"/>
                    <a:invGamma/>
                    <a:alpha val="0"/>
                  </a:schemeClr>
                </a:gs>
                <a:gs pos="100000">
                  <a:schemeClr val="folHlink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92878" name="Text Box 14"/>
            <p:cNvSpPr txBox="1">
              <a:spLocks noChangeArrowheads="1"/>
            </p:cNvSpPr>
            <p:nvPr/>
          </p:nvSpPr>
          <p:spPr bwMode="auto">
            <a:xfrm>
              <a:off x="113" y="2659"/>
              <a:ext cx="998" cy="979"/>
            </a:xfrm>
            <a:prstGeom prst="rect">
              <a:avLst/>
            </a:prstGeom>
            <a:noFill/>
            <a:ln w="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ko-KR" b="1">
                  <a:latin typeface="Verdana" pitchFamily="34" charset="0"/>
                  <a:ea typeface="굴림" charset="-127"/>
                </a:rPr>
                <a:t>Click to add text</a:t>
              </a:r>
            </a:p>
            <a:p>
              <a:pPr algn="ctr" eaLnBrk="0" hangingPunct="0"/>
              <a:endParaRPr lang="en-US" altLang="ko-KR" b="1">
                <a:latin typeface="Verdana" pitchFamily="34" charset="0"/>
                <a:ea typeface="굴림" charset="-127"/>
              </a:endParaRPr>
            </a:p>
            <a:p>
              <a:pPr algn="ctr" eaLnBrk="0" hangingPunct="0">
                <a:buFontTx/>
                <a:buChar char="•"/>
              </a:pPr>
              <a:r>
                <a:rPr lang="en-US" altLang="ko-KR" sz="1400" b="1">
                  <a:latin typeface="Verdana" pitchFamily="34" charset="0"/>
                  <a:ea typeface="굴림" charset="-127"/>
                </a:rPr>
                <a:t>Add text 1</a:t>
              </a:r>
            </a:p>
            <a:p>
              <a:pPr algn="ctr" eaLnBrk="0" hangingPunct="0">
                <a:buFontTx/>
                <a:buChar char="•"/>
              </a:pPr>
              <a:r>
                <a:rPr lang="en-US" altLang="ko-KR" sz="1400" b="1">
                  <a:latin typeface="Verdana" pitchFamily="34" charset="0"/>
                  <a:ea typeface="굴림" charset="-127"/>
                </a:rPr>
                <a:t>Add text 2</a:t>
              </a:r>
            </a:p>
            <a:p>
              <a:pPr algn="ctr" eaLnBrk="0" hangingPunct="0">
                <a:buFontTx/>
                <a:buChar char="•"/>
              </a:pPr>
              <a:r>
                <a:rPr lang="en-US" altLang="ko-KR" sz="1400" b="1">
                  <a:latin typeface="Verdana" pitchFamily="34" charset="0"/>
                  <a:ea typeface="굴림" charset="-127"/>
                </a:rPr>
                <a:t>Add text 3</a:t>
              </a:r>
            </a:p>
          </p:txBody>
        </p:sp>
      </p:grpSp>
      <p:sp>
        <p:nvSpPr>
          <p:cNvPr id="292879" name="Text Box 15"/>
          <p:cNvSpPr txBox="1">
            <a:spLocks noChangeArrowheads="1"/>
          </p:cNvSpPr>
          <p:nvPr/>
        </p:nvSpPr>
        <p:spPr bwMode="auto">
          <a:xfrm rot="16200000">
            <a:off x="2359819" y="172244"/>
            <a:ext cx="611187" cy="29495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eaVert">
            <a:spAutoFit/>
          </a:bodyPr>
          <a:lstStyle/>
          <a:p>
            <a:pPr algn="ctr" eaLnBrk="0" hangingPunct="0"/>
            <a:r>
              <a:rPr lang="en-US" altLang="ko-KR" sz="2800" b="1">
                <a:solidFill>
                  <a:schemeClr val="bg2"/>
                </a:solidFill>
                <a:ea typeface="굴림" charset="-127"/>
              </a:rPr>
              <a:t>Add title text</a:t>
            </a:r>
          </a:p>
        </p:txBody>
      </p:sp>
      <p:grpSp>
        <p:nvGrpSpPr>
          <p:cNvPr id="292880" name="Group 16"/>
          <p:cNvGrpSpPr>
            <a:grpSpLocks/>
          </p:cNvGrpSpPr>
          <p:nvPr/>
        </p:nvGrpSpPr>
        <p:grpSpPr bwMode="auto">
          <a:xfrm>
            <a:off x="468313" y="2705100"/>
            <a:ext cx="1439862" cy="1439863"/>
            <a:chOff x="249" y="1979"/>
            <a:chExt cx="907" cy="907"/>
          </a:xfrm>
        </p:grpSpPr>
        <p:grpSp>
          <p:nvGrpSpPr>
            <p:cNvPr id="292881" name="Group 17"/>
            <p:cNvGrpSpPr>
              <a:grpSpLocks/>
            </p:cNvGrpSpPr>
            <p:nvPr/>
          </p:nvGrpSpPr>
          <p:grpSpPr bwMode="auto">
            <a:xfrm>
              <a:off x="249" y="1979"/>
              <a:ext cx="907" cy="907"/>
              <a:chOff x="431" y="2750"/>
              <a:chExt cx="1134" cy="993"/>
            </a:xfrm>
          </p:grpSpPr>
          <p:grpSp>
            <p:nvGrpSpPr>
              <p:cNvPr id="292882" name="Group 18"/>
              <p:cNvGrpSpPr>
                <a:grpSpLocks/>
              </p:cNvGrpSpPr>
              <p:nvPr/>
            </p:nvGrpSpPr>
            <p:grpSpPr bwMode="auto">
              <a:xfrm>
                <a:off x="431" y="2750"/>
                <a:ext cx="1134" cy="993"/>
                <a:chOff x="868" y="1477"/>
                <a:chExt cx="4251" cy="2141"/>
              </a:xfrm>
            </p:grpSpPr>
            <p:sp>
              <p:nvSpPr>
                <p:cNvPr id="292883" name="Oval 19"/>
                <p:cNvSpPr>
                  <a:spLocks noChangeArrowheads="1"/>
                </p:cNvSpPr>
                <p:nvPr/>
              </p:nvSpPr>
              <p:spPr bwMode="auto">
                <a:xfrm>
                  <a:off x="868" y="1477"/>
                  <a:ext cx="4251" cy="2141"/>
                </a:xfrm>
                <a:prstGeom prst="ellipse">
                  <a:avLst/>
                </a:pr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292884" name="Oval 20"/>
                <p:cNvSpPr>
                  <a:spLocks noChangeArrowheads="1"/>
                </p:cNvSpPr>
                <p:nvPr/>
              </p:nvSpPr>
              <p:spPr bwMode="auto">
                <a:xfrm>
                  <a:off x="930" y="1480"/>
                  <a:ext cx="4143" cy="2085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folHlink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  <p:sp>
            <p:nvSpPr>
              <p:cNvPr id="292885" name="Oval 21"/>
              <p:cNvSpPr>
                <a:spLocks noChangeArrowheads="1"/>
              </p:cNvSpPr>
              <p:nvPr/>
            </p:nvSpPr>
            <p:spPr bwMode="auto">
              <a:xfrm flipH="1">
                <a:off x="522" y="2840"/>
                <a:ext cx="953" cy="798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0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292886" name="Oval 22"/>
              <p:cNvSpPr>
                <a:spLocks noChangeArrowheads="1"/>
              </p:cNvSpPr>
              <p:nvPr/>
            </p:nvSpPr>
            <p:spPr bwMode="auto">
              <a:xfrm flipH="1">
                <a:off x="611" y="2862"/>
                <a:ext cx="771" cy="522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tint val="35686"/>
                      <a:invGamma/>
                    </a:schemeClr>
                  </a:gs>
                  <a:gs pos="100000">
                    <a:schemeClr val="accent2">
                      <a:alpha val="3700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000" b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92887" name="Rectangle 23"/>
            <p:cNvSpPr>
              <a:spLocks noChangeArrowheads="1"/>
            </p:cNvSpPr>
            <p:nvPr/>
          </p:nvSpPr>
          <p:spPr bwMode="auto">
            <a:xfrm>
              <a:off x="249" y="2266"/>
              <a:ext cx="90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ko-KR" sz="2400" b="1" baseline="-25000">
                  <a:solidFill>
                    <a:schemeClr val="bg1"/>
                  </a:solidFill>
                  <a:ea typeface="굴림" charset="-127"/>
                </a:rPr>
                <a:t>Concept</a:t>
              </a:r>
              <a:endParaRPr lang="en-US" sz="2400" b="1" baseline="-25000">
                <a:solidFill>
                  <a:schemeClr val="bg1"/>
                </a:solidFill>
              </a:endParaRPr>
            </a:p>
          </p:txBody>
        </p:sp>
      </p:grpSp>
      <p:grpSp>
        <p:nvGrpSpPr>
          <p:cNvPr id="292888" name="Group 24"/>
          <p:cNvGrpSpPr>
            <a:grpSpLocks/>
          </p:cNvGrpSpPr>
          <p:nvPr/>
        </p:nvGrpSpPr>
        <p:grpSpPr bwMode="auto">
          <a:xfrm>
            <a:off x="6516688" y="2128838"/>
            <a:ext cx="2016125" cy="2016125"/>
            <a:chOff x="4059" y="1616"/>
            <a:chExt cx="1270" cy="1270"/>
          </a:xfrm>
        </p:grpSpPr>
        <p:grpSp>
          <p:nvGrpSpPr>
            <p:cNvPr id="292889" name="Group 25"/>
            <p:cNvGrpSpPr>
              <a:grpSpLocks/>
            </p:cNvGrpSpPr>
            <p:nvPr/>
          </p:nvGrpSpPr>
          <p:grpSpPr bwMode="auto">
            <a:xfrm>
              <a:off x="4059" y="1616"/>
              <a:ext cx="1270" cy="1270"/>
              <a:chOff x="4195" y="2750"/>
              <a:chExt cx="1134" cy="993"/>
            </a:xfrm>
          </p:grpSpPr>
          <p:grpSp>
            <p:nvGrpSpPr>
              <p:cNvPr id="292890" name="Group 26"/>
              <p:cNvGrpSpPr>
                <a:grpSpLocks/>
              </p:cNvGrpSpPr>
              <p:nvPr/>
            </p:nvGrpSpPr>
            <p:grpSpPr bwMode="auto">
              <a:xfrm>
                <a:off x="4195" y="2750"/>
                <a:ext cx="1134" cy="993"/>
                <a:chOff x="868" y="1477"/>
                <a:chExt cx="4251" cy="2141"/>
              </a:xfrm>
            </p:grpSpPr>
            <p:sp>
              <p:nvSpPr>
                <p:cNvPr id="292891" name="Oval 27"/>
                <p:cNvSpPr>
                  <a:spLocks noChangeArrowheads="1"/>
                </p:cNvSpPr>
                <p:nvPr/>
              </p:nvSpPr>
              <p:spPr bwMode="auto">
                <a:xfrm>
                  <a:off x="868" y="1477"/>
                  <a:ext cx="4251" cy="2141"/>
                </a:xfrm>
                <a:prstGeom prst="ellipse">
                  <a:avLst/>
                </a:pr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292892" name="Oval 28"/>
                <p:cNvSpPr>
                  <a:spLocks noChangeArrowheads="1"/>
                </p:cNvSpPr>
                <p:nvPr/>
              </p:nvSpPr>
              <p:spPr bwMode="auto">
                <a:xfrm>
                  <a:off x="930" y="1480"/>
                  <a:ext cx="4143" cy="2085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folHlink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  <p:sp>
            <p:nvSpPr>
              <p:cNvPr id="292893" name="Oval 29"/>
              <p:cNvSpPr>
                <a:spLocks noChangeArrowheads="1"/>
              </p:cNvSpPr>
              <p:nvPr/>
            </p:nvSpPr>
            <p:spPr bwMode="auto">
              <a:xfrm flipH="1">
                <a:off x="4285" y="2841"/>
                <a:ext cx="953" cy="791"/>
              </a:xfrm>
              <a:prstGeom prst="ellipse">
                <a:avLst/>
              </a:pr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0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292894" name="Oval 30"/>
              <p:cNvSpPr>
                <a:spLocks noChangeArrowheads="1"/>
              </p:cNvSpPr>
              <p:nvPr/>
            </p:nvSpPr>
            <p:spPr bwMode="auto">
              <a:xfrm flipH="1">
                <a:off x="4375" y="2865"/>
                <a:ext cx="771" cy="52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35686"/>
                      <a:invGamma/>
                    </a:schemeClr>
                  </a:gs>
                  <a:gs pos="100000">
                    <a:schemeClr val="bg2">
                      <a:alpha val="3700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000" b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92895" name="Rectangle 31"/>
            <p:cNvSpPr>
              <a:spLocks noChangeArrowheads="1"/>
            </p:cNvSpPr>
            <p:nvPr/>
          </p:nvSpPr>
          <p:spPr bwMode="auto">
            <a:xfrm>
              <a:off x="4059" y="2024"/>
              <a:ext cx="127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ko-KR" sz="3600" b="1" baseline="-25000">
                  <a:solidFill>
                    <a:schemeClr val="bg1"/>
                  </a:solidFill>
                  <a:ea typeface="굴림" charset="-127"/>
                </a:rPr>
                <a:t>Concept</a:t>
              </a:r>
              <a:endParaRPr lang="en-US" sz="3600" b="1" baseline="-25000">
                <a:solidFill>
                  <a:schemeClr val="bg1"/>
                </a:solidFill>
              </a:endParaRPr>
            </a:p>
          </p:txBody>
        </p:sp>
      </p:grpSp>
      <p:grpSp>
        <p:nvGrpSpPr>
          <p:cNvPr id="292896" name="Group 32"/>
          <p:cNvGrpSpPr>
            <a:grpSpLocks/>
          </p:cNvGrpSpPr>
          <p:nvPr/>
        </p:nvGrpSpPr>
        <p:grpSpPr bwMode="auto">
          <a:xfrm>
            <a:off x="2124075" y="2568575"/>
            <a:ext cx="1584325" cy="1576388"/>
            <a:chOff x="1292" y="1893"/>
            <a:chExt cx="998" cy="993"/>
          </a:xfrm>
        </p:grpSpPr>
        <p:grpSp>
          <p:nvGrpSpPr>
            <p:cNvPr id="292897" name="Group 33"/>
            <p:cNvGrpSpPr>
              <a:grpSpLocks/>
            </p:cNvGrpSpPr>
            <p:nvPr/>
          </p:nvGrpSpPr>
          <p:grpSpPr bwMode="auto">
            <a:xfrm>
              <a:off x="1292" y="1893"/>
              <a:ext cx="998" cy="993"/>
              <a:chOff x="2336" y="3117"/>
              <a:chExt cx="1134" cy="993"/>
            </a:xfrm>
          </p:grpSpPr>
          <p:grpSp>
            <p:nvGrpSpPr>
              <p:cNvPr id="292898" name="Group 34"/>
              <p:cNvGrpSpPr>
                <a:grpSpLocks/>
              </p:cNvGrpSpPr>
              <p:nvPr/>
            </p:nvGrpSpPr>
            <p:grpSpPr bwMode="auto">
              <a:xfrm>
                <a:off x="2336" y="3117"/>
                <a:ext cx="1134" cy="993"/>
                <a:chOff x="868" y="1477"/>
                <a:chExt cx="4251" cy="2141"/>
              </a:xfrm>
            </p:grpSpPr>
            <p:sp>
              <p:nvSpPr>
                <p:cNvPr id="292899" name="Oval 35"/>
                <p:cNvSpPr>
                  <a:spLocks noChangeArrowheads="1"/>
                </p:cNvSpPr>
                <p:nvPr/>
              </p:nvSpPr>
              <p:spPr bwMode="auto">
                <a:xfrm>
                  <a:off x="868" y="1477"/>
                  <a:ext cx="4251" cy="2141"/>
                </a:xfrm>
                <a:prstGeom prst="ellipse">
                  <a:avLst/>
                </a:pr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292900" name="Oval 36"/>
                <p:cNvSpPr>
                  <a:spLocks noChangeArrowheads="1"/>
                </p:cNvSpPr>
                <p:nvPr/>
              </p:nvSpPr>
              <p:spPr bwMode="auto">
                <a:xfrm>
                  <a:off x="930" y="1480"/>
                  <a:ext cx="4143" cy="2085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folHlink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  <p:sp>
            <p:nvSpPr>
              <p:cNvPr id="292901" name="Oval 37"/>
              <p:cNvSpPr>
                <a:spLocks noChangeArrowheads="1"/>
              </p:cNvSpPr>
              <p:nvPr/>
            </p:nvSpPr>
            <p:spPr bwMode="auto">
              <a:xfrm flipH="1">
                <a:off x="2427" y="3208"/>
                <a:ext cx="953" cy="795"/>
              </a:xfrm>
              <a:prstGeom prst="ellipse">
                <a:avLst/>
              </a:pr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0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292902" name="Oval 38"/>
              <p:cNvSpPr>
                <a:spLocks noChangeArrowheads="1"/>
              </p:cNvSpPr>
              <p:nvPr/>
            </p:nvSpPr>
            <p:spPr bwMode="auto">
              <a:xfrm flipH="1">
                <a:off x="2515" y="3229"/>
                <a:ext cx="771" cy="522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tint val="42353"/>
                      <a:invGamma/>
                    </a:schemeClr>
                  </a:gs>
                  <a:gs pos="100000">
                    <a:schemeClr val="accent1">
                      <a:alpha val="3700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000" b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92903" name="Rectangle 39"/>
            <p:cNvSpPr>
              <a:spLocks noChangeArrowheads="1"/>
            </p:cNvSpPr>
            <p:nvPr/>
          </p:nvSpPr>
          <p:spPr bwMode="auto">
            <a:xfrm>
              <a:off x="1292" y="2205"/>
              <a:ext cx="998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ko-KR" sz="2800" b="1" baseline="-25000">
                  <a:solidFill>
                    <a:schemeClr val="bg1"/>
                  </a:solidFill>
                  <a:ea typeface="굴림" charset="-127"/>
                </a:rPr>
                <a:t>Concept</a:t>
              </a:r>
              <a:endParaRPr lang="en-US" sz="2800" b="1" baseline="-25000">
                <a:solidFill>
                  <a:schemeClr val="bg1"/>
                </a:solidFill>
              </a:endParaRPr>
            </a:p>
          </p:txBody>
        </p:sp>
      </p:grpSp>
      <p:grpSp>
        <p:nvGrpSpPr>
          <p:cNvPr id="292904" name="Group 40"/>
          <p:cNvGrpSpPr>
            <a:grpSpLocks/>
          </p:cNvGrpSpPr>
          <p:nvPr/>
        </p:nvGrpSpPr>
        <p:grpSpPr bwMode="auto">
          <a:xfrm>
            <a:off x="4068763" y="2344738"/>
            <a:ext cx="1800225" cy="1800225"/>
            <a:chOff x="2517" y="1752"/>
            <a:chExt cx="1134" cy="1134"/>
          </a:xfrm>
        </p:grpSpPr>
        <p:grpSp>
          <p:nvGrpSpPr>
            <p:cNvPr id="292905" name="Group 41"/>
            <p:cNvGrpSpPr>
              <a:grpSpLocks/>
            </p:cNvGrpSpPr>
            <p:nvPr/>
          </p:nvGrpSpPr>
          <p:grpSpPr bwMode="auto">
            <a:xfrm>
              <a:off x="2517" y="1752"/>
              <a:ext cx="1134" cy="1134"/>
              <a:chOff x="4195" y="2750"/>
              <a:chExt cx="1134" cy="993"/>
            </a:xfrm>
          </p:grpSpPr>
          <p:grpSp>
            <p:nvGrpSpPr>
              <p:cNvPr id="292906" name="Group 42"/>
              <p:cNvGrpSpPr>
                <a:grpSpLocks/>
              </p:cNvGrpSpPr>
              <p:nvPr/>
            </p:nvGrpSpPr>
            <p:grpSpPr bwMode="auto">
              <a:xfrm>
                <a:off x="4195" y="2750"/>
                <a:ext cx="1134" cy="993"/>
                <a:chOff x="868" y="1477"/>
                <a:chExt cx="4251" cy="2141"/>
              </a:xfrm>
            </p:grpSpPr>
            <p:sp>
              <p:nvSpPr>
                <p:cNvPr id="292907" name="Oval 43"/>
                <p:cNvSpPr>
                  <a:spLocks noChangeArrowheads="1"/>
                </p:cNvSpPr>
                <p:nvPr/>
              </p:nvSpPr>
              <p:spPr bwMode="auto">
                <a:xfrm>
                  <a:off x="868" y="1477"/>
                  <a:ext cx="4251" cy="2141"/>
                </a:xfrm>
                <a:prstGeom prst="ellipse">
                  <a:avLst/>
                </a:pr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292908" name="Oval 44"/>
                <p:cNvSpPr>
                  <a:spLocks noChangeArrowheads="1"/>
                </p:cNvSpPr>
                <p:nvPr/>
              </p:nvSpPr>
              <p:spPr bwMode="auto">
                <a:xfrm>
                  <a:off x="930" y="1480"/>
                  <a:ext cx="4143" cy="2085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folHlink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  <p:sp>
            <p:nvSpPr>
              <p:cNvPr id="292909" name="Oval 45"/>
              <p:cNvSpPr>
                <a:spLocks noChangeArrowheads="1"/>
              </p:cNvSpPr>
              <p:nvPr/>
            </p:nvSpPr>
            <p:spPr bwMode="auto">
              <a:xfrm flipH="1">
                <a:off x="4285" y="2841"/>
                <a:ext cx="953" cy="791"/>
              </a:xfrm>
              <a:prstGeom prst="ellipse">
                <a:avLst/>
              </a:prstGeom>
              <a:solidFill>
                <a:schemeClr val="hlink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0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292910" name="Oval 46"/>
              <p:cNvSpPr>
                <a:spLocks noChangeArrowheads="1"/>
              </p:cNvSpPr>
              <p:nvPr/>
            </p:nvSpPr>
            <p:spPr bwMode="auto">
              <a:xfrm flipH="1">
                <a:off x="4375" y="2865"/>
                <a:ext cx="771" cy="522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35686"/>
                      <a:invGamma/>
                    </a:schemeClr>
                  </a:gs>
                  <a:gs pos="100000">
                    <a:schemeClr val="hlink">
                      <a:alpha val="3700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000" b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92911" name="Rectangle 47"/>
            <p:cNvSpPr>
              <a:spLocks noChangeArrowheads="1"/>
            </p:cNvSpPr>
            <p:nvPr/>
          </p:nvSpPr>
          <p:spPr bwMode="auto">
            <a:xfrm>
              <a:off x="2517" y="2115"/>
              <a:ext cx="1134" cy="2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ko-KR" sz="3200" b="1" baseline="-25000">
                  <a:solidFill>
                    <a:schemeClr val="bg1"/>
                  </a:solidFill>
                  <a:ea typeface="굴림" charset="-127"/>
                </a:rPr>
                <a:t>Concept</a:t>
              </a:r>
              <a:endParaRPr lang="en-US" sz="3200" b="1" baseline="-2500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AutoShape 2"/>
          <p:cNvSpPr>
            <a:spLocks noChangeArrowheads="1"/>
          </p:cNvSpPr>
          <p:nvPr/>
        </p:nvSpPr>
        <p:spPr bwMode="auto">
          <a:xfrm rot="-19651190">
            <a:off x="4211638" y="4054475"/>
            <a:ext cx="2592387" cy="1081088"/>
          </a:xfrm>
          <a:custGeom>
            <a:avLst/>
            <a:gdLst>
              <a:gd name="G0" fmla="+- 17296 0 0"/>
              <a:gd name="G1" fmla="+- 4589 0 0"/>
              <a:gd name="G2" fmla="+- 21600 0 4589"/>
              <a:gd name="G3" fmla="+- 10800 0 4589"/>
              <a:gd name="G4" fmla="+- 21600 0 17296"/>
              <a:gd name="G5" fmla="*/ G4 G3 10800"/>
              <a:gd name="G6" fmla="+- 21600 0 G5"/>
              <a:gd name="T0" fmla="*/ 17296 w 21600"/>
              <a:gd name="T1" fmla="*/ 0 h 21600"/>
              <a:gd name="T2" fmla="*/ 0 w 21600"/>
              <a:gd name="T3" fmla="*/ 10800 h 21600"/>
              <a:gd name="T4" fmla="*/ 17296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7296" y="0"/>
                </a:moveTo>
                <a:lnTo>
                  <a:pt x="17296" y="4589"/>
                </a:lnTo>
                <a:lnTo>
                  <a:pt x="3375" y="4589"/>
                </a:lnTo>
                <a:lnTo>
                  <a:pt x="3375" y="17011"/>
                </a:lnTo>
                <a:lnTo>
                  <a:pt x="17296" y="17011"/>
                </a:lnTo>
                <a:lnTo>
                  <a:pt x="17296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4589"/>
                </a:moveTo>
                <a:lnTo>
                  <a:pt x="1350" y="17011"/>
                </a:lnTo>
                <a:lnTo>
                  <a:pt x="2700" y="17011"/>
                </a:lnTo>
                <a:lnTo>
                  <a:pt x="2700" y="4589"/>
                </a:lnTo>
                <a:close/>
              </a:path>
              <a:path w="21600" h="21600">
                <a:moveTo>
                  <a:pt x="0" y="4589"/>
                </a:moveTo>
                <a:lnTo>
                  <a:pt x="0" y="17011"/>
                </a:lnTo>
                <a:lnTo>
                  <a:pt x="675" y="17011"/>
                </a:lnTo>
                <a:lnTo>
                  <a:pt x="675" y="4589"/>
                </a:lnTo>
                <a:close/>
              </a:path>
            </a:pathLst>
          </a:custGeom>
          <a:gradFill rotWithShape="1">
            <a:gsLst>
              <a:gs pos="0">
                <a:schemeClr val="folHlink">
                  <a:gamma/>
                  <a:tint val="0"/>
                  <a:invGamma/>
                </a:schemeClr>
              </a:gs>
              <a:gs pos="100000">
                <a:schemeClr val="folHlink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93891" name="AutoShape 3"/>
          <p:cNvSpPr>
            <a:spLocks noChangeArrowheads="1"/>
          </p:cNvSpPr>
          <p:nvPr/>
        </p:nvSpPr>
        <p:spPr bwMode="auto">
          <a:xfrm rot="-23646396">
            <a:off x="4211638" y="2974975"/>
            <a:ext cx="2592387" cy="1081088"/>
          </a:xfrm>
          <a:custGeom>
            <a:avLst/>
            <a:gdLst>
              <a:gd name="G0" fmla="+- 17296 0 0"/>
              <a:gd name="G1" fmla="+- 4589 0 0"/>
              <a:gd name="G2" fmla="+- 21600 0 4589"/>
              <a:gd name="G3" fmla="+- 10800 0 4589"/>
              <a:gd name="G4" fmla="+- 21600 0 17296"/>
              <a:gd name="G5" fmla="*/ G4 G3 10800"/>
              <a:gd name="G6" fmla="+- 21600 0 G5"/>
              <a:gd name="T0" fmla="*/ 17296 w 21600"/>
              <a:gd name="T1" fmla="*/ 0 h 21600"/>
              <a:gd name="T2" fmla="*/ 0 w 21600"/>
              <a:gd name="T3" fmla="*/ 10800 h 21600"/>
              <a:gd name="T4" fmla="*/ 17296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7296" y="0"/>
                </a:moveTo>
                <a:lnTo>
                  <a:pt x="17296" y="4589"/>
                </a:lnTo>
                <a:lnTo>
                  <a:pt x="3375" y="4589"/>
                </a:lnTo>
                <a:lnTo>
                  <a:pt x="3375" y="17011"/>
                </a:lnTo>
                <a:lnTo>
                  <a:pt x="17296" y="17011"/>
                </a:lnTo>
                <a:lnTo>
                  <a:pt x="17296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4589"/>
                </a:moveTo>
                <a:lnTo>
                  <a:pt x="1350" y="17011"/>
                </a:lnTo>
                <a:lnTo>
                  <a:pt x="2700" y="17011"/>
                </a:lnTo>
                <a:lnTo>
                  <a:pt x="2700" y="4589"/>
                </a:lnTo>
                <a:close/>
              </a:path>
              <a:path w="21600" h="21600">
                <a:moveTo>
                  <a:pt x="0" y="4589"/>
                </a:moveTo>
                <a:lnTo>
                  <a:pt x="0" y="17011"/>
                </a:lnTo>
                <a:lnTo>
                  <a:pt x="675" y="17011"/>
                </a:lnTo>
                <a:lnTo>
                  <a:pt x="675" y="4589"/>
                </a:lnTo>
                <a:close/>
              </a:path>
            </a:pathLst>
          </a:custGeom>
          <a:gradFill rotWithShape="1">
            <a:gsLst>
              <a:gs pos="0">
                <a:schemeClr val="folHlink">
                  <a:gamma/>
                  <a:tint val="0"/>
                  <a:invGamma/>
                </a:schemeClr>
              </a:gs>
              <a:gs pos="100000">
                <a:schemeClr val="folHlink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93892" name="AutoShape 4"/>
          <p:cNvSpPr>
            <a:spLocks noChangeArrowheads="1"/>
          </p:cNvSpPr>
          <p:nvPr/>
        </p:nvSpPr>
        <p:spPr bwMode="auto">
          <a:xfrm>
            <a:off x="179388" y="2687638"/>
            <a:ext cx="2952750" cy="2879725"/>
          </a:xfrm>
          <a:custGeom>
            <a:avLst/>
            <a:gdLst>
              <a:gd name="G0" fmla="+- 14946 0 0"/>
              <a:gd name="G1" fmla="+- 3929 0 0"/>
              <a:gd name="G2" fmla="+- 21600 0 3929"/>
              <a:gd name="G3" fmla="+- 10800 0 3929"/>
              <a:gd name="G4" fmla="+- 21600 0 14946"/>
              <a:gd name="G5" fmla="*/ G4 G3 10800"/>
              <a:gd name="G6" fmla="+- 21600 0 G5"/>
              <a:gd name="T0" fmla="*/ 14946 w 21600"/>
              <a:gd name="T1" fmla="*/ 0 h 21600"/>
              <a:gd name="T2" fmla="*/ 0 w 21600"/>
              <a:gd name="T3" fmla="*/ 10800 h 21600"/>
              <a:gd name="T4" fmla="*/ 14946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4946" y="0"/>
                </a:moveTo>
                <a:lnTo>
                  <a:pt x="14946" y="3929"/>
                </a:lnTo>
                <a:lnTo>
                  <a:pt x="3375" y="3929"/>
                </a:lnTo>
                <a:lnTo>
                  <a:pt x="3375" y="17671"/>
                </a:lnTo>
                <a:lnTo>
                  <a:pt x="14946" y="17671"/>
                </a:lnTo>
                <a:lnTo>
                  <a:pt x="14946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3929"/>
                </a:moveTo>
                <a:lnTo>
                  <a:pt x="1350" y="17671"/>
                </a:lnTo>
                <a:lnTo>
                  <a:pt x="2700" y="17671"/>
                </a:lnTo>
                <a:lnTo>
                  <a:pt x="2700" y="3929"/>
                </a:lnTo>
                <a:close/>
              </a:path>
              <a:path w="21600" h="21600">
                <a:moveTo>
                  <a:pt x="0" y="3929"/>
                </a:moveTo>
                <a:lnTo>
                  <a:pt x="0" y="17671"/>
                </a:lnTo>
                <a:lnTo>
                  <a:pt x="675" y="17671"/>
                </a:lnTo>
                <a:lnTo>
                  <a:pt x="675" y="3929"/>
                </a:lnTo>
                <a:close/>
              </a:path>
            </a:pathLst>
          </a:custGeom>
          <a:gradFill rotWithShape="1">
            <a:gsLst>
              <a:gs pos="0">
                <a:schemeClr val="folHlink">
                  <a:gamma/>
                  <a:tint val="0"/>
                  <a:invGamma/>
                  <a:alpha val="0"/>
                </a:schemeClr>
              </a:gs>
              <a:gs pos="100000">
                <a:schemeClr val="folHlink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grpSp>
        <p:nvGrpSpPr>
          <p:cNvPr id="293893" name="Group 5"/>
          <p:cNvGrpSpPr>
            <a:grpSpLocks/>
          </p:cNvGrpSpPr>
          <p:nvPr/>
        </p:nvGrpSpPr>
        <p:grpSpPr bwMode="auto">
          <a:xfrm>
            <a:off x="250825" y="2832100"/>
            <a:ext cx="2087563" cy="576263"/>
            <a:chOff x="158" y="1888"/>
            <a:chExt cx="1315" cy="363"/>
          </a:xfrm>
        </p:grpSpPr>
        <p:sp>
          <p:nvSpPr>
            <p:cNvPr id="293894" name="AutoShape 6"/>
            <p:cNvSpPr>
              <a:spLocks noChangeArrowheads="1"/>
            </p:cNvSpPr>
            <p:nvPr/>
          </p:nvSpPr>
          <p:spPr bwMode="auto">
            <a:xfrm>
              <a:off x="158" y="1888"/>
              <a:ext cx="1315" cy="363"/>
            </a:xfrm>
            <a:prstGeom prst="roundRect">
              <a:avLst>
                <a:gd name="adj" fmla="val 32782"/>
              </a:avLst>
            </a:prstGeom>
            <a:solidFill>
              <a:schemeClr val="bg2"/>
            </a:solidFill>
            <a:ln w="254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93895" name="AutoShape 7"/>
            <p:cNvSpPr>
              <a:spLocks noChangeArrowheads="1"/>
            </p:cNvSpPr>
            <p:nvPr/>
          </p:nvSpPr>
          <p:spPr bwMode="auto">
            <a:xfrm rot="10800000">
              <a:off x="177" y="1902"/>
              <a:ext cx="1280" cy="19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bg2">
                    <a:alpha val="37000"/>
                  </a:schemeClr>
                </a:gs>
                <a:gs pos="100000">
                  <a:schemeClr val="bg2">
                    <a:gamma/>
                    <a:tint val="42353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rot="10800000" wrap="none" anchor="ctr"/>
            <a:lstStyle/>
            <a:p>
              <a:pPr algn="ctr"/>
              <a:endParaRPr lang="en-US"/>
            </a:p>
          </p:txBody>
        </p:sp>
      </p:grpSp>
      <p:sp>
        <p:nvSpPr>
          <p:cNvPr id="293896" name="Rectangle 8"/>
          <p:cNvSpPr>
            <a:spLocks noChangeArrowheads="1"/>
          </p:cNvSpPr>
          <p:nvPr/>
        </p:nvSpPr>
        <p:spPr bwMode="auto">
          <a:xfrm>
            <a:off x="609600" y="2832100"/>
            <a:ext cx="129857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ko-KR" sz="2800" b="1" baseline="-25000">
                <a:solidFill>
                  <a:schemeClr val="bg1"/>
                </a:solidFill>
                <a:ea typeface="굴림" charset="-127"/>
              </a:rPr>
              <a:t>Your Text</a:t>
            </a:r>
          </a:p>
        </p:txBody>
      </p:sp>
      <p:grpSp>
        <p:nvGrpSpPr>
          <p:cNvPr id="293897" name="Group 9"/>
          <p:cNvGrpSpPr>
            <a:grpSpLocks/>
          </p:cNvGrpSpPr>
          <p:nvPr/>
        </p:nvGrpSpPr>
        <p:grpSpPr bwMode="auto">
          <a:xfrm>
            <a:off x="252413" y="3481388"/>
            <a:ext cx="2087562" cy="574675"/>
            <a:chOff x="159" y="2297"/>
            <a:chExt cx="1315" cy="362"/>
          </a:xfrm>
        </p:grpSpPr>
        <p:sp>
          <p:nvSpPr>
            <p:cNvPr id="293898" name="AutoShape 10"/>
            <p:cNvSpPr>
              <a:spLocks noChangeArrowheads="1"/>
            </p:cNvSpPr>
            <p:nvPr/>
          </p:nvSpPr>
          <p:spPr bwMode="auto">
            <a:xfrm>
              <a:off x="159" y="2297"/>
              <a:ext cx="1315" cy="362"/>
            </a:xfrm>
            <a:prstGeom prst="roundRect">
              <a:avLst>
                <a:gd name="adj" fmla="val 34532"/>
              </a:avLst>
            </a:prstGeom>
            <a:solidFill>
              <a:schemeClr val="hlink"/>
            </a:solidFill>
            <a:ln w="254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93899" name="AutoShape 11"/>
            <p:cNvSpPr>
              <a:spLocks noChangeArrowheads="1"/>
            </p:cNvSpPr>
            <p:nvPr/>
          </p:nvSpPr>
          <p:spPr bwMode="auto">
            <a:xfrm rot="10800000">
              <a:off x="177" y="2312"/>
              <a:ext cx="1280" cy="19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hlink">
                    <a:alpha val="37000"/>
                  </a:schemeClr>
                </a:gs>
                <a:gs pos="100000">
                  <a:schemeClr val="hlink">
                    <a:gamma/>
                    <a:tint val="42353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rot="10800000" wrap="none" anchor="ctr"/>
            <a:lstStyle/>
            <a:p>
              <a:pPr algn="ctr"/>
              <a:endParaRPr lang="en-US"/>
            </a:p>
          </p:txBody>
        </p:sp>
      </p:grpSp>
      <p:grpSp>
        <p:nvGrpSpPr>
          <p:cNvPr id="293900" name="Group 12"/>
          <p:cNvGrpSpPr>
            <a:grpSpLocks/>
          </p:cNvGrpSpPr>
          <p:nvPr/>
        </p:nvGrpSpPr>
        <p:grpSpPr bwMode="auto">
          <a:xfrm>
            <a:off x="250825" y="4127500"/>
            <a:ext cx="2087563" cy="576263"/>
            <a:chOff x="158" y="2704"/>
            <a:chExt cx="1315" cy="363"/>
          </a:xfrm>
        </p:grpSpPr>
        <p:sp>
          <p:nvSpPr>
            <p:cNvPr id="293901" name="AutoShape 13"/>
            <p:cNvSpPr>
              <a:spLocks noChangeArrowheads="1"/>
            </p:cNvSpPr>
            <p:nvPr/>
          </p:nvSpPr>
          <p:spPr bwMode="auto">
            <a:xfrm>
              <a:off x="158" y="2704"/>
              <a:ext cx="1315" cy="363"/>
            </a:xfrm>
            <a:prstGeom prst="roundRect">
              <a:avLst>
                <a:gd name="adj" fmla="val 32231"/>
              </a:avLst>
            </a:prstGeom>
            <a:solidFill>
              <a:schemeClr val="accent2"/>
            </a:solidFill>
            <a:ln w="254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93902" name="AutoShape 14"/>
            <p:cNvSpPr>
              <a:spLocks noChangeArrowheads="1"/>
            </p:cNvSpPr>
            <p:nvPr/>
          </p:nvSpPr>
          <p:spPr bwMode="auto">
            <a:xfrm rot="10800000">
              <a:off x="175" y="2716"/>
              <a:ext cx="1280" cy="19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accent2">
                    <a:alpha val="37000"/>
                  </a:schemeClr>
                </a:gs>
                <a:gs pos="100000">
                  <a:schemeClr val="accent2">
                    <a:gamma/>
                    <a:tint val="37647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rot="10800000" wrap="none" anchor="ctr"/>
            <a:lstStyle/>
            <a:p>
              <a:pPr algn="ctr"/>
              <a:endParaRPr lang="en-US"/>
            </a:p>
          </p:txBody>
        </p:sp>
      </p:grpSp>
      <p:grpSp>
        <p:nvGrpSpPr>
          <p:cNvPr id="293903" name="Group 15"/>
          <p:cNvGrpSpPr>
            <a:grpSpLocks/>
          </p:cNvGrpSpPr>
          <p:nvPr/>
        </p:nvGrpSpPr>
        <p:grpSpPr bwMode="auto">
          <a:xfrm>
            <a:off x="250825" y="4776788"/>
            <a:ext cx="2087563" cy="574675"/>
            <a:chOff x="158" y="3113"/>
            <a:chExt cx="1315" cy="362"/>
          </a:xfrm>
        </p:grpSpPr>
        <p:sp>
          <p:nvSpPr>
            <p:cNvPr id="293904" name="AutoShape 16"/>
            <p:cNvSpPr>
              <a:spLocks noChangeArrowheads="1"/>
            </p:cNvSpPr>
            <p:nvPr/>
          </p:nvSpPr>
          <p:spPr bwMode="auto">
            <a:xfrm>
              <a:off x="158" y="3113"/>
              <a:ext cx="1315" cy="362"/>
            </a:xfrm>
            <a:prstGeom prst="roundRect">
              <a:avLst>
                <a:gd name="adj" fmla="val 30662"/>
              </a:avLst>
            </a:prstGeom>
            <a:solidFill>
              <a:schemeClr val="accent1"/>
            </a:solidFill>
            <a:ln w="254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93905" name="AutoShape 17"/>
            <p:cNvSpPr>
              <a:spLocks noChangeArrowheads="1"/>
            </p:cNvSpPr>
            <p:nvPr/>
          </p:nvSpPr>
          <p:spPr bwMode="auto">
            <a:xfrm rot="10800000">
              <a:off x="173" y="3128"/>
              <a:ext cx="1280" cy="19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accent1">
                    <a:alpha val="37000"/>
                  </a:schemeClr>
                </a:gs>
                <a:gs pos="100000">
                  <a:schemeClr val="accent1">
                    <a:gamma/>
                    <a:tint val="37647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rot="10800000" wrap="none" anchor="ctr"/>
            <a:lstStyle/>
            <a:p>
              <a:pPr algn="ctr"/>
              <a:endParaRPr lang="en-US"/>
            </a:p>
          </p:txBody>
        </p:sp>
      </p:grpSp>
      <p:sp>
        <p:nvSpPr>
          <p:cNvPr id="293906" name="Rectangle 18"/>
          <p:cNvSpPr>
            <a:spLocks noChangeArrowheads="1"/>
          </p:cNvSpPr>
          <p:nvPr/>
        </p:nvSpPr>
        <p:spPr bwMode="auto">
          <a:xfrm>
            <a:off x="611188" y="3459163"/>
            <a:ext cx="129857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ko-KR" sz="2800" b="1" baseline="-25000">
                <a:solidFill>
                  <a:schemeClr val="bg1"/>
                </a:solidFill>
                <a:ea typeface="굴림" charset="-127"/>
              </a:rPr>
              <a:t>Your Text</a:t>
            </a:r>
          </a:p>
        </p:txBody>
      </p:sp>
      <p:sp>
        <p:nvSpPr>
          <p:cNvPr id="293907" name="Rectangle 19"/>
          <p:cNvSpPr>
            <a:spLocks noChangeArrowheads="1"/>
          </p:cNvSpPr>
          <p:nvPr/>
        </p:nvSpPr>
        <p:spPr bwMode="auto">
          <a:xfrm>
            <a:off x="611188" y="4127500"/>
            <a:ext cx="129857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ko-KR" sz="2800" b="1" baseline="-25000">
                <a:solidFill>
                  <a:schemeClr val="bg1"/>
                </a:solidFill>
                <a:ea typeface="굴림" charset="-127"/>
              </a:rPr>
              <a:t>Your Text</a:t>
            </a:r>
          </a:p>
        </p:txBody>
      </p:sp>
      <p:sp>
        <p:nvSpPr>
          <p:cNvPr id="293908" name="Rectangle 20"/>
          <p:cNvSpPr>
            <a:spLocks noChangeArrowheads="1"/>
          </p:cNvSpPr>
          <p:nvPr/>
        </p:nvSpPr>
        <p:spPr bwMode="auto">
          <a:xfrm>
            <a:off x="611188" y="4776788"/>
            <a:ext cx="129857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ko-KR" sz="2800" b="1" baseline="-25000">
                <a:solidFill>
                  <a:schemeClr val="bg1"/>
                </a:solidFill>
                <a:ea typeface="굴림" charset="-127"/>
              </a:rPr>
              <a:t>Your Text</a:t>
            </a:r>
          </a:p>
        </p:txBody>
      </p:sp>
      <p:sp>
        <p:nvSpPr>
          <p:cNvPr id="293909" name="Rectangle 21"/>
          <p:cNvSpPr>
            <a:spLocks noChangeArrowheads="1"/>
          </p:cNvSpPr>
          <p:nvPr/>
        </p:nvSpPr>
        <p:spPr bwMode="auto">
          <a:xfrm>
            <a:off x="7018338" y="4273550"/>
            <a:ext cx="129857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ko-KR" sz="2800" b="1" baseline="-25000">
                <a:solidFill>
                  <a:schemeClr val="bg1"/>
                </a:solidFill>
                <a:ea typeface="굴림" charset="-127"/>
              </a:rPr>
              <a:t>Your Text</a:t>
            </a:r>
          </a:p>
        </p:txBody>
      </p:sp>
      <p:sp>
        <p:nvSpPr>
          <p:cNvPr id="293910" name="Rectangle 22"/>
          <p:cNvSpPr>
            <a:spLocks noChangeArrowheads="1"/>
          </p:cNvSpPr>
          <p:nvPr/>
        </p:nvSpPr>
        <p:spPr bwMode="auto">
          <a:xfrm>
            <a:off x="7018338" y="4941888"/>
            <a:ext cx="129857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ko-KR" sz="2800" b="1" baseline="-25000">
                <a:solidFill>
                  <a:schemeClr val="bg1"/>
                </a:solidFill>
                <a:ea typeface="굴림" charset="-127"/>
              </a:rPr>
              <a:t>Your Text</a:t>
            </a:r>
          </a:p>
        </p:txBody>
      </p:sp>
      <p:sp>
        <p:nvSpPr>
          <p:cNvPr id="293911" name="Rectangle 23"/>
          <p:cNvSpPr>
            <a:spLocks noChangeArrowheads="1"/>
          </p:cNvSpPr>
          <p:nvPr/>
        </p:nvSpPr>
        <p:spPr bwMode="auto">
          <a:xfrm>
            <a:off x="7018338" y="5591175"/>
            <a:ext cx="129857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ko-KR" sz="2800" b="1" baseline="-25000">
                <a:solidFill>
                  <a:schemeClr val="bg1"/>
                </a:solidFill>
                <a:ea typeface="굴림" charset="-127"/>
              </a:rPr>
              <a:t>Your Text</a:t>
            </a:r>
          </a:p>
        </p:txBody>
      </p:sp>
      <p:sp>
        <p:nvSpPr>
          <p:cNvPr id="293912" name="Rectangle 24"/>
          <p:cNvSpPr>
            <a:spLocks noChangeArrowheads="1"/>
          </p:cNvSpPr>
          <p:nvPr/>
        </p:nvSpPr>
        <p:spPr bwMode="auto">
          <a:xfrm>
            <a:off x="7018338" y="2255838"/>
            <a:ext cx="129857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ko-KR" sz="2800" b="1" baseline="-25000">
                <a:solidFill>
                  <a:schemeClr val="bg1"/>
                </a:solidFill>
                <a:ea typeface="굴림" charset="-127"/>
              </a:rPr>
              <a:t>Your Text</a:t>
            </a:r>
          </a:p>
        </p:txBody>
      </p:sp>
      <p:sp>
        <p:nvSpPr>
          <p:cNvPr id="293913" name="Text Box 25"/>
          <p:cNvSpPr txBox="1">
            <a:spLocks noChangeArrowheads="1"/>
          </p:cNvSpPr>
          <p:nvPr/>
        </p:nvSpPr>
        <p:spPr bwMode="auto">
          <a:xfrm rot="16200000">
            <a:off x="4087019" y="1051719"/>
            <a:ext cx="611187" cy="29495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eaVert">
            <a:spAutoFit/>
          </a:bodyPr>
          <a:lstStyle/>
          <a:p>
            <a:pPr algn="ctr" eaLnBrk="0" hangingPunct="0"/>
            <a:r>
              <a:rPr lang="en-US" altLang="ko-KR" sz="2800" b="1">
                <a:solidFill>
                  <a:schemeClr val="bg2"/>
                </a:solidFill>
                <a:ea typeface="굴림" charset="-127"/>
              </a:rPr>
              <a:t>Add title text</a:t>
            </a:r>
          </a:p>
        </p:txBody>
      </p:sp>
      <p:grpSp>
        <p:nvGrpSpPr>
          <p:cNvPr id="293914" name="Group 26"/>
          <p:cNvGrpSpPr>
            <a:grpSpLocks/>
          </p:cNvGrpSpPr>
          <p:nvPr/>
        </p:nvGrpSpPr>
        <p:grpSpPr bwMode="auto">
          <a:xfrm>
            <a:off x="3132138" y="2974975"/>
            <a:ext cx="2303462" cy="2303463"/>
            <a:chOff x="1973" y="1706"/>
            <a:chExt cx="1451" cy="1451"/>
          </a:xfrm>
        </p:grpSpPr>
        <p:grpSp>
          <p:nvGrpSpPr>
            <p:cNvPr id="293915" name="Group 27"/>
            <p:cNvGrpSpPr>
              <a:grpSpLocks/>
            </p:cNvGrpSpPr>
            <p:nvPr/>
          </p:nvGrpSpPr>
          <p:grpSpPr bwMode="auto">
            <a:xfrm>
              <a:off x="1973" y="1706"/>
              <a:ext cx="1451" cy="1451"/>
              <a:chOff x="4195" y="2750"/>
              <a:chExt cx="1134" cy="993"/>
            </a:xfrm>
          </p:grpSpPr>
          <p:grpSp>
            <p:nvGrpSpPr>
              <p:cNvPr id="293916" name="Group 28"/>
              <p:cNvGrpSpPr>
                <a:grpSpLocks/>
              </p:cNvGrpSpPr>
              <p:nvPr/>
            </p:nvGrpSpPr>
            <p:grpSpPr bwMode="auto">
              <a:xfrm>
                <a:off x="4195" y="2750"/>
                <a:ext cx="1134" cy="993"/>
                <a:chOff x="868" y="1477"/>
                <a:chExt cx="4251" cy="2141"/>
              </a:xfrm>
            </p:grpSpPr>
            <p:sp>
              <p:nvSpPr>
                <p:cNvPr id="293917" name="Oval 29"/>
                <p:cNvSpPr>
                  <a:spLocks noChangeArrowheads="1"/>
                </p:cNvSpPr>
                <p:nvPr/>
              </p:nvSpPr>
              <p:spPr bwMode="auto">
                <a:xfrm>
                  <a:off x="868" y="1477"/>
                  <a:ext cx="4251" cy="2141"/>
                </a:xfrm>
                <a:prstGeom prst="ellipse">
                  <a:avLst/>
                </a:pr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293918" name="Oval 30"/>
                <p:cNvSpPr>
                  <a:spLocks noChangeArrowheads="1"/>
                </p:cNvSpPr>
                <p:nvPr/>
              </p:nvSpPr>
              <p:spPr bwMode="auto">
                <a:xfrm>
                  <a:off x="930" y="1480"/>
                  <a:ext cx="4143" cy="2085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folHlink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  <p:sp>
            <p:nvSpPr>
              <p:cNvPr id="293919" name="Oval 31"/>
              <p:cNvSpPr>
                <a:spLocks noChangeArrowheads="1"/>
              </p:cNvSpPr>
              <p:nvPr/>
            </p:nvSpPr>
            <p:spPr bwMode="auto">
              <a:xfrm flipH="1">
                <a:off x="4285" y="2841"/>
                <a:ext cx="953" cy="791"/>
              </a:xfrm>
              <a:prstGeom prst="ellipse">
                <a:avLst/>
              </a:pr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0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293920" name="Oval 32"/>
              <p:cNvSpPr>
                <a:spLocks noChangeArrowheads="1"/>
              </p:cNvSpPr>
              <p:nvPr/>
            </p:nvSpPr>
            <p:spPr bwMode="auto">
              <a:xfrm flipH="1">
                <a:off x="4375" y="2865"/>
                <a:ext cx="771" cy="52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44314"/>
                      <a:invGamma/>
                    </a:schemeClr>
                  </a:gs>
                  <a:gs pos="100000">
                    <a:schemeClr val="bg2">
                      <a:alpha val="3700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000" b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93921" name="Rectangle 33"/>
            <p:cNvSpPr>
              <a:spLocks noChangeArrowheads="1"/>
            </p:cNvSpPr>
            <p:nvPr/>
          </p:nvSpPr>
          <p:spPr bwMode="auto">
            <a:xfrm>
              <a:off x="2206" y="2218"/>
              <a:ext cx="986" cy="2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ko-KR" sz="3200" b="1" baseline="-25000">
                  <a:solidFill>
                    <a:schemeClr val="bg1"/>
                  </a:solidFill>
                  <a:ea typeface="굴림" charset="-127"/>
                </a:rPr>
                <a:t>Concept</a:t>
              </a:r>
              <a:endParaRPr lang="en-US" sz="3200" b="1" baseline="-25000">
                <a:solidFill>
                  <a:schemeClr val="bg1"/>
                </a:solidFill>
              </a:endParaRPr>
            </a:p>
          </p:txBody>
        </p:sp>
      </p:grpSp>
      <p:grpSp>
        <p:nvGrpSpPr>
          <p:cNvPr id="293922" name="Group 34"/>
          <p:cNvGrpSpPr>
            <a:grpSpLocks/>
          </p:cNvGrpSpPr>
          <p:nvPr/>
        </p:nvGrpSpPr>
        <p:grpSpPr bwMode="auto">
          <a:xfrm>
            <a:off x="6804025" y="2349500"/>
            <a:ext cx="2087563" cy="576263"/>
            <a:chOff x="158" y="1888"/>
            <a:chExt cx="1315" cy="363"/>
          </a:xfrm>
        </p:grpSpPr>
        <p:sp>
          <p:nvSpPr>
            <p:cNvPr id="293923" name="AutoShape 35"/>
            <p:cNvSpPr>
              <a:spLocks noChangeArrowheads="1"/>
            </p:cNvSpPr>
            <p:nvPr/>
          </p:nvSpPr>
          <p:spPr bwMode="auto">
            <a:xfrm>
              <a:off x="158" y="1888"/>
              <a:ext cx="1315" cy="363"/>
            </a:xfrm>
            <a:prstGeom prst="roundRect">
              <a:avLst>
                <a:gd name="adj" fmla="val 32782"/>
              </a:avLst>
            </a:prstGeom>
            <a:solidFill>
              <a:schemeClr val="bg2"/>
            </a:solidFill>
            <a:ln w="254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93924" name="AutoShape 36"/>
            <p:cNvSpPr>
              <a:spLocks noChangeArrowheads="1"/>
            </p:cNvSpPr>
            <p:nvPr/>
          </p:nvSpPr>
          <p:spPr bwMode="auto">
            <a:xfrm rot="10800000">
              <a:off x="177" y="1902"/>
              <a:ext cx="1280" cy="19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bg2">
                    <a:alpha val="37000"/>
                  </a:schemeClr>
                </a:gs>
                <a:gs pos="100000">
                  <a:schemeClr val="bg2">
                    <a:gamma/>
                    <a:tint val="42353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rot="10800000" wrap="none" anchor="ctr"/>
            <a:lstStyle/>
            <a:p>
              <a:pPr algn="ctr"/>
              <a:endParaRPr lang="en-US"/>
            </a:p>
          </p:txBody>
        </p:sp>
      </p:grpSp>
      <p:grpSp>
        <p:nvGrpSpPr>
          <p:cNvPr id="293925" name="Group 37"/>
          <p:cNvGrpSpPr>
            <a:grpSpLocks/>
          </p:cNvGrpSpPr>
          <p:nvPr/>
        </p:nvGrpSpPr>
        <p:grpSpPr bwMode="auto">
          <a:xfrm>
            <a:off x="6805613" y="4295775"/>
            <a:ext cx="2087562" cy="574675"/>
            <a:chOff x="159" y="2297"/>
            <a:chExt cx="1315" cy="362"/>
          </a:xfrm>
        </p:grpSpPr>
        <p:sp>
          <p:nvSpPr>
            <p:cNvPr id="293926" name="AutoShape 38"/>
            <p:cNvSpPr>
              <a:spLocks noChangeArrowheads="1"/>
            </p:cNvSpPr>
            <p:nvPr/>
          </p:nvSpPr>
          <p:spPr bwMode="auto">
            <a:xfrm>
              <a:off x="159" y="2297"/>
              <a:ext cx="1315" cy="362"/>
            </a:xfrm>
            <a:prstGeom prst="roundRect">
              <a:avLst>
                <a:gd name="adj" fmla="val 34532"/>
              </a:avLst>
            </a:prstGeom>
            <a:solidFill>
              <a:schemeClr val="hlink"/>
            </a:solidFill>
            <a:ln w="254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93927" name="AutoShape 39"/>
            <p:cNvSpPr>
              <a:spLocks noChangeArrowheads="1"/>
            </p:cNvSpPr>
            <p:nvPr/>
          </p:nvSpPr>
          <p:spPr bwMode="auto">
            <a:xfrm rot="10800000">
              <a:off x="177" y="2312"/>
              <a:ext cx="1280" cy="19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hlink">
                    <a:alpha val="37000"/>
                  </a:schemeClr>
                </a:gs>
                <a:gs pos="100000">
                  <a:schemeClr val="hlink">
                    <a:gamma/>
                    <a:tint val="42353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rot="10800000" wrap="none" anchor="ctr"/>
            <a:lstStyle/>
            <a:p>
              <a:pPr algn="ctr"/>
              <a:endParaRPr lang="en-US"/>
            </a:p>
          </p:txBody>
        </p:sp>
      </p:grpSp>
      <p:grpSp>
        <p:nvGrpSpPr>
          <p:cNvPr id="293928" name="Group 40"/>
          <p:cNvGrpSpPr>
            <a:grpSpLocks/>
          </p:cNvGrpSpPr>
          <p:nvPr/>
        </p:nvGrpSpPr>
        <p:grpSpPr bwMode="auto">
          <a:xfrm>
            <a:off x="6804025" y="4941888"/>
            <a:ext cx="2087563" cy="576262"/>
            <a:chOff x="158" y="2704"/>
            <a:chExt cx="1315" cy="363"/>
          </a:xfrm>
        </p:grpSpPr>
        <p:sp>
          <p:nvSpPr>
            <p:cNvPr id="293929" name="AutoShape 41"/>
            <p:cNvSpPr>
              <a:spLocks noChangeArrowheads="1"/>
            </p:cNvSpPr>
            <p:nvPr/>
          </p:nvSpPr>
          <p:spPr bwMode="auto">
            <a:xfrm>
              <a:off x="158" y="2704"/>
              <a:ext cx="1315" cy="363"/>
            </a:xfrm>
            <a:prstGeom prst="roundRect">
              <a:avLst>
                <a:gd name="adj" fmla="val 32231"/>
              </a:avLst>
            </a:prstGeom>
            <a:solidFill>
              <a:schemeClr val="accent2"/>
            </a:solidFill>
            <a:ln w="254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93930" name="AutoShape 42"/>
            <p:cNvSpPr>
              <a:spLocks noChangeArrowheads="1"/>
            </p:cNvSpPr>
            <p:nvPr/>
          </p:nvSpPr>
          <p:spPr bwMode="auto">
            <a:xfrm rot="10800000">
              <a:off x="175" y="2716"/>
              <a:ext cx="1280" cy="19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accent2">
                    <a:alpha val="37000"/>
                  </a:schemeClr>
                </a:gs>
                <a:gs pos="100000">
                  <a:schemeClr val="accent2">
                    <a:gamma/>
                    <a:tint val="37647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rot="10800000" wrap="none" anchor="ctr"/>
            <a:lstStyle/>
            <a:p>
              <a:pPr algn="ctr"/>
              <a:endParaRPr lang="en-US"/>
            </a:p>
          </p:txBody>
        </p:sp>
      </p:grpSp>
      <p:grpSp>
        <p:nvGrpSpPr>
          <p:cNvPr id="293931" name="Group 43"/>
          <p:cNvGrpSpPr>
            <a:grpSpLocks/>
          </p:cNvGrpSpPr>
          <p:nvPr/>
        </p:nvGrpSpPr>
        <p:grpSpPr bwMode="auto">
          <a:xfrm>
            <a:off x="6804025" y="5591175"/>
            <a:ext cx="2087563" cy="574675"/>
            <a:chOff x="158" y="3113"/>
            <a:chExt cx="1315" cy="362"/>
          </a:xfrm>
        </p:grpSpPr>
        <p:sp>
          <p:nvSpPr>
            <p:cNvPr id="293932" name="AutoShape 44"/>
            <p:cNvSpPr>
              <a:spLocks noChangeArrowheads="1"/>
            </p:cNvSpPr>
            <p:nvPr/>
          </p:nvSpPr>
          <p:spPr bwMode="auto">
            <a:xfrm>
              <a:off x="158" y="3113"/>
              <a:ext cx="1315" cy="362"/>
            </a:xfrm>
            <a:prstGeom prst="roundRect">
              <a:avLst>
                <a:gd name="adj" fmla="val 30662"/>
              </a:avLst>
            </a:prstGeom>
            <a:solidFill>
              <a:schemeClr val="accent1"/>
            </a:solidFill>
            <a:ln w="254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93933" name="AutoShape 45"/>
            <p:cNvSpPr>
              <a:spLocks noChangeArrowheads="1"/>
            </p:cNvSpPr>
            <p:nvPr/>
          </p:nvSpPr>
          <p:spPr bwMode="auto">
            <a:xfrm rot="10800000">
              <a:off x="173" y="3128"/>
              <a:ext cx="1280" cy="19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accent1">
                    <a:alpha val="37000"/>
                  </a:schemeClr>
                </a:gs>
                <a:gs pos="100000">
                  <a:schemeClr val="accent1">
                    <a:gamma/>
                    <a:tint val="37647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rot="10800000" wrap="none" anchor="ctr"/>
            <a:lstStyle/>
            <a:p>
              <a:pPr algn="ctr"/>
              <a:endParaRPr lang="en-US"/>
            </a:p>
          </p:txBody>
        </p:sp>
      </p:grpSp>
      <p:sp>
        <p:nvSpPr>
          <p:cNvPr id="293934" name="Rectangle 46"/>
          <p:cNvSpPr>
            <a:spLocks noChangeArrowheads="1"/>
          </p:cNvSpPr>
          <p:nvPr/>
        </p:nvSpPr>
        <p:spPr bwMode="auto">
          <a:xfrm>
            <a:off x="7164388" y="2378075"/>
            <a:ext cx="129857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ko-KR" sz="2800" b="1" baseline="-25000">
                <a:solidFill>
                  <a:schemeClr val="bg1"/>
                </a:solidFill>
                <a:ea typeface="굴림" charset="-127"/>
              </a:rPr>
              <a:t>Your Text</a:t>
            </a:r>
          </a:p>
        </p:txBody>
      </p:sp>
      <p:sp>
        <p:nvSpPr>
          <p:cNvPr id="293935" name="Rectangle 47"/>
          <p:cNvSpPr>
            <a:spLocks noChangeArrowheads="1"/>
          </p:cNvSpPr>
          <p:nvPr/>
        </p:nvSpPr>
        <p:spPr bwMode="auto">
          <a:xfrm>
            <a:off x="7165975" y="4322763"/>
            <a:ext cx="129857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ko-KR" sz="2800" b="1" baseline="-25000">
                <a:solidFill>
                  <a:schemeClr val="bg1"/>
                </a:solidFill>
                <a:ea typeface="굴림" charset="-127"/>
              </a:rPr>
              <a:t>Your Text</a:t>
            </a:r>
          </a:p>
        </p:txBody>
      </p:sp>
      <p:sp>
        <p:nvSpPr>
          <p:cNvPr id="293936" name="Rectangle 48"/>
          <p:cNvSpPr>
            <a:spLocks noChangeArrowheads="1"/>
          </p:cNvSpPr>
          <p:nvPr/>
        </p:nvSpPr>
        <p:spPr bwMode="auto">
          <a:xfrm>
            <a:off x="7165975" y="4991100"/>
            <a:ext cx="129857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ko-KR" sz="2800" b="1" baseline="-25000">
                <a:solidFill>
                  <a:schemeClr val="bg1"/>
                </a:solidFill>
                <a:ea typeface="굴림" charset="-127"/>
              </a:rPr>
              <a:t>Your Text</a:t>
            </a:r>
          </a:p>
        </p:txBody>
      </p:sp>
      <p:sp>
        <p:nvSpPr>
          <p:cNvPr id="293937" name="Rectangle 49"/>
          <p:cNvSpPr>
            <a:spLocks noChangeArrowheads="1"/>
          </p:cNvSpPr>
          <p:nvPr/>
        </p:nvSpPr>
        <p:spPr bwMode="auto">
          <a:xfrm>
            <a:off x="7165975" y="5640388"/>
            <a:ext cx="129857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ko-KR" sz="2800" b="1" baseline="-25000">
                <a:solidFill>
                  <a:schemeClr val="bg1"/>
                </a:solidFill>
                <a:ea typeface="굴림" charset="-127"/>
              </a:rPr>
              <a:t>Your Text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4914" name="Group 2"/>
          <p:cNvGraphicFramePr>
            <a:graphicFrameLocks noGrp="1"/>
          </p:cNvGraphicFramePr>
          <p:nvPr>
            <p:ph/>
          </p:nvPr>
        </p:nvGraphicFramePr>
        <p:xfrm>
          <a:off x="250825" y="1668463"/>
          <a:ext cx="8713788" cy="4352925"/>
        </p:xfrm>
        <a:graphic>
          <a:graphicData uri="http://schemas.openxmlformats.org/drawingml/2006/table">
            <a:tbl>
              <a:tblPr/>
              <a:tblGrid>
                <a:gridCol w="1697038"/>
                <a:gridCol w="1190625"/>
                <a:gridCol w="1149350"/>
                <a:gridCol w="1169987"/>
                <a:gridCol w="1174750"/>
                <a:gridCol w="1166813"/>
                <a:gridCol w="1165225"/>
              </a:tblGrid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Text 1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2">
                            <a:gamma/>
                            <a:tint val="35686"/>
                            <a:invGamma/>
                          </a:schemeClr>
                        </a:gs>
                        <a:gs pos="100000">
                          <a:schemeClr val="accent2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Text 2</a:t>
                      </a:r>
                      <a:endParaRPr kumimoji="0" lang="ko-KR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2">
                            <a:gamma/>
                            <a:tint val="35686"/>
                            <a:invGamma/>
                          </a:schemeClr>
                        </a:gs>
                        <a:gs pos="100000">
                          <a:schemeClr val="accent2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Text 3</a:t>
                      </a:r>
                      <a:endParaRPr kumimoji="0" lang="ko-KR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2">
                            <a:gamma/>
                            <a:tint val="35686"/>
                            <a:invGamma/>
                          </a:schemeClr>
                        </a:gs>
                        <a:gs pos="100000">
                          <a:schemeClr val="accent2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Text 4</a:t>
                      </a:r>
                      <a:endParaRPr kumimoji="0" lang="ko-KR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2">
                            <a:gamma/>
                            <a:tint val="35686"/>
                            <a:invGamma/>
                          </a:schemeClr>
                        </a:gs>
                        <a:gs pos="100000">
                          <a:schemeClr val="accent2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Text 5</a:t>
                      </a:r>
                      <a:endParaRPr kumimoji="0" lang="ko-KR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2">
                            <a:gamma/>
                            <a:tint val="35686"/>
                            <a:invGamma/>
                          </a:schemeClr>
                        </a:gs>
                        <a:gs pos="100000">
                          <a:schemeClr val="accent2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Text 6</a:t>
                      </a:r>
                      <a:endParaRPr kumimoji="0" lang="ko-KR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2">
                            <a:gamma/>
                            <a:tint val="35686"/>
                            <a:invGamma/>
                          </a:schemeClr>
                        </a:gs>
                        <a:gs pos="100000">
                          <a:schemeClr val="accent2"/>
                        </a:gs>
                      </a:gsLst>
                      <a:lin ang="5400000" scaled="1"/>
                    </a:gradFill>
                  </a:tcPr>
                </a:tc>
              </a:tr>
              <a:tr h="793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Add text 1</a:t>
                      </a:r>
                      <a:endParaRPr kumimoji="0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folHlink">
                            <a:gamma/>
                            <a:tint val="0"/>
                            <a:invGamma/>
                          </a:schemeClr>
                        </a:gs>
                        <a:gs pos="100000">
                          <a:schemeClr val="folHlink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folHlink">
                            <a:gamma/>
                            <a:tint val="0"/>
                            <a:invGamma/>
                          </a:schemeClr>
                        </a:gs>
                        <a:gs pos="100000">
                          <a:schemeClr val="folHlink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folHlink">
                            <a:gamma/>
                            <a:tint val="0"/>
                            <a:invGamma/>
                          </a:schemeClr>
                        </a:gs>
                        <a:gs pos="100000">
                          <a:schemeClr val="folHlink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folHlink">
                            <a:gamma/>
                            <a:tint val="0"/>
                            <a:invGamma/>
                          </a:schemeClr>
                        </a:gs>
                        <a:gs pos="100000">
                          <a:schemeClr val="folHlink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folHlink">
                            <a:gamma/>
                            <a:tint val="0"/>
                            <a:invGamma/>
                          </a:schemeClr>
                        </a:gs>
                        <a:gs pos="100000">
                          <a:schemeClr val="folHlink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folHlink">
                            <a:gamma/>
                            <a:tint val="0"/>
                            <a:invGamma/>
                          </a:schemeClr>
                        </a:gs>
                        <a:gs pos="100000">
                          <a:schemeClr val="folHlink"/>
                        </a:gs>
                      </a:gsLst>
                      <a:lin ang="2700000" scaled="1"/>
                    </a:gradFill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Add text 2</a:t>
                      </a:r>
                      <a:endParaRPr kumimoji="0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folHlink">
                            <a:gamma/>
                            <a:tint val="0"/>
                            <a:invGamma/>
                          </a:schemeClr>
                        </a:gs>
                        <a:gs pos="100000">
                          <a:schemeClr val="folHlink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folHlink">
                            <a:gamma/>
                            <a:tint val="0"/>
                            <a:invGamma/>
                          </a:schemeClr>
                        </a:gs>
                        <a:gs pos="100000">
                          <a:schemeClr val="folHlink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folHlink">
                            <a:gamma/>
                            <a:tint val="0"/>
                            <a:invGamma/>
                          </a:schemeClr>
                        </a:gs>
                        <a:gs pos="100000">
                          <a:schemeClr val="folHlink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folHlink">
                            <a:gamma/>
                            <a:tint val="0"/>
                            <a:invGamma/>
                          </a:schemeClr>
                        </a:gs>
                        <a:gs pos="100000">
                          <a:schemeClr val="folHlink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folHlink">
                            <a:gamma/>
                            <a:tint val="0"/>
                            <a:invGamma/>
                          </a:schemeClr>
                        </a:gs>
                        <a:gs pos="100000">
                          <a:schemeClr val="folHlink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folHlink">
                            <a:gamma/>
                            <a:tint val="0"/>
                            <a:invGamma/>
                          </a:schemeClr>
                        </a:gs>
                        <a:gs pos="100000">
                          <a:schemeClr val="folHlink"/>
                        </a:gs>
                      </a:gsLst>
                      <a:lin ang="2700000" scaled="1"/>
                    </a:gradFill>
                  </a:tcPr>
                </a:tc>
              </a:tr>
              <a:tr h="798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Add text 3</a:t>
                      </a:r>
                      <a:endParaRPr kumimoji="0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folHlink">
                            <a:gamma/>
                            <a:tint val="0"/>
                            <a:invGamma/>
                          </a:schemeClr>
                        </a:gs>
                        <a:gs pos="100000">
                          <a:schemeClr val="folHlink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folHlink">
                            <a:gamma/>
                            <a:tint val="0"/>
                            <a:invGamma/>
                          </a:schemeClr>
                        </a:gs>
                        <a:gs pos="100000">
                          <a:schemeClr val="folHlink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folHlink">
                            <a:gamma/>
                            <a:tint val="0"/>
                            <a:invGamma/>
                          </a:schemeClr>
                        </a:gs>
                        <a:gs pos="100000">
                          <a:schemeClr val="folHlink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folHlink">
                            <a:gamma/>
                            <a:tint val="0"/>
                            <a:invGamma/>
                          </a:schemeClr>
                        </a:gs>
                        <a:gs pos="100000">
                          <a:schemeClr val="folHlink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folHlink">
                            <a:gamma/>
                            <a:tint val="0"/>
                            <a:invGamma/>
                          </a:schemeClr>
                        </a:gs>
                        <a:gs pos="100000">
                          <a:schemeClr val="folHlink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folHlink">
                            <a:gamma/>
                            <a:tint val="0"/>
                            <a:invGamma/>
                          </a:schemeClr>
                        </a:gs>
                        <a:gs pos="100000">
                          <a:schemeClr val="folHlink"/>
                        </a:gs>
                      </a:gsLst>
                      <a:lin ang="2700000" scaled="1"/>
                    </a:gradFill>
                  </a:tcPr>
                </a:tc>
              </a:tr>
              <a:tr h="790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Add text 4</a:t>
                      </a:r>
                      <a:endParaRPr kumimoji="0" lang="ko-KR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folHlink">
                            <a:gamma/>
                            <a:tint val="0"/>
                            <a:invGamma/>
                          </a:schemeClr>
                        </a:gs>
                        <a:gs pos="100000">
                          <a:schemeClr val="folHlink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folHlink">
                            <a:gamma/>
                            <a:tint val="0"/>
                            <a:invGamma/>
                          </a:schemeClr>
                        </a:gs>
                        <a:gs pos="100000">
                          <a:schemeClr val="folHlink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folHlink">
                            <a:gamma/>
                            <a:tint val="0"/>
                            <a:invGamma/>
                          </a:schemeClr>
                        </a:gs>
                        <a:gs pos="100000">
                          <a:schemeClr val="folHlink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folHlink">
                            <a:gamma/>
                            <a:tint val="0"/>
                            <a:invGamma/>
                          </a:schemeClr>
                        </a:gs>
                        <a:gs pos="100000">
                          <a:schemeClr val="folHlink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folHlink">
                            <a:gamma/>
                            <a:tint val="0"/>
                            <a:invGamma/>
                          </a:schemeClr>
                        </a:gs>
                        <a:gs pos="100000">
                          <a:schemeClr val="folHlink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folHlink">
                            <a:gamma/>
                            <a:tint val="0"/>
                            <a:invGamma/>
                          </a:schemeClr>
                        </a:gs>
                        <a:gs pos="100000">
                          <a:schemeClr val="folHlink"/>
                        </a:gs>
                      </a:gsLst>
                      <a:lin ang="2700000" scaled="1"/>
                    </a:gradFill>
                  </a:tcPr>
                </a:tc>
              </a:tr>
              <a:tr h="776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Add text 5</a:t>
                      </a:r>
                      <a:endParaRPr kumimoji="0" lang="ko-KR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folHlink">
                            <a:gamma/>
                            <a:tint val="0"/>
                            <a:invGamma/>
                          </a:schemeClr>
                        </a:gs>
                        <a:gs pos="100000">
                          <a:schemeClr val="folHlink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folHlink">
                            <a:gamma/>
                            <a:tint val="0"/>
                            <a:invGamma/>
                          </a:schemeClr>
                        </a:gs>
                        <a:gs pos="100000">
                          <a:schemeClr val="folHlink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folHlink">
                            <a:gamma/>
                            <a:tint val="0"/>
                            <a:invGamma/>
                          </a:schemeClr>
                        </a:gs>
                        <a:gs pos="100000">
                          <a:schemeClr val="folHlink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folHlink">
                            <a:gamma/>
                            <a:tint val="0"/>
                            <a:invGamma/>
                          </a:schemeClr>
                        </a:gs>
                        <a:gs pos="100000">
                          <a:schemeClr val="folHlink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folHlink">
                            <a:gamma/>
                            <a:tint val="0"/>
                            <a:invGamma/>
                          </a:schemeClr>
                        </a:gs>
                        <a:gs pos="100000">
                          <a:schemeClr val="folHlink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folHlink">
                            <a:gamma/>
                            <a:tint val="0"/>
                            <a:invGamma/>
                          </a:schemeClr>
                        </a:gs>
                        <a:gs pos="100000">
                          <a:schemeClr val="folHlink"/>
                        </a:gs>
                      </a:gsLst>
                      <a:lin ang="2700000" scaled="1"/>
                    </a:gra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75" name="Oval 39"/>
          <p:cNvSpPr>
            <a:spLocks noChangeArrowheads="1"/>
          </p:cNvSpPr>
          <p:nvPr/>
        </p:nvSpPr>
        <p:spPr bwMode="auto">
          <a:xfrm>
            <a:off x="2268538" y="3071813"/>
            <a:ext cx="5256212" cy="23749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95976" name="Oval 40"/>
          <p:cNvSpPr>
            <a:spLocks noChangeArrowheads="1"/>
          </p:cNvSpPr>
          <p:nvPr/>
        </p:nvSpPr>
        <p:spPr bwMode="auto">
          <a:xfrm>
            <a:off x="2268538" y="2997200"/>
            <a:ext cx="5256212" cy="237490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95977" name="Oval 41"/>
          <p:cNvSpPr>
            <a:spLocks noChangeArrowheads="1"/>
          </p:cNvSpPr>
          <p:nvPr/>
        </p:nvSpPr>
        <p:spPr bwMode="auto">
          <a:xfrm>
            <a:off x="2484438" y="2998788"/>
            <a:ext cx="4824412" cy="2114550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57647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95978" name="Oval 42"/>
          <p:cNvSpPr>
            <a:spLocks noChangeArrowheads="1"/>
          </p:cNvSpPr>
          <p:nvPr/>
        </p:nvSpPr>
        <p:spPr bwMode="auto">
          <a:xfrm>
            <a:off x="2482850" y="3071813"/>
            <a:ext cx="4824413" cy="2043112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95979" name="Oval 43"/>
          <p:cNvSpPr>
            <a:spLocks noChangeArrowheads="1"/>
          </p:cNvSpPr>
          <p:nvPr/>
        </p:nvSpPr>
        <p:spPr bwMode="auto">
          <a:xfrm>
            <a:off x="3706813" y="2638425"/>
            <a:ext cx="2305050" cy="8636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4314"/>
                  <a:invGamma/>
                </a:schemeClr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95980" name="Oval 44"/>
          <p:cNvSpPr>
            <a:spLocks noChangeArrowheads="1"/>
          </p:cNvSpPr>
          <p:nvPr/>
        </p:nvSpPr>
        <p:spPr bwMode="auto">
          <a:xfrm>
            <a:off x="3706813" y="2566988"/>
            <a:ext cx="2305050" cy="86360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15686"/>
                  <a:invGamma/>
                </a:scheme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grpSp>
        <p:nvGrpSpPr>
          <p:cNvPr id="295981" name="Group 45"/>
          <p:cNvGrpSpPr>
            <a:grpSpLocks/>
          </p:cNvGrpSpPr>
          <p:nvPr/>
        </p:nvGrpSpPr>
        <p:grpSpPr bwMode="auto">
          <a:xfrm rot="939602">
            <a:off x="5653088" y="4443413"/>
            <a:ext cx="1800225" cy="787400"/>
            <a:chOff x="2108" y="1707"/>
            <a:chExt cx="1452" cy="589"/>
          </a:xfrm>
        </p:grpSpPr>
        <p:sp>
          <p:nvSpPr>
            <p:cNvPr id="295982" name="Oval 46"/>
            <p:cNvSpPr>
              <a:spLocks noChangeArrowheads="1"/>
            </p:cNvSpPr>
            <p:nvPr/>
          </p:nvSpPr>
          <p:spPr bwMode="auto">
            <a:xfrm>
              <a:off x="2108" y="1752"/>
              <a:ext cx="1452" cy="544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62353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95983" name="Oval 47"/>
            <p:cNvSpPr>
              <a:spLocks noChangeArrowheads="1"/>
            </p:cNvSpPr>
            <p:nvPr/>
          </p:nvSpPr>
          <p:spPr bwMode="auto">
            <a:xfrm>
              <a:off x="2108" y="1707"/>
              <a:ext cx="1452" cy="54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</p:grpSp>
      <p:sp>
        <p:nvSpPr>
          <p:cNvPr id="295984" name="Oval 48"/>
          <p:cNvSpPr>
            <a:spLocks noChangeArrowheads="1"/>
          </p:cNvSpPr>
          <p:nvPr/>
        </p:nvSpPr>
        <p:spPr bwMode="auto">
          <a:xfrm>
            <a:off x="3924300" y="2328863"/>
            <a:ext cx="792163" cy="374650"/>
          </a:xfrm>
          <a:prstGeom prst="ellipse">
            <a:avLst/>
          </a:prstGeom>
          <a:solidFill>
            <a:schemeClr val="accent2"/>
          </a:solidFill>
          <a:ln w="9525">
            <a:round/>
            <a:headEnd/>
            <a:tailEnd/>
          </a:ln>
          <a:effectLst/>
          <a:scene3d>
            <a:camera prst="legacyObliqueBottom"/>
            <a:lightRig rig="legacyFlat4" dir="t"/>
          </a:scene3d>
          <a:sp3d extrusionH="887400" prstMaterial="legacyPlastic">
            <a:bevelT w="13500" h="13500" prst="angle"/>
            <a:bevelB w="13500" h="13500" prst="angle"/>
            <a:extrusionClr>
              <a:schemeClr val="accent2"/>
            </a:extrusionClr>
          </a:sp3d>
        </p:spPr>
        <p:txBody>
          <a:bodyPr wrap="none" anchor="ctr">
            <a:flatTx/>
          </a:bodyPr>
          <a:lstStyle/>
          <a:p>
            <a:endParaRPr lang="ru-RU"/>
          </a:p>
        </p:txBody>
      </p:sp>
      <p:sp>
        <p:nvSpPr>
          <p:cNvPr id="295985" name="Oval 49"/>
          <p:cNvSpPr>
            <a:spLocks noChangeArrowheads="1"/>
          </p:cNvSpPr>
          <p:nvPr/>
        </p:nvSpPr>
        <p:spPr bwMode="auto">
          <a:xfrm>
            <a:off x="4716463" y="1751013"/>
            <a:ext cx="1152525" cy="546100"/>
          </a:xfrm>
          <a:prstGeom prst="ellipse">
            <a:avLst/>
          </a:prstGeom>
          <a:solidFill>
            <a:schemeClr val="accent1"/>
          </a:solidFill>
          <a:ln w="9525">
            <a:round/>
            <a:headEnd/>
            <a:tailEnd/>
          </a:ln>
          <a:effectLst/>
          <a:scene3d>
            <a:camera prst="legacyObliqueBottom"/>
            <a:lightRig rig="legacyFlat4" dir="t"/>
          </a:scene3d>
          <a:sp3d extrusionH="1801800" prstMaterial="legacyPlastic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endParaRPr lang="ru-RU"/>
          </a:p>
        </p:txBody>
      </p:sp>
      <p:sp>
        <p:nvSpPr>
          <p:cNvPr id="295986" name="Oval 50"/>
          <p:cNvSpPr>
            <a:spLocks noChangeArrowheads="1"/>
          </p:cNvSpPr>
          <p:nvPr/>
        </p:nvSpPr>
        <p:spPr bwMode="auto">
          <a:xfrm>
            <a:off x="4356100" y="2800350"/>
            <a:ext cx="647700" cy="341313"/>
          </a:xfrm>
          <a:prstGeom prst="ellipse">
            <a:avLst/>
          </a:prstGeom>
          <a:solidFill>
            <a:schemeClr val="bg2"/>
          </a:solidFill>
          <a:ln w="9525">
            <a:round/>
            <a:headEnd/>
            <a:tailEnd/>
          </a:ln>
          <a:effectLst/>
          <a:scene3d>
            <a:camera prst="legacyObliqueBottom"/>
            <a:lightRig rig="legacyFlat4" dir="t"/>
          </a:scene3d>
          <a:sp3d extrusionH="430200" prstMaterial="legacyPlastic">
            <a:bevelT w="13500" h="13500" prst="angle"/>
            <a:bevelB w="13500" h="13500" prst="angle"/>
            <a:extrusionClr>
              <a:schemeClr val="bg2"/>
            </a:extrusionClr>
          </a:sp3d>
        </p:spPr>
        <p:txBody>
          <a:bodyPr wrap="none" anchor="ctr">
            <a:flatTx/>
          </a:bodyPr>
          <a:lstStyle/>
          <a:p>
            <a:endParaRPr lang="ru-RU"/>
          </a:p>
        </p:txBody>
      </p:sp>
      <p:grpSp>
        <p:nvGrpSpPr>
          <p:cNvPr id="295987" name="Group 51"/>
          <p:cNvGrpSpPr>
            <a:grpSpLocks/>
          </p:cNvGrpSpPr>
          <p:nvPr/>
        </p:nvGrpSpPr>
        <p:grpSpPr bwMode="auto">
          <a:xfrm rot="-1064680">
            <a:off x="1835150" y="3868738"/>
            <a:ext cx="1152525" cy="496887"/>
            <a:chOff x="2108" y="1707"/>
            <a:chExt cx="1452" cy="589"/>
          </a:xfrm>
        </p:grpSpPr>
        <p:sp>
          <p:nvSpPr>
            <p:cNvPr id="295988" name="Oval 52"/>
            <p:cNvSpPr>
              <a:spLocks noChangeArrowheads="1"/>
            </p:cNvSpPr>
            <p:nvPr/>
          </p:nvSpPr>
          <p:spPr bwMode="auto">
            <a:xfrm>
              <a:off x="2108" y="1752"/>
              <a:ext cx="1452" cy="544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62353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95989" name="Oval 53"/>
            <p:cNvSpPr>
              <a:spLocks noChangeArrowheads="1"/>
            </p:cNvSpPr>
            <p:nvPr/>
          </p:nvSpPr>
          <p:spPr bwMode="auto">
            <a:xfrm>
              <a:off x="2108" y="1707"/>
              <a:ext cx="1452" cy="54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</p:grpSp>
      <p:sp>
        <p:nvSpPr>
          <p:cNvPr id="295990" name="Oval 54"/>
          <p:cNvSpPr>
            <a:spLocks noChangeArrowheads="1"/>
          </p:cNvSpPr>
          <p:nvPr/>
        </p:nvSpPr>
        <p:spPr bwMode="auto">
          <a:xfrm>
            <a:off x="1763713" y="2854325"/>
            <a:ext cx="1295400" cy="1292225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0"/>
                  <a:invGamma/>
                </a:scheme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95991" name="Oval 55"/>
          <p:cNvSpPr>
            <a:spLocks noChangeArrowheads="1"/>
          </p:cNvSpPr>
          <p:nvPr/>
        </p:nvSpPr>
        <p:spPr bwMode="auto">
          <a:xfrm>
            <a:off x="1839913" y="2930525"/>
            <a:ext cx="1139825" cy="1139825"/>
          </a:xfrm>
          <a:prstGeom prst="ellipse">
            <a:avLst/>
          </a:prstGeom>
          <a:gradFill rotWithShape="1">
            <a:gsLst>
              <a:gs pos="0">
                <a:schemeClr val="bg1">
                  <a:gamma/>
                  <a:shade val="0"/>
                  <a:invGamma/>
                </a:schemeClr>
              </a:gs>
              <a:gs pos="100000">
                <a:schemeClr val="bg1"/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95992" name="Oval 56"/>
          <p:cNvSpPr>
            <a:spLocks noChangeArrowheads="1"/>
          </p:cNvSpPr>
          <p:nvPr/>
        </p:nvSpPr>
        <p:spPr bwMode="auto">
          <a:xfrm>
            <a:off x="1916113" y="3006725"/>
            <a:ext cx="990600" cy="990600"/>
          </a:xfrm>
          <a:prstGeom prst="ellipse">
            <a:avLst/>
          </a:prstGeom>
          <a:gradFill rotWithShape="1">
            <a:gsLst>
              <a:gs pos="0">
                <a:schemeClr val="hlink">
                  <a:gamma/>
                  <a:shade val="0"/>
                  <a:invGamma/>
                </a:schemeClr>
              </a:gs>
              <a:gs pos="100000">
                <a:schemeClr val="hlink"/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600" b="1">
                <a:solidFill>
                  <a:schemeClr val="bg1"/>
                </a:solidFill>
                <a:ea typeface="굴림" charset="-127"/>
              </a:rPr>
              <a:t>Concept</a:t>
            </a:r>
            <a:endParaRPr lang="en-US" sz="1600" b="1">
              <a:solidFill>
                <a:schemeClr val="bg1"/>
              </a:solidFill>
            </a:endParaRPr>
          </a:p>
        </p:txBody>
      </p:sp>
      <p:sp>
        <p:nvSpPr>
          <p:cNvPr id="295993" name="Oval 57"/>
          <p:cNvSpPr>
            <a:spLocks noChangeArrowheads="1"/>
          </p:cNvSpPr>
          <p:nvPr/>
        </p:nvSpPr>
        <p:spPr bwMode="auto">
          <a:xfrm>
            <a:off x="5865813" y="3221038"/>
            <a:ext cx="1801812" cy="179863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0"/>
                  <a:invGamma/>
                </a:scheme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95994" name="Oval 58"/>
          <p:cNvSpPr>
            <a:spLocks noChangeArrowheads="1"/>
          </p:cNvSpPr>
          <p:nvPr/>
        </p:nvSpPr>
        <p:spPr bwMode="auto">
          <a:xfrm>
            <a:off x="5972175" y="3327400"/>
            <a:ext cx="1585913" cy="1585913"/>
          </a:xfrm>
          <a:prstGeom prst="ellipse">
            <a:avLst/>
          </a:prstGeom>
          <a:gradFill rotWithShape="1">
            <a:gsLst>
              <a:gs pos="0">
                <a:schemeClr val="bg1">
                  <a:gamma/>
                  <a:shade val="0"/>
                  <a:invGamma/>
                </a:schemeClr>
              </a:gs>
              <a:gs pos="100000">
                <a:schemeClr val="bg1"/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95995" name="Oval 59"/>
          <p:cNvSpPr>
            <a:spLocks noChangeArrowheads="1"/>
          </p:cNvSpPr>
          <p:nvPr/>
        </p:nvSpPr>
        <p:spPr bwMode="auto">
          <a:xfrm>
            <a:off x="6076950" y="3432175"/>
            <a:ext cx="1379538" cy="1379538"/>
          </a:xfrm>
          <a:prstGeom prst="ellipse">
            <a:avLst/>
          </a:prstGeom>
          <a:gradFill rotWithShape="1">
            <a:gsLst>
              <a:gs pos="0">
                <a:schemeClr val="hlink">
                  <a:gamma/>
                  <a:shade val="0"/>
                  <a:invGamma/>
                </a:schemeClr>
              </a:gs>
              <a:gs pos="100000">
                <a:schemeClr val="hlink"/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ea typeface="굴림" charset="-127"/>
              </a:rPr>
              <a:t>Concept</a:t>
            </a:r>
            <a:endParaRPr lang="en-US" sz="2000" b="1">
              <a:solidFill>
                <a:schemeClr val="bg1"/>
              </a:solidFill>
            </a:endParaRPr>
          </a:p>
        </p:txBody>
      </p:sp>
      <p:sp>
        <p:nvSpPr>
          <p:cNvPr id="295996" name="Text Box 60"/>
          <p:cNvSpPr txBox="1">
            <a:spLocks noChangeArrowheads="1"/>
          </p:cNvSpPr>
          <p:nvPr/>
        </p:nvSpPr>
        <p:spPr bwMode="auto">
          <a:xfrm rot="16200000">
            <a:off x="4085432" y="2585244"/>
            <a:ext cx="611187" cy="29495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eaVert">
            <a:spAutoFit/>
          </a:bodyPr>
          <a:lstStyle/>
          <a:p>
            <a:pPr algn="ctr" eaLnBrk="0" hangingPunct="0"/>
            <a:r>
              <a:rPr lang="en-US" altLang="ko-KR" sz="2800" b="1">
                <a:ea typeface="굴림" charset="-127"/>
              </a:rPr>
              <a:t>Add title text</a:t>
            </a:r>
          </a:p>
        </p:txBody>
      </p:sp>
      <p:sp>
        <p:nvSpPr>
          <p:cNvPr id="295997" name="Rectangle 61"/>
          <p:cNvSpPr>
            <a:spLocks noChangeArrowheads="1"/>
          </p:cNvSpPr>
          <p:nvPr/>
        </p:nvSpPr>
        <p:spPr bwMode="auto">
          <a:xfrm>
            <a:off x="681038" y="5026025"/>
            <a:ext cx="276225" cy="276225"/>
          </a:xfrm>
          <a:prstGeom prst="rect">
            <a:avLst/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5000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95998" name="Rectangle 62"/>
          <p:cNvSpPr>
            <a:spLocks noChangeArrowheads="1"/>
          </p:cNvSpPr>
          <p:nvPr/>
        </p:nvSpPr>
        <p:spPr bwMode="auto">
          <a:xfrm>
            <a:off x="690563" y="5037138"/>
            <a:ext cx="255587" cy="255587"/>
          </a:xfrm>
          <a:prstGeom prst="rect">
            <a:avLst/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5000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95999" name="Rectangle 63"/>
          <p:cNvSpPr>
            <a:spLocks noChangeArrowheads="1"/>
          </p:cNvSpPr>
          <p:nvPr/>
        </p:nvSpPr>
        <p:spPr bwMode="auto">
          <a:xfrm>
            <a:off x="698500" y="5046663"/>
            <a:ext cx="236538" cy="236537"/>
          </a:xfrm>
          <a:prstGeom prst="rect">
            <a:avLst/>
          </a:prstGeom>
          <a:gradFill rotWithShape="1">
            <a:gsLst>
              <a:gs pos="0">
                <a:schemeClr val="bg2">
                  <a:gamma/>
                  <a:shade val="46275"/>
                  <a:invGamma/>
                </a:schemeClr>
              </a:gs>
              <a:gs pos="100000">
                <a:schemeClr val="bg2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96000" name="Rectangle 64"/>
          <p:cNvSpPr>
            <a:spLocks noChangeArrowheads="1"/>
          </p:cNvSpPr>
          <p:nvPr/>
        </p:nvSpPr>
        <p:spPr bwMode="auto">
          <a:xfrm>
            <a:off x="681038" y="5457825"/>
            <a:ext cx="276225" cy="276225"/>
          </a:xfrm>
          <a:prstGeom prst="rect">
            <a:avLst/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5000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96001" name="Rectangle 65"/>
          <p:cNvSpPr>
            <a:spLocks noChangeArrowheads="1"/>
          </p:cNvSpPr>
          <p:nvPr/>
        </p:nvSpPr>
        <p:spPr bwMode="auto">
          <a:xfrm>
            <a:off x="690563" y="5468938"/>
            <a:ext cx="255587" cy="254000"/>
          </a:xfrm>
          <a:prstGeom prst="rect">
            <a:avLst/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5000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96002" name="Rectangle 66"/>
          <p:cNvSpPr>
            <a:spLocks noChangeArrowheads="1"/>
          </p:cNvSpPr>
          <p:nvPr/>
        </p:nvSpPr>
        <p:spPr bwMode="auto">
          <a:xfrm>
            <a:off x="698500" y="5478463"/>
            <a:ext cx="236538" cy="236537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shade val="46275"/>
                  <a:invGamma/>
                </a:schemeClr>
              </a:gs>
              <a:gs pos="100000">
                <a:schemeClr val="accent2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96003" name="Rectangle 67"/>
          <p:cNvSpPr>
            <a:spLocks noChangeArrowheads="1"/>
          </p:cNvSpPr>
          <p:nvPr/>
        </p:nvSpPr>
        <p:spPr bwMode="auto">
          <a:xfrm>
            <a:off x="681038" y="5889625"/>
            <a:ext cx="276225" cy="276225"/>
          </a:xfrm>
          <a:prstGeom prst="rect">
            <a:avLst/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5000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96004" name="Rectangle 68"/>
          <p:cNvSpPr>
            <a:spLocks noChangeArrowheads="1"/>
          </p:cNvSpPr>
          <p:nvPr/>
        </p:nvSpPr>
        <p:spPr bwMode="auto">
          <a:xfrm>
            <a:off x="690563" y="5899150"/>
            <a:ext cx="255587" cy="255588"/>
          </a:xfrm>
          <a:prstGeom prst="rect">
            <a:avLst/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5000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96005" name="Rectangle 69"/>
          <p:cNvSpPr>
            <a:spLocks noChangeArrowheads="1"/>
          </p:cNvSpPr>
          <p:nvPr/>
        </p:nvSpPr>
        <p:spPr bwMode="auto">
          <a:xfrm>
            <a:off x="698500" y="5910263"/>
            <a:ext cx="236538" cy="236537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96006" name="AutoShape 70"/>
          <p:cNvSpPr>
            <a:spLocks noChangeArrowheads="1"/>
          </p:cNvSpPr>
          <p:nvPr/>
        </p:nvSpPr>
        <p:spPr bwMode="white">
          <a:xfrm>
            <a:off x="4960938" y="1773238"/>
            <a:ext cx="908050" cy="481012"/>
          </a:xfrm>
          <a:prstGeom prst="roundRect">
            <a:avLst>
              <a:gd name="adj" fmla="val 50000"/>
            </a:avLst>
          </a:prstGeom>
          <a:noFill/>
          <a:ln w="38100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/>
            <a:r>
              <a:rPr lang="en-US" altLang="ko-KR" b="1">
                <a:solidFill>
                  <a:schemeClr val="bg1"/>
                </a:solidFill>
                <a:ea typeface="굴림" charset="-127"/>
              </a:rPr>
              <a:t>65 %</a:t>
            </a:r>
          </a:p>
        </p:txBody>
      </p:sp>
      <p:sp>
        <p:nvSpPr>
          <p:cNvPr id="296007" name="AutoShape 71"/>
          <p:cNvSpPr>
            <a:spLocks noChangeArrowheads="1"/>
          </p:cNvSpPr>
          <p:nvPr/>
        </p:nvSpPr>
        <p:spPr bwMode="white">
          <a:xfrm>
            <a:off x="3995738" y="2320925"/>
            <a:ext cx="720725" cy="392113"/>
          </a:xfrm>
          <a:prstGeom prst="roundRect">
            <a:avLst>
              <a:gd name="adj" fmla="val 50000"/>
            </a:avLst>
          </a:prstGeom>
          <a:noFill/>
          <a:ln w="38100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/>
            <a:r>
              <a:rPr lang="en-US" altLang="ko-KR" sz="1400" b="1">
                <a:solidFill>
                  <a:schemeClr val="bg1"/>
                </a:solidFill>
                <a:ea typeface="굴림" charset="-127"/>
              </a:rPr>
              <a:t>25 %</a:t>
            </a:r>
          </a:p>
        </p:txBody>
      </p:sp>
      <p:sp>
        <p:nvSpPr>
          <p:cNvPr id="296008" name="AutoShape 72"/>
          <p:cNvSpPr>
            <a:spLocks noChangeArrowheads="1"/>
          </p:cNvSpPr>
          <p:nvPr/>
        </p:nvSpPr>
        <p:spPr bwMode="white">
          <a:xfrm>
            <a:off x="4356100" y="2781300"/>
            <a:ext cx="720725" cy="392113"/>
          </a:xfrm>
          <a:prstGeom prst="roundRect">
            <a:avLst>
              <a:gd name="adj" fmla="val 50000"/>
            </a:avLst>
          </a:prstGeom>
          <a:noFill/>
          <a:ln w="38100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/>
            <a:r>
              <a:rPr lang="en-US" altLang="ko-KR" sz="1400" b="1">
                <a:solidFill>
                  <a:schemeClr val="bg1"/>
                </a:solidFill>
                <a:ea typeface="굴림" charset="-127"/>
              </a:rPr>
              <a:t>10 %</a:t>
            </a:r>
          </a:p>
        </p:txBody>
      </p:sp>
      <p:sp>
        <p:nvSpPr>
          <p:cNvPr id="296009" name="Rectangle 73"/>
          <p:cNvSpPr>
            <a:spLocks noChangeArrowheads="1"/>
          </p:cNvSpPr>
          <p:nvPr/>
        </p:nvSpPr>
        <p:spPr bwMode="auto">
          <a:xfrm>
            <a:off x="971550" y="5805488"/>
            <a:ext cx="7715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 sz="2400" b="1" baseline="-25000">
                <a:solidFill>
                  <a:schemeClr val="bg2"/>
                </a:solidFill>
                <a:ea typeface="굴림" charset="-127"/>
              </a:rPr>
              <a:t>Text </a:t>
            </a:r>
            <a:r>
              <a:rPr lang="ru-RU" altLang="ko-KR" sz="2400" b="1" baseline="-25000">
                <a:solidFill>
                  <a:schemeClr val="bg2"/>
                </a:solidFill>
              </a:rPr>
              <a:t>3</a:t>
            </a:r>
            <a:endParaRPr lang="en-US" sz="2400" b="1" baseline="-25000">
              <a:solidFill>
                <a:schemeClr val="bg2"/>
              </a:solidFill>
            </a:endParaRPr>
          </a:p>
        </p:txBody>
      </p:sp>
      <p:sp>
        <p:nvSpPr>
          <p:cNvPr id="296010" name="Rectangle 74"/>
          <p:cNvSpPr>
            <a:spLocks noChangeArrowheads="1"/>
          </p:cNvSpPr>
          <p:nvPr/>
        </p:nvSpPr>
        <p:spPr bwMode="auto">
          <a:xfrm>
            <a:off x="971550" y="5373688"/>
            <a:ext cx="7715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 sz="2400" b="1" baseline="-25000">
                <a:solidFill>
                  <a:schemeClr val="bg2"/>
                </a:solidFill>
                <a:ea typeface="굴림" charset="-127"/>
              </a:rPr>
              <a:t>Text 2</a:t>
            </a:r>
            <a:endParaRPr lang="en-US" sz="2400" b="1" baseline="-25000">
              <a:solidFill>
                <a:schemeClr val="bg2"/>
              </a:solidFill>
            </a:endParaRPr>
          </a:p>
        </p:txBody>
      </p:sp>
      <p:sp>
        <p:nvSpPr>
          <p:cNvPr id="296011" name="Rectangle 75"/>
          <p:cNvSpPr>
            <a:spLocks noChangeArrowheads="1"/>
          </p:cNvSpPr>
          <p:nvPr/>
        </p:nvSpPr>
        <p:spPr bwMode="auto">
          <a:xfrm>
            <a:off x="971550" y="4941888"/>
            <a:ext cx="7715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 sz="2400" b="1" baseline="-25000">
                <a:solidFill>
                  <a:schemeClr val="bg2"/>
                </a:solidFill>
                <a:ea typeface="굴림" charset="-127"/>
              </a:rPr>
              <a:t>Text 1</a:t>
            </a:r>
            <a:endParaRPr lang="en-US" sz="2400" b="1" baseline="-2500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AutoShape 2"/>
          <p:cNvSpPr>
            <a:spLocks noChangeArrowheads="1"/>
          </p:cNvSpPr>
          <p:nvPr/>
        </p:nvSpPr>
        <p:spPr bwMode="auto">
          <a:xfrm>
            <a:off x="4498975" y="3357563"/>
            <a:ext cx="2665413" cy="1511300"/>
          </a:xfrm>
          <a:custGeom>
            <a:avLst/>
            <a:gdLst>
              <a:gd name="G0" fmla="+- 17007 0 0"/>
              <a:gd name="G1" fmla="+- 3653 0 0"/>
              <a:gd name="G2" fmla="+- 21600 0 3653"/>
              <a:gd name="G3" fmla="+- 10800 0 3653"/>
              <a:gd name="G4" fmla="+- 21600 0 17007"/>
              <a:gd name="G5" fmla="*/ G4 G3 10800"/>
              <a:gd name="G6" fmla="+- 21600 0 G5"/>
              <a:gd name="T0" fmla="*/ 17007 w 21600"/>
              <a:gd name="T1" fmla="*/ 0 h 21600"/>
              <a:gd name="T2" fmla="*/ 0 w 21600"/>
              <a:gd name="T3" fmla="*/ 10800 h 21600"/>
              <a:gd name="T4" fmla="*/ 17007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7007" y="0"/>
                </a:moveTo>
                <a:lnTo>
                  <a:pt x="17007" y="3653"/>
                </a:lnTo>
                <a:lnTo>
                  <a:pt x="3375" y="3653"/>
                </a:lnTo>
                <a:lnTo>
                  <a:pt x="3375" y="17947"/>
                </a:lnTo>
                <a:lnTo>
                  <a:pt x="17007" y="17947"/>
                </a:lnTo>
                <a:lnTo>
                  <a:pt x="17007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3653"/>
                </a:moveTo>
                <a:lnTo>
                  <a:pt x="1350" y="17947"/>
                </a:lnTo>
                <a:lnTo>
                  <a:pt x="2700" y="17947"/>
                </a:lnTo>
                <a:lnTo>
                  <a:pt x="2700" y="3653"/>
                </a:lnTo>
                <a:close/>
              </a:path>
              <a:path w="21600" h="21600">
                <a:moveTo>
                  <a:pt x="0" y="3653"/>
                </a:moveTo>
                <a:lnTo>
                  <a:pt x="0" y="17947"/>
                </a:lnTo>
                <a:lnTo>
                  <a:pt x="675" y="17947"/>
                </a:lnTo>
                <a:lnTo>
                  <a:pt x="675" y="3653"/>
                </a:lnTo>
                <a:close/>
              </a:path>
            </a:pathLst>
          </a:custGeom>
          <a:gradFill rotWithShape="1">
            <a:gsLst>
              <a:gs pos="0">
                <a:schemeClr val="folHlink">
                  <a:gamma/>
                  <a:tint val="0"/>
                  <a:invGamma/>
                </a:schemeClr>
              </a:gs>
              <a:gs pos="100000">
                <a:schemeClr val="folHlink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grpSp>
        <p:nvGrpSpPr>
          <p:cNvPr id="296963" name="Group 3"/>
          <p:cNvGrpSpPr>
            <a:grpSpLocks/>
          </p:cNvGrpSpPr>
          <p:nvPr/>
        </p:nvGrpSpPr>
        <p:grpSpPr bwMode="auto">
          <a:xfrm>
            <a:off x="4500563" y="1773238"/>
            <a:ext cx="2016125" cy="4464050"/>
            <a:chOff x="4014" y="845"/>
            <a:chExt cx="1225" cy="3356"/>
          </a:xfrm>
        </p:grpSpPr>
        <p:sp>
          <p:nvSpPr>
            <p:cNvPr id="296964" name="AutoShape 4"/>
            <p:cNvSpPr>
              <a:spLocks noChangeArrowheads="1"/>
            </p:cNvSpPr>
            <p:nvPr/>
          </p:nvSpPr>
          <p:spPr bwMode="auto">
            <a:xfrm flipV="1">
              <a:off x="4014" y="845"/>
              <a:ext cx="1225" cy="3356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96965" name="AutoShape 5"/>
            <p:cNvSpPr>
              <a:spLocks noChangeArrowheads="1"/>
            </p:cNvSpPr>
            <p:nvPr/>
          </p:nvSpPr>
          <p:spPr bwMode="auto">
            <a:xfrm rot="10800000">
              <a:off x="4035" y="866"/>
              <a:ext cx="1194" cy="635"/>
            </a:xfrm>
            <a:prstGeom prst="roundRect">
              <a:avLst>
                <a:gd name="adj" fmla="val 32602"/>
              </a:avLst>
            </a:prstGeom>
            <a:gradFill rotWithShape="1">
              <a:gsLst>
                <a:gs pos="0">
                  <a:schemeClr val="folHlink">
                    <a:alpha val="0"/>
                  </a:schemeClr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</p:grpSp>
      <p:sp>
        <p:nvSpPr>
          <p:cNvPr id="296966" name="AutoShape 6"/>
          <p:cNvSpPr>
            <a:spLocks noChangeArrowheads="1"/>
          </p:cNvSpPr>
          <p:nvPr/>
        </p:nvSpPr>
        <p:spPr bwMode="auto">
          <a:xfrm>
            <a:off x="250825" y="2565400"/>
            <a:ext cx="2952750" cy="2879725"/>
          </a:xfrm>
          <a:custGeom>
            <a:avLst/>
            <a:gdLst>
              <a:gd name="G0" fmla="+- 14946 0 0"/>
              <a:gd name="G1" fmla="+- 3929 0 0"/>
              <a:gd name="G2" fmla="+- 21600 0 3929"/>
              <a:gd name="G3" fmla="+- 10800 0 3929"/>
              <a:gd name="G4" fmla="+- 21600 0 14946"/>
              <a:gd name="G5" fmla="*/ G4 G3 10800"/>
              <a:gd name="G6" fmla="+- 21600 0 G5"/>
              <a:gd name="T0" fmla="*/ 14946 w 21600"/>
              <a:gd name="T1" fmla="*/ 0 h 21600"/>
              <a:gd name="T2" fmla="*/ 0 w 21600"/>
              <a:gd name="T3" fmla="*/ 10800 h 21600"/>
              <a:gd name="T4" fmla="*/ 14946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4946" y="0"/>
                </a:moveTo>
                <a:lnTo>
                  <a:pt x="14946" y="3929"/>
                </a:lnTo>
                <a:lnTo>
                  <a:pt x="3375" y="3929"/>
                </a:lnTo>
                <a:lnTo>
                  <a:pt x="3375" y="17671"/>
                </a:lnTo>
                <a:lnTo>
                  <a:pt x="14946" y="17671"/>
                </a:lnTo>
                <a:lnTo>
                  <a:pt x="14946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3929"/>
                </a:moveTo>
                <a:lnTo>
                  <a:pt x="1350" y="17671"/>
                </a:lnTo>
                <a:lnTo>
                  <a:pt x="2700" y="17671"/>
                </a:lnTo>
                <a:lnTo>
                  <a:pt x="2700" y="3929"/>
                </a:lnTo>
                <a:close/>
              </a:path>
              <a:path w="21600" h="21600">
                <a:moveTo>
                  <a:pt x="0" y="3929"/>
                </a:moveTo>
                <a:lnTo>
                  <a:pt x="0" y="17671"/>
                </a:lnTo>
                <a:lnTo>
                  <a:pt x="675" y="17671"/>
                </a:lnTo>
                <a:lnTo>
                  <a:pt x="675" y="3929"/>
                </a:lnTo>
                <a:close/>
              </a:path>
            </a:pathLst>
          </a:custGeom>
          <a:gradFill rotWithShape="1">
            <a:gsLst>
              <a:gs pos="0">
                <a:schemeClr val="folHlink">
                  <a:gamma/>
                  <a:tint val="0"/>
                  <a:invGamma/>
                  <a:alpha val="0"/>
                </a:schemeClr>
              </a:gs>
              <a:gs pos="100000">
                <a:schemeClr val="folHlink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96967" name="Text Box 7"/>
          <p:cNvSpPr txBox="1">
            <a:spLocks noChangeArrowheads="1"/>
          </p:cNvSpPr>
          <p:nvPr/>
        </p:nvSpPr>
        <p:spPr bwMode="auto">
          <a:xfrm>
            <a:off x="4859338" y="3106738"/>
            <a:ext cx="1368425" cy="1979612"/>
          </a:xfrm>
          <a:prstGeom prst="rect">
            <a:avLst/>
          </a:prstGeom>
          <a:noFill/>
          <a:ln w="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altLang="ko-KR" b="1">
                <a:latin typeface="Verdana" pitchFamily="34" charset="0"/>
                <a:ea typeface="굴림" charset="-127"/>
              </a:rPr>
              <a:t>Click to add text</a:t>
            </a:r>
          </a:p>
          <a:p>
            <a:pPr algn="ctr" eaLnBrk="0" hangingPunct="0"/>
            <a:endParaRPr lang="en-US" altLang="ko-KR" b="1">
              <a:latin typeface="Verdana" pitchFamily="34" charset="0"/>
              <a:ea typeface="굴림" charset="-127"/>
            </a:endParaRPr>
          </a:p>
          <a:p>
            <a:pPr algn="ctr" eaLnBrk="0" hangingPunct="0">
              <a:buFontTx/>
              <a:buChar char="•"/>
            </a:pPr>
            <a:r>
              <a:rPr lang="en-US" altLang="ko-KR" sz="1400" b="1">
                <a:latin typeface="Verdana" pitchFamily="34" charset="0"/>
                <a:ea typeface="굴림" charset="-127"/>
              </a:rPr>
              <a:t>Add text 1</a:t>
            </a:r>
          </a:p>
          <a:p>
            <a:pPr algn="ctr" eaLnBrk="0" hangingPunct="0">
              <a:buFontTx/>
              <a:buChar char="•"/>
            </a:pPr>
            <a:r>
              <a:rPr lang="en-US" altLang="ko-KR" sz="1400" b="1">
                <a:latin typeface="Verdana" pitchFamily="34" charset="0"/>
                <a:ea typeface="굴림" charset="-127"/>
              </a:rPr>
              <a:t>Add text 2</a:t>
            </a:r>
          </a:p>
          <a:p>
            <a:pPr algn="ctr" eaLnBrk="0" hangingPunct="0">
              <a:buFontTx/>
              <a:buChar char="•"/>
            </a:pPr>
            <a:r>
              <a:rPr lang="en-US" altLang="ko-KR" sz="1400" b="1">
                <a:latin typeface="Verdana" pitchFamily="34" charset="0"/>
                <a:ea typeface="굴림" charset="-127"/>
              </a:rPr>
              <a:t>Add text 3</a:t>
            </a:r>
          </a:p>
          <a:p>
            <a:pPr algn="ctr" eaLnBrk="0" hangingPunct="0">
              <a:buFontTx/>
              <a:buChar char="•"/>
            </a:pPr>
            <a:r>
              <a:rPr lang="en-US" altLang="ko-KR" sz="1400" b="1">
                <a:latin typeface="Verdana" pitchFamily="34" charset="0"/>
                <a:ea typeface="굴림" charset="-127"/>
              </a:rPr>
              <a:t>Add text 4</a:t>
            </a:r>
          </a:p>
          <a:p>
            <a:pPr algn="ctr" eaLnBrk="0" hangingPunct="0">
              <a:buFontTx/>
              <a:buChar char="•"/>
            </a:pPr>
            <a:endParaRPr lang="en-US" altLang="ko-KR" sz="1400" b="1">
              <a:latin typeface="Verdana" pitchFamily="34" charset="0"/>
              <a:ea typeface="굴림" charset="-127"/>
            </a:endParaRPr>
          </a:p>
        </p:txBody>
      </p:sp>
      <p:sp>
        <p:nvSpPr>
          <p:cNvPr id="296968" name="Text Box 8"/>
          <p:cNvSpPr txBox="1">
            <a:spLocks noChangeArrowheads="1"/>
          </p:cNvSpPr>
          <p:nvPr/>
        </p:nvSpPr>
        <p:spPr bwMode="auto">
          <a:xfrm rot="16200000">
            <a:off x="1639094" y="785019"/>
            <a:ext cx="611187" cy="29495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eaVert">
            <a:spAutoFit/>
          </a:bodyPr>
          <a:lstStyle/>
          <a:p>
            <a:pPr eaLnBrk="0" hangingPunct="0"/>
            <a:r>
              <a:rPr lang="en-US" altLang="ko-KR" sz="2800" b="1">
                <a:solidFill>
                  <a:schemeClr val="bg2"/>
                </a:solidFill>
                <a:ea typeface="굴림" charset="-127"/>
              </a:rPr>
              <a:t>Add title text</a:t>
            </a:r>
          </a:p>
        </p:txBody>
      </p:sp>
      <p:grpSp>
        <p:nvGrpSpPr>
          <p:cNvPr id="296969" name="Group 9"/>
          <p:cNvGrpSpPr>
            <a:grpSpLocks/>
          </p:cNvGrpSpPr>
          <p:nvPr/>
        </p:nvGrpSpPr>
        <p:grpSpPr bwMode="auto">
          <a:xfrm>
            <a:off x="393700" y="2997200"/>
            <a:ext cx="2233613" cy="2016125"/>
            <a:chOff x="431" y="2750"/>
            <a:chExt cx="1134" cy="993"/>
          </a:xfrm>
        </p:grpSpPr>
        <p:grpSp>
          <p:nvGrpSpPr>
            <p:cNvPr id="296970" name="Group 10"/>
            <p:cNvGrpSpPr>
              <a:grpSpLocks/>
            </p:cNvGrpSpPr>
            <p:nvPr/>
          </p:nvGrpSpPr>
          <p:grpSpPr bwMode="auto">
            <a:xfrm>
              <a:off x="431" y="2750"/>
              <a:ext cx="1134" cy="993"/>
              <a:chOff x="431" y="2750"/>
              <a:chExt cx="1134" cy="993"/>
            </a:xfrm>
          </p:grpSpPr>
          <p:grpSp>
            <p:nvGrpSpPr>
              <p:cNvPr id="296971" name="Group 11"/>
              <p:cNvGrpSpPr>
                <a:grpSpLocks/>
              </p:cNvGrpSpPr>
              <p:nvPr/>
            </p:nvGrpSpPr>
            <p:grpSpPr bwMode="auto">
              <a:xfrm>
                <a:off x="431" y="2750"/>
                <a:ext cx="1134" cy="993"/>
                <a:chOff x="868" y="1477"/>
                <a:chExt cx="4251" cy="2141"/>
              </a:xfrm>
            </p:grpSpPr>
            <p:sp>
              <p:nvSpPr>
                <p:cNvPr id="296972" name="Oval 12"/>
                <p:cNvSpPr>
                  <a:spLocks noChangeArrowheads="1"/>
                </p:cNvSpPr>
                <p:nvPr/>
              </p:nvSpPr>
              <p:spPr bwMode="auto">
                <a:xfrm>
                  <a:off x="868" y="1477"/>
                  <a:ext cx="4251" cy="2141"/>
                </a:xfrm>
                <a:prstGeom prst="ellipse">
                  <a:avLst/>
                </a:pr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296973" name="Oval 13"/>
                <p:cNvSpPr>
                  <a:spLocks noChangeArrowheads="1"/>
                </p:cNvSpPr>
                <p:nvPr/>
              </p:nvSpPr>
              <p:spPr bwMode="auto">
                <a:xfrm>
                  <a:off x="930" y="1480"/>
                  <a:ext cx="4143" cy="2085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folHlink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  <p:sp>
            <p:nvSpPr>
              <p:cNvPr id="296974" name="Oval 14"/>
              <p:cNvSpPr>
                <a:spLocks noChangeArrowheads="1"/>
              </p:cNvSpPr>
              <p:nvPr/>
            </p:nvSpPr>
            <p:spPr bwMode="auto">
              <a:xfrm flipH="1">
                <a:off x="522" y="2840"/>
                <a:ext cx="953" cy="798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0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296975" name="Oval 15"/>
              <p:cNvSpPr>
                <a:spLocks noChangeArrowheads="1"/>
              </p:cNvSpPr>
              <p:nvPr/>
            </p:nvSpPr>
            <p:spPr bwMode="auto">
              <a:xfrm flipH="1">
                <a:off x="611" y="2862"/>
                <a:ext cx="771" cy="522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tint val="35686"/>
                      <a:invGamma/>
                    </a:schemeClr>
                  </a:gs>
                  <a:gs pos="100000">
                    <a:schemeClr val="accent2">
                      <a:alpha val="3700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000" b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96976" name="Rectangle 16"/>
            <p:cNvSpPr>
              <a:spLocks noChangeArrowheads="1"/>
            </p:cNvSpPr>
            <p:nvPr/>
          </p:nvSpPr>
          <p:spPr bwMode="auto">
            <a:xfrm>
              <a:off x="612" y="3067"/>
              <a:ext cx="771" cy="2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ko-KR" sz="3200" b="1" baseline="-25000">
                  <a:solidFill>
                    <a:schemeClr val="bg1"/>
                  </a:solidFill>
                  <a:ea typeface="굴림" charset="-127"/>
                </a:rPr>
                <a:t>Concept</a:t>
              </a:r>
              <a:endParaRPr lang="en-US" sz="3200" b="1" baseline="-25000">
                <a:solidFill>
                  <a:schemeClr val="bg1"/>
                </a:solidFill>
              </a:endParaRPr>
            </a:p>
          </p:txBody>
        </p:sp>
      </p:grpSp>
      <p:grpSp>
        <p:nvGrpSpPr>
          <p:cNvPr id="296977" name="Group 17"/>
          <p:cNvGrpSpPr>
            <a:grpSpLocks/>
          </p:cNvGrpSpPr>
          <p:nvPr/>
        </p:nvGrpSpPr>
        <p:grpSpPr bwMode="auto">
          <a:xfrm>
            <a:off x="3417888" y="4759325"/>
            <a:ext cx="1441450" cy="1262063"/>
            <a:chOff x="4195" y="2750"/>
            <a:chExt cx="1134" cy="993"/>
          </a:xfrm>
        </p:grpSpPr>
        <p:grpSp>
          <p:nvGrpSpPr>
            <p:cNvPr id="296978" name="Group 18"/>
            <p:cNvGrpSpPr>
              <a:grpSpLocks/>
            </p:cNvGrpSpPr>
            <p:nvPr/>
          </p:nvGrpSpPr>
          <p:grpSpPr bwMode="auto">
            <a:xfrm>
              <a:off x="4195" y="2750"/>
              <a:ext cx="1134" cy="993"/>
              <a:chOff x="4195" y="2750"/>
              <a:chExt cx="1134" cy="993"/>
            </a:xfrm>
          </p:grpSpPr>
          <p:grpSp>
            <p:nvGrpSpPr>
              <p:cNvPr id="296979" name="Group 19"/>
              <p:cNvGrpSpPr>
                <a:grpSpLocks/>
              </p:cNvGrpSpPr>
              <p:nvPr/>
            </p:nvGrpSpPr>
            <p:grpSpPr bwMode="auto">
              <a:xfrm>
                <a:off x="4195" y="2750"/>
                <a:ext cx="1134" cy="993"/>
                <a:chOff x="868" y="1477"/>
                <a:chExt cx="4251" cy="2141"/>
              </a:xfrm>
            </p:grpSpPr>
            <p:sp>
              <p:nvSpPr>
                <p:cNvPr id="296980" name="Oval 20"/>
                <p:cNvSpPr>
                  <a:spLocks noChangeArrowheads="1"/>
                </p:cNvSpPr>
                <p:nvPr/>
              </p:nvSpPr>
              <p:spPr bwMode="auto">
                <a:xfrm>
                  <a:off x="868" y="1477"/>
                  <a:ext cx="4251" cy="2141"/>
                </a:xfrm>
                <a:prstGeom prst="ellipse">
                  <a:avLst/>
                </a:pr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296981" name="Oval 21"/>
                <p:cNvSpPr>
                  <a:spLocks noChangeArrowheads="1"/>
                </p:cNvSpPr>
                <p:nvPr/>
              </p:nvSpPr>
              <p:spPr bwMode="auto">
                <a:xfrm>
                  <a:off x="930" y="1480"/>
                  <a:ext cx="4143" cy="2085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folHlink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  <p:sp>
            <p:nvSpPr>
              <p:cNvPr id="296982" name="Oval 22"/>
              <p:cNvSpPr>
                <a:spLocks noChangeArrowheads="1"/>
              </p:cNvSpPr>
              <p:nvPr/>
            </p:nvSpPr>
            <p:spPr bwMode="auto">
              <a:xfrm flipH="1">
                <a:off x="4285" y="2841"/>
                <a:ext cx="953" cy="791"/>
              </a:xfrm>
              <a:prstGeom prst="ellipse">
                <a:avLst/>
              </a:pr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0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296983" name="Oval 23"/>
              <p:cNvSpPr>
                <a:spLocks noChangeArrowheads="1"/>
              </p:cNvSpPr>
              <p:nvPr/>
            </p:nvSpPr>
            <p:spPr bwMode="auto">
              <a:xfrm flipH="1">
                <a:off x="4375" y="2865"/>
                <a:ext cx="771" cy="52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35686"/>
                      <a:invGamma/>
                    </a:schemeClr>
                  </a:gs>
                  <a:gs pos="100000">
                    <a:schemeClr val="bg2">
                      <a:alpha val="3700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000" b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96984" name="Rectangle 24"/>
            <p:cNvSpPr>
              <a:spLocks noChangeArrowheads="1"/>
            </p:cNvSpPr>
            <p:nvPr/>
          </p:nvSpPr>
          <p:spPr bwMode="auto">
            <a:xfrm>
              <a:off x="4377" y="3067"/>
              <a:ext cx="771" cy="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ko-KR" sz="2000" b="1" baseline="-25000">
                  <a:solidFill>
                    <a:schemeClr val="bg1"/>
                  </a:solidFill>
                  <a:ea typeface="굴림" charset="-127"/>
                </a:rPr>
                <a:t>Concept</a:t>
              </a:r>
              <a:endParaRPr lang="en-US" sz="2000" b="1" baseline="-25000">
                <a:solidFill>
                  <a:schemeClr val="bg1"/>
                </a:solidFill>
              </a:endParaRPr>
            </a:p>
          </p:txBody>
        </p:sp>
      </p:grpSp>
      <p:grpSp>
        <p:nvGrpSpPr>
          <p:cNvPr id="296985" name="Group 25"/>
          <p:cNvGrpSpPr>
            <a:grpSpLocks/>
          </p:cNvGrpSpPr>
          <p:nvPr/>
        </p:nvGrpSpPr>
        <p:grpSpPr bwMode="auto">
          <a:xfrm>
            <a:off x="3276600" y="3357563"/>
            <a:ext cx="1441450" cy="1262062"/>
            <a:chOff x="1111" y="1394"/>
            <a:chExt cx="1134" cy="993"/>
          </a:xfrm>
        </p:grpSpPr>
        <p:grpSp>
          <p:nvGrpSpPr>
            <p:cNvPr id="296986" name="Group 26"/>
            <p:cNvGrpSpPr>
              <a:grpSpLocks/>
            </p:cNvGrpSpPr>
            <p:nvPr/>
          </p:nvGrpSpPr>
          <p:grpSpPr bwMode="auto">
            <a:xfrm>
              <a:off x="1111" y="1394"/>
              <a:ext cx="1134" cy="993"/>
              <a:chOff x="2336" y="3117"/>
              <a:chExt cx="1134" cy="993"/>
            </a:xfrm>
          </p:grpSpPr>
          <p:grpSp>
            <p:nvGrpSpPr>
              <p:cNvPr id="296987" name="Group 27"/>
              <p:cNvGrpSpPr>
                <a:grpSpLocks/>
              </p:cNvGrpSpPr>
              <p:nvPr/>
            </p:nvGrpSpPr>
            <p:grpSpPr bwMode="auto">
              <a:xfrm>
                <a:off x="2336" y="3117"/>
                <a:ext cx="1134" cy="993"/>
                <a:chOff x="868" y="1477"/>
                <a:chExt cx="4251" cy="2141"/>
              </a:xfrm>
            </p:grpSpPr>
            <p:sp>
              <p:nvSpPr>
                <p:cNvPr id="296988" name="Oval 28"/>
                <p:cNvSpPr>
                  <a:spLocks noChangeArrowheads="1"/>
                </p:cNvSpPr>
                <p:nvPr/>
              </p:nvSpPr>
              <p:spPr bwMode="auto">
                <a:xfrm>
                  <a:off x="868" y="1477"/>
                  <a:ext cx="4251" cy="2141"/>
                </a:xfrm>
                <a:prstGeom prst="ellipse">
                  <a:avLst/>
                </a:pr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296989" name="Oval 29"/>
                <p:cNvSpPr>
                  <a:spLocks noChangeArrowheads="1"/>
                </p:cNvSpPr>
                <p:nvPr/>
              </p:nvSpPr>
              <p:spPr bwMode="auto">
                <a:xfrm>
                  <a:off x="930" y="1480"/>
                  <a:ext cx="4143" cy="2085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folHlink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  <p:sp>
            <p:nvSpPr>
              <p:cNvPr id="296990" name="Oval 30"/>
              <p:cNvSpPr>
                <a:spLocks noChangeArrowheads="1"/>
              </p:cNvSpPr>
              <p:nvPr/>
            </p:nvSpPr>
            <p:spPr bwMode="auto">
              <a:xfrm flipH="1">
                <a:off x="2427" y="3208"/>
                <a:ext cx="953" cy="795"/>
              </a:xfrm>
              <a:prstGeom prst="ellipse">
                <a:avLst/>
              </a:pr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0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296991" name="Oval 31"/>
              <p:cNvSpPr>
                <a:spLocks noChangeArrowheads="1"/>
              </p:cNvSpPr>
              <p:nvPr/>
            </p:nvSpPr>
            <p:spPr bwMode="auto">
              <a:xfrm flipH="1">
                <a:off x="2515" y="3229"/>
                <a:ext cx="771" cy="522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tint val="42353"/>
                      <a:invGamma/>
                    </a:schemeClr>
                  </a:gs>
                  <a:gs pos="100000">
                    <a:schemeClr val="accent1">
                      <a:alpha val="3700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000" b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96992" name="Rectangle 32"/>
            <p:cNvSpPr>
              <a:spLocks noChangeArrowheads="1"/>
            </p:cNvSpPr>
            <p:nvPr/>
          </p:nvSpPr>
          <p:spPr bwMode="auto">
            <a:xfrm>
              <a:off x="1292" y="1706"/>
              <a:ext cx="771" cy="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ko-KR" sz="2000" b="1" baseline="-25000">
                  <a:solidFill>
                    <a:schemeClr val="bg1"/>
                  </a:solidFill>
                  <a:ea typeface="굴림" charset="-127"/>
                </a:rPr>
                <a:t>Concept</a:t>
              </a:r>
              <a:endParaRPr lang="en-US" sz="2000" b="1" baseline="-25000">
                <a:solidFill>
                  <a:schemeClr val="bg1"/>
                </a:solidFill>
              </a:endParaRPr>
            </a:p>
          </p:txBody>
        </p:sp>
      </p:grpSp>
      <p:grpSp>
        <p:nvGrpSpPr>
          <p:cNvPr id="296993" name="Group 33"/>
          <p:cNvGrpSpPr>
            <a:grpSpLocks/>
          </p:cNvGrpSpPr>
          <p:nvPr/>
        </p:nvGrpSpPr>
        <p:grpSpPr bwMode="auto">
          <a:xfrm>
            <a:off x="3419475" y="1989138"/>
            <a:ext cx="1441450" cy="1262062"/>
            <a:chOff x="4195" y="2750"/>
            <a:chExt cx="1134" cy="993"/>
          </a:xfrm>
        </p:grpSpPr>
        <p:grpSp>
          <p:nvGrpSpPr>
            <p:cNvPr id="296994" name="Group 34"/>
            <p:cNvGrpSpPr>
              <a:grpSpLocks/>
            </p:cNvGrpSpPr>
            <p:nvPr/>
          </p:nvGrpSpPr>
          <p:grpSpPr bwMode="auto">
            <a:xfrm>
              <a:off x="4195" y="2750"/>
              <a:ext cx="1134" cy="993"/>
              <a:chOff x="4195" y="2750"/>
              <a:chExt cx="1134" cy="993"/>
            </a:xfrm>
          </p:grpSpPr>
          <p:grpSp>
            <p:nvGrpSpPr>
              <p:cNvPr id="296995" name="Group 35"/>
              <p:cNvGrpSpPr>
                <a:grpSpLocks/>
              </p:cNvGrpSpPr>
              <p:nvPr/>
            </p:nvGrpSpPr>
            <p:grpSpPr bwMode="auto">
              <a:xfrm>
                <a:off x="4195" y="2750"/>
                <a:ext cx="1134" cy="993"/>
                <a:chOff x="868" y="1477"/>
                <a:chExt cx="4251" cy="2141"/>
              </a:xfrm>
            </p:grpSpPr>
            <p:sp>
              <p:nvSpPr>
                <p:cNvPr id="296996" name="Oval 36"/>
                <p:cNvSpPr>
                  <a:spLocks noChangeArrowheads="1"/>
                </p:cNvSpPr>
                <p:nvPr/>
              </p:nvSpPr>
              <p:spPr bwMode="auto">
                <a:xfrm>
                  <a:off x="868" y="1477"/>
                  <a:ext cx="4251" cy="2141"/>
                </a:xfrm>
                <a:prstGeom prst="ellipse">
                  <a:avLst/>
                </a:pr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296997" name="Oval 37"/>
                <p:cNvSpPr>
                  <a:spLocks noChangeArrowheads="1"/>
                </p:cNvSpPr>
                <p:nvPr/>
              </p:nvSpPr>
              <p:spPr bwMode="auto">
                <a:xfrm>
                  <a:off x="930" y="1480"/>
                  <a:ext cx="4143" cy="2085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folHlink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  <p:sp>
            <p:nvSpPr>
              <p:cNvPr id="296998" name="Oval 38"/>
              <p:cNvSpPr>
                <a:spLocks noChangeArrowheads="1"/>
              </p:cNvSpPr>
              <p:nvPr/>
            </p:nvSpPr>
            <p:spPr bwMode="auto">
              <a:xfrm flipH="1">
                <a:off x="4285" y="2841"/>
                <a:ext cx="953" cy="791"/>
              </a:xfrm>
              <a:prstGeom prst="ellipse">
                <a:avLst/>
              </a:prstGeom>
              <a:solidFill>
                <a:schemeClr val="hlink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0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296999" name="Oval 39"/>
              <p:cNvSpPr>
                <a:spLocks noChangeArrowheads="1"/>
              </p:cNvSpPr>
              <p:nvPr/>
            </p:nvSpPr>
            <p:spPr bwMode="auto">
              <a:xfrm flipH="1">
                <a:off x="4375" y="2865"/>
                <a:ext cx="771" cy="522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35686"/>
                      <a:invGamma/>
                    </a:schemeClr>
                  </a:gs>
                  <a:gs pos="100000">
                    <a:schemeClr val="hlink">
                      <a:alpha val="3700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000" b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97000" name="Rectangle 40"/>
            <p:cNvSpPr>
              <a:spLocks noChangeArrowheads="1"/>
            </p:cNvSpPr>
            <p:nvPr/>
          </p:nvSpPr>
          <p:spPr bwMode="auto">
            <a:xfrm>
              <a:off x="4377" y="3067"/>
              <a:ext cx="771" cy="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ko-KR" sz="2000" b="1" baseline="-25000">
                  <a:solidFill>
                    <a:schemeClr val="bg1"/>
                  </a:solidFill>
                  <a:ea typeface="굴림" charset="-127"/>
                </a:rPr>
                <a:t>Concept</a:t>
              </a:r>
              <a:endParaRPr lang="en-US" sz="2000" b="1" baseline="-25000">
                <a:solidFill>
                  <a:schemeClr val="bg1"/>
                </a:solidFill>
              </a:endParaRPr>
            </a:p>
          </p:txBody>
        </p:sp>
      </p:grpSp>
      <p:grpSp>
        <p:nvGrpSpPr>
          <p:cNvPr id="297001" name="Group 41"/>
          <p:cNvGrpSpPr>
            <a:grpSpLocks/>
          </p:cNvGrpSpPr>
          <p:nvPr/>
        </p:nvGrpSpPr>
        <p:grpSpPr bwMode="auto">
          <a:xfrm>
            <a:off x="7164388" y="3308350"/>
            <a:ext cx="1728787" cy="1560513"/>
            <a:chOff x="431" y="2750"/>
            <a:chExt cx="1134" cy="993"/>
          </a:xfrm>
        </p:grpSpPr>
        <p:grpSp>
          <p:nvGrpSpPr>
            <p:cNvPr id="297002" name="Group 42"/>
            <p:cNvGrpSpPr>
              <a:grpSpLocks/>
            </p:cNvGrpSpPr>
            <p:nvPr/>
          </p:nvGrpSpPr>
          <p:grpSpPr bwMode="auto">
            <a:xfrm>
              <a:off x="431" y="2750"/>
              <a:ext cx="1134" cy="993"/>
              <a:chOff x="431" y="2750"/>
              <a:chExt cx="1134" cy="993"/>
            </a:xfrm>
          </p:grpSpPr>
          <p:grpSp>
            <p:nvGrpSpPr>
              <p:cNvPr id="297003" name="Group 43"/>
              <p:cNvGrpSpPr>
                <a:grpSpLocks/>
              </p:cNvGrpSpPr>
              <p:nvPr/>
            </p:nvGrpSpPr>
            <p:grpSpPr bwMode="auto">
              <a:xfrm>
                <a:off x="431" y="2750"/>
                <a:ext cx="1134" cy="993"/>
                <a:chOff x="868" y="1477"/>
                <a:chExt cx="4251" cy="2141"/>
              </a:xfrm>
            </p:grpSpPr>
            <p:sp>
              <p:nvSpPr>
                <p:cNvPr id="297004" name="Oval 44"/>
                <p:cNvSpPr>
                  <a:spLocks noChangeArrowheads="1"/>
                </p:cNvSpPr>
                <p:nvPr/>
              </p:nvSpPr>
              <p:spPr bwMode="auto">
                <a:xfrm>
                  <a:off x="868" y="1477"/>
                  <a:ext cx="4251" cy="2141"/>
                </a:xfrm>
                <a:prstGeom prst="ellipse">
                  <a:avLst/>
                </a:pr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297005" name="Oval 45"/>
                <p:cNvSpPr>
                  <a:spLocks noChangeArrowheads="1"/>
                </p:cNvSpPr>
                <p:nvPr/>
              </p:nvSpPr>
              <p:spPr bwMode="auto">
                <a:xfrm>
                  <a:off x="930" y="1480"/>
                  <a:ext cx="4143" cy="2085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folHlink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  <p:sp>
            <p:nvSpPr>
              <p:cNvPr id="297006" name="Oval 46"/>
              <p:cNvSpPr>
                <a:spLocks noChangeArrowheads="1"/>
              </p:cNvSpPr>
              <p:nvPr/>
            </p:nvSpPr>
            <p:spPr bwMode="auto">
              <a:xfrm flipH="1">
                <a:off x="522" y="2840"/>
                <a:ext cx="953" cy="798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0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297007" name="Oval 47"/>
              <p:cNvSpPr>
                <a:spLocks noChangeArrowheads="1"/>
              </p:cNvSpPr>
              <p:nvPr/>
            </p:nvSpPr>
            <p:spPr bwMode="auto">
              <a:xfrm flipH="1">
                <a:off x="611" y="2862"/>
                <a:ext cx="771" cy="522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tint val="35686"/>
                      <a:invGamma/>
                    </a:schemeClr>
                  </a:gs>
                  <a:gs pos="100000">
                    <a:schemeClr val="accent2">
                      <a:alpha val="3700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000" b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97008" name="Rectangle 48"/>
            <p:cNvSpPr>
              <a:spLocks noChangeArrowheads="1"/>
            </p:cNvSpPr>
            <p:nvPr/>
          </p:nvSpPr>
          <p:spPr bwMode="auto">
            <a:xfrm>
              <a:off x="612" y="3067"/>
              <a:ext cx="771" cy="2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ko-KR" sz="2800" b="1" baseline="-25000">
                  <a:solidFill>
                    <a:schemeClr val="bg1"/>
                  </a:solidFill>
                  <a:ea typeface="굴림" charset="-127"/>
                </a:rPr>
                <a:t>Concept</a:t>
              </a:r>
              <a:endParaRPr lang="en-US" sz="2800" b="1" baseline="-2500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AutoShape 2"/>
          <p:cNvSpPr>
            <a:spLocks noChangeArrowheads="1"/>
          </p:cNvSpPr>
          <p:nvPr/>
        </p:nvSpPr>
        <p:spPr bwMode="auto">
          <a:xfrm rot="5400000">
            <a:off x="6373019" y="1988344"/>
            <a:ext cx="3240088" cy="2089150"/>
          </a:xfrm>
          <a:custGeom>
            <a:avLst/>
            <a:gdLst>
              <a:gd name="G0" fmla="+- 17885 0 0"/>
              <a:gd name="G1" fmla="+- 3413 0 0"/>
              <a:gd name="G2" fmla="+- 21600 0 3413"/>
              <a:gd name="G3" fmla="+- 10800 0 3413"/>
              <a:gd name="G4" fmla="+- 21600 0 17885"/>
              <a:gd name="G5" fmla="*/ G4 G3 10800"/>
              <a:gd name="G6" fmla="+- 21600 0 G5"/>
              <a:gd name="T0" fmla="*/ 17885 w 21600"/>
              <a:gd name="T1" fmla="*/ 0 h 21600"/>
              <a:gd name="T2" fmla="*/ 0 w 21600"/>
              <a:gd name="T3" fmla="*/ 10800 h 21600"/>
              <a:gd name="T4" fmla="*/ 17885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7885" y="0"/>
                </a:moveTo>
                <a:lnTo>
                  <a:pt x="17885" y="3413"/>
                </a:lnTo>
                <a:lnTo>
                  <a:pt x="3375" y="3413"/>
                </a:lnTo>
                <a:lnTo>
                  <a:pt x="3375" y="18187"/>
                </a:lnTo>
                <a:lnTo>
                  <a:pt x="17885" y="18187"/>
                </a:lnTo>
                <a:lnTo>
                  <a:pt x="17885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3413"/>
                </a:moveTo>
                <a:lnTo>
                  <a:pt x="1350" y="18187"/>
                </a:lnTo>
                <a:lnTo>
                  <a:pt x="2700" y="18187"/>
                </a:lnTo>
                <a:lnTo>
                  <a:pt x="2700" y="3413"/>
                </a:lnTo>
                <a:close/>
              </a:path>
              <a:path w="21600" h="21600">
                <a:moveTo>
                  <a:pt x="0" y="3413"/>
                </a:moveTo>
                <a:lnTo>
                  <a:pt x="0" y="18187"/>
                </a:lnTo>
                <a:lnTo>
                  <a:pt x="675" y="18187"/>
                </a:lnTo>
                <a:lnTo>
                  <a:pt x="675" y="3413"/>
                </a:lnTo>
                <a:close/>
              </a:path>
            </a:pathLst>
          </a:custGeom>
          <a:gradFill rotWithShape="1">
            <a:gsLst>
              <a:gs pos="0">
                <a:schemeClr val="folHlink">
                  <a:gamma/>
                  <a:tint val="0"/>
                  <a:invGamma/>
                </a:schemeClr>
              </a:gs>
              <a:gs pos="100000">
                <a:schemeClr val="folHlink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97987" name="AutoShape 3"/>
          <p:cNvSpPr>
            <a:spLocks noChangeArrowheads="1"/>
          </p:cNvSpPr>
          <p:nvPr/>
        </p:nvSpPr>
        <p:spPr bwMode="auto">
          <a:xfrm rot="5400000">
            <a:off x="4175125" y="2024063"/>
            <a:ext cx="3168650" cy="2089150"/>
          </a:xfrm>
          <a:custGeom>
            <a:avLst/>
            <a:gdLst>
              <a:gd name="G0" fmla="+- 17888 0 0"/>
              <a:gd name="G1" fmla="+- 2823 0 0"/>
              <a:gd name="G2" fmla="+- 21600 0 2823"/>
              <a:gd name="G3" fmla="+- 10800 0 2823"/>
              <a:gd name="G4" fmla="+- 21600 0 17888"/>
              <a:gd name="G5" fmla="*/ G4 G3 10800"/>
              <a:gd name="G6" fmla="+- 21600 0 G5"/>
              <a:gd name="T0" fmla="*/ 17888 w 21600"/>
              <a:gd name="T1" fmla="*/ 0 h 21600"/>
              <a:gd name="T2" fmla="*/ 0 w 21600"/>
              <a:gd name="T3" fmla="*/ 10800 h 21600"/>
              <a:gd name="T4" fmla="*/ 17888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7888" y="0"/>
                </a:moveTo>
                <a:lnTo>
                  <a:pt x="17888" y="2823"/>
                </a:lnTo>
                <a:lnTo>
                  <a:pt x="3375" y="2823"/>
                </a:lnTo>
                <a:lnTo>
                  <a:pt x="3375" y="18777"/>
                </a:lnTo>
                <a:lnTo>
                  <a:pt x="17888" y="18777"/>
                </a:lnTo>
                <a:lnTo>
                  <a:pt x="17888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2823"/>
                </a:moveTo>
                <a:lnTo>
                  <a:pt x="1350" y="18777"/>
                </a:lnTo>
                <a:lnTo>
                  <a:pt x="2700" y="18777"/>
                </a:lnTo>
                <a:lnTo>
                  <a:pt x="2700" y="2823"/>
                </a:lnTo>
                <a:close/>
              </a:path>
              <a:path w="21600" h="21600">
                <a:moveTo>
                  <a:pt x="0" y="2823"/>
                </a:moveTo>
                <a:lnTo>
                  <a:pt x="0" y="18777"/>
                </a:lnTo>
                <a:lnTo>
                  <a:pt x="675" y="18777"/>
                </a:lnTo>
                <a:lnTo>
                  <a:pt x="675" y="2823"/>
                </a:lnTo>
                <a:close/>
              </a:path>
            </a:pathLst>
          </a:custGeom>
          <a:gradFill rotWithShape="1">
            <a:gsLst>
              <a:gs pos="0">
                <a:schemeClr val="folHlink">
                  <a:gamma/>
                  <a:tint val="0"/>
                  <a:invGamma/>
                </a:schemeClr>
              </a:gs>
              <a:gs pos="100000">
                <a:schemeClr val="folHlink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97988" name="AutoShape 4"/>
          <p:cNvSpPr>
            <a:spLocks noChangeArrowheads="1"/>
          </p:cNvSpPr>
          <p:nvPr/>
        </p:nvSpPr>
        <p:spPr bwMode="auto">
          <a:xfrm rot="5400000">
            <a:off x="1764506" y="1988344"/>
            <a:ext cx="3240088" cy="2089150"/>
          </a:xfrm>
          <a:custGeom>
            <a:avLst/>
            <a:gdLst>
              <a:gd name="G0" fmla="+- 17885 0 0"/>
              <a:gd name="G1" fmla="+- 3217 0 0"/>
              <a:gd name="G2" fmla="+- 21600 0 3217"/>
              <a:gd name="G3" fmla="+- 10800 0 3217"/>
              <a:gd name="G4" fmla="+- 21600 0 17885"/>
              <a:gd name="G5" fmla="*/ G4 G3 10800"/>
              <a:gd name="G6" fmla="+- 21600 0 G5"/>
              <a:gd name="T0" fmla="*/ 17885 w 21600"/>
              <a:gd name="T1" fmla="*/ 0 h 21600"/>
              <a:gd name="T2" fmla="*/ 0 w 21600"/>
              <a:gd name="T3" fmla="*/ 10800 h 21600"/>
              <a:gd name="T4" fmla="*/ 17885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7885" y="0"/>
                </a:moveTo>
                <a:lnTo>
                  <a:pt x="17885" y="3217"/>
                </a:lnTo>
                <a:lnTo>
                  <a:pt x="3375" y="3217"/>
                </a:lnTo>
                <a:lnTo>
                  <a:pt x="3375" y="18383"/>
                </a:lnTo>
                <a:lnTo>
                  <a:pt x="17885" y="18383"/>
                </a:lnTo>
                <a:lnTo>
                  <a:pt x="17885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3217"/>
                </a:moveTo>
                <a:lnTo>
                  <a:pt x="1350" y="18383"/>
                </a:lnTo>
                <a:lnTo>
                  <a:pt x="2700" y="18383"/>
                </a:lnTo>
                <a:lnTo>
                  <a:pt x="2700" y="3217"/>
                </a:lnTo>
                <a:close/>
              </a:path>
              <a:path w="21600" h="21600">
                <a:moveTo>
                  <a:pt x="0" y="3217"/>
                </a:moveTo>
                <a:lnTo>
                  <a:pt x="0" y="18383"/>
                </a:lnTo>
                <a:lnTo>
                  <a:pt x="675" y="18383"/>
                </a:lnTo>
                <a:lnTo>
                  <a:pt x="675" y="3217"/>
                </a:lnTo>
                <a:close/>
              </a:path>
            </a:pathLst>
          </a:custGeom>
          <a:gradFill rotWithShape="1">
            <a:gsLst>
              <a:gs pos="0">
                <a:schemeClr val="folHlink">
                  <a:gamma/>
                  <a:tint val="0"/>
                  <a:invGamma/>
                </a:schemeClr>
              </a:gs>
              <a:gs pos="100000">
                <a:schemeClr val="folHlink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97989" name="AutoShape 5"/>
          <p:cNvSpPr>
            <a:spLocks noChangeArrowheads="1"/>
          </p:cNvSpPr>
          <p:nvPr/>
        </p:nvSpPr>
        <p:spPr bwMode="auto">
          <a:xfrm rot="5400000">
            <a:off x="-433387" y="2024063"/>
            <a:ext cx="3168650" cy="2089150"/>
          </a:xfrm>
          <a:custGeom>
            <a:avLst/>
            <a:gdLst>
              <a:gd name="G0" fmla="+- 17888 0 0"/>
              <a:gd name="G1" fmla="+- 3315 0 0"/>
              <a:gd name="G2" fmla="+- 21600 0 3315"/>
              <a:gd name="G3" fmla="+- 10800 0 3315"/>
              <a:gd name="G4" fmla="+- 21600 0 17888"/>
              <a:gd name="G5" fmla="*/ G4 G3 10800"/>
              <a:gd name="G6" fmla="+- 21600 0 G5"/>
              <a:gd name="T0" fmla="*/ 17888 w 21600"/>
              <a:gd name="T1" fmla="*/ 0 h 21600"/>
              <a:gd name="T2" fmla="*/ 0 w 21600"/>
              <a:gd name="T3" fmla="*/ 10800 h 21600"/>
              <a:gd name="T4" fmla="*/ 17888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7888" y="0"/>
                </a:moveTo>
                <a:lnTo>
                  <a:pt x="17888" y="3315"/>
                </a:lnTo>
                <a:lnTo>
                  <a:pt x="3375" y="3315"/>
                </a:lnTo>
                <a:lnTo>
                  <a:pt x="3375" y="18285"/>
                </a:lnTo>
                <a:lnTo>
                  <a:pt x="17888" y="18285"/>
                </a:lnTo>
                <a:lnTo>
                  <a:pt x="17888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3315"/>
                </a:moveTo>
                <a:lnTo>
                  <a:pt x="1350" y="18285"/>
                </a:lnTo>
                <a:lnTo>
                  <a:pt x="2700" y="18285"/>
                </a:lnTo>
                <a:lnTo>
                  <a:pt x="2700" y="3315"/>
                </a:lnTo>
                <a:close/>
              </a:path>
              <a:path w="21600" h="21600">
                <a:moveTo>
                  <a:pt x="0" y="3315"/>
                </a:moveTo>
                <a:lnTo>
                  <a:pt x="0" y="18285"/>
                </a:lnTo>
                <a:lnTo>
                  <a:pt x="675" y="18285"/>
                </a:lnTo>
                <a:lnTo>
                  <a:pt x="675" y="3315"/>
                </a:lnTo>
                <a:close/>
              </a:path>
            </a:pathLst>
          </a:custGeom>
          <a:gradFill rotWithShape="1">
            <a:gsLst>
              <a:gs pos="0">
                <a:schemeClr val="folHlink">
                  <a:gamma/>
                  <a:tint val="0"/>
                  <a:invGamma/>
                </a:schemeClr>
              </a:gs>
              <a:gs pos="100000">
                <a:schemeClr val="folHlink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grpSp>
        <p:nvGrpSpPr>
          <p:cNvPr id="297990" name="Group 6"/>
          <p:cNvGrpSpPr>
            <a:grpSpLocks/>
          </p:cNvGrpSpPr>
          <p:nvPr/>
        </p:nvGrpSpPr>
        <p:grpSpPr bwMode="auto">
          <a:xfrm>
            <a:off x="0" y="1341438"/>
            <a:ext cx="7667625" cy="287337"/>
            <a:chOff x="609" y="2024"/>
            <a:chExt cx="4083" cy="230"/>
          </a:xfrm>
        </p:grpSpPr>
        <p:sp>
          <p:nvSpPr>
            <p:cNvPr id="297991" name="AutoShape 7"/>
            <p:cNvSpPr>
              <a:spLocks noChangeArrowheads="1"/>
            </p:cNvSpPr>
            <p:nvPr/>
          </p:nvSpPr>
          <p:spPr bwMode="auto">
            <a:xfrm>
              <a:off x="609" y="2024"/>
              <a:ext cx="4083" cy="230"/>
            </a:xfrm>
            <a:prstGeom prst="roundRect">
              <a:avLst>
                <a:gd name="adj" fmla="val 0"/>
              </a:avLst>
            </a:prstGeom>
            <a:solidFill>
              <a:schemeClr val="folHlink"/>
            </a:solidFill>
            <a:ln w="254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97992" name="AutoShape 8"/>
            <p:cNvSpPr>
              <a:spLocks noChangeArrowheads="1"/>
            </p:cNvSpPr>
            <p:nvPr/>
          </p:nvSpPr>
          <p:spPr bwMode="auto">
            <a:xfrm rot="10800000">
              <a:off x="609" y="2031"/>
              <a:ext cx="4083" cy="124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chemeClr val="folHlink">
                    <a:alpha val="0"/>
                  </a:schemeClr>
                </a:gs>
                <a:gs pos="100000">
                  <a:schemeClr val="folHlink">
                    <a:gamma/>
                    <a:tint val="0"/>
                    <a:invGamma/>
                    <a:alpha val="67000"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rot="10800000" wrap="none" anchor="ctr"/>
            <a:lstStyle/>
            <a:p>
              <a:pPr algn="ctr"/>
              <a:endParaRPr lang="en-US"/>
            </a:p>
          </p:txBody>
        </p:sp>
      </p:grpSp>
      <p:grpSp>
        <p:nvGrpSpPr>
          <p:cNvPr id="297993" name="Group 9"/>
          <p:cNvGrpSpPr>
            <a:grpSpLocks/>
          </p:cNvGrpSpPr>
          <p:nvPr/>
        </p:nvGrpSpPr>
        <p:grpSpPr bwMode="auto">
          <a:xfrm>
            <a:off x="1042988" y="5948363"/>
            <a:ext cx="8101012" cy="287337"/>
            <a:chOff x="609" y="2024"/>
            <a:chExt cx="4083" cy="230"/>
          </a:xfrm>
        </p:grpSpPr>
        <p:sp>
          <p:nvSpPr>
            <p:cNvPr id="297994" name="AutoShape 10"/>
            <p:cNvSpPr>
              <a:spLocks noChangeArrowheads="1"/>
            </p:cNvSpPr>
            <p:nvPr/>
          </p:nvSpPr>
          <p:spPr bwMode="auto">
            <a:xfrm>
              <a:off x="609" y="2024"/>
              <a:ext cx="4083" cy="230"/>
            </a:xfrm>
            <a:prstGeom prst="roundRect">
              <a:avLst>
                <a:gd name="adj" fmla="val 0"/>
              </a:avLst>
            </a:prstGeom>
            <a:solidFill>
              <a:schemeClr val="folHlink"/>
            </a:solidFill>
            <a:ln w="254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97995" name="AutoShape 11"/>
            <p:cNvSpPr>
              <a:spLocks noChangeArrowheads="1"/>
            </p:cNvSpPr>
            <p:nvPr/>
          </p:nvSpPr>
          <p:spPr bwMode="auto">
            <a:xfrm rot="10800000">
              <a:off x="609" y="2031"/>
              <a:ext cx="4083" cy="124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chemeClr val="folHlink">
                    <a:alpha val="0"/>
                  </a:schemeClr>
                </a:gs>
                <a:gs pos="100000">
                  <a:schemeClr val="folHlink">
                    <a:gamma/>
                    <a:tint val="0"/>
                    <a:invGamma/>
                    <a:alpha val="67000"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rot="10800000" wrap="none" anchor="ctr"/>
            <a:lstStyle/>
            <a:p>
              <a:pPr algn="ctr"/>
              <a:endParaRPr lang="en-US"/>
            </a:p>
          </p:txBody>
        </p:sp>
      </p:grpSp>
      <p:sp>
        <p:nvSpPr>
          <p:cNvPr id="297996" name="Text Box 12"/>
          <p:cNvSpPr txBox="1">
            <a:spLocks noChangeArrowheads="1"/>
          </p:cNvSpPr>
          <p:nvPr/>
        </p:nvSpPr>
        <p:spPr bwMode="auto">
          <a:xfrm>
            <a:off x="358775" y="2882900"/>
            <a:ext cx="1584325" cy="1554163"/>
          </a:xfrm>
          <a:prstGeom prst="rect">
            <a:avLst/>
          </a:prstGeom>
          <a:noFill/>
          <a:ln w="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altLang="ko-KR" b="1">
                <a:latin typeface="Verdana" pitchFamily="34" charset="0"/>
                <a:ea typeface="굴림" charset="-127"/>
              </a:rPr>
              <a:t>Click to add text</a:t>
            </a:r>
          </a:p>
          <a:p>
            <a:pPr algn="ctr" eaLnBrk="0" hangingPunct="0"/>
            <a:endParaRPr lang="en-US" altLang="ko-KR" b="1">
              <a:latin typeface="Verdana" pitchFamily="34" charset="0"/>
              <a:ea typeface="굴림" charset="-127"/>
            </a:endParaRPr>
          </a:p>
          <a:p>
            <a:pPr algn="ctr" eaLnBrk="0" hangingPunct="0">
              <a:buFontTx/>
              <a:buChar char="•"/>
            </a:pPr>
            <a:r>
              <a:rPr lang="en-US" altLang="ko-KR" sz="1400" b="1">
                <a:latin typeface="Verdana" pitchFamily="34" charset="0"/>
                <a:ea typeface="굴림" charset="-127"/>
              </a:rPr>
              <a:t>Add text 1</a:t>
            </a:r>
          </a:p>
          <a:p>
            <a:pPr algn="ctr" eaLnBrk="0" hangingPunct="0">
              <a:buFontTx/>
              <a:buChar char="•"/>
            </a:pPr>
            <a:r>
              <a:rPr lang="en-US" altLang="ko-KR" sz="1400" b="1">
                <a:latin typeface="Verdana" pitchFamily="34" charset="0"/>
                <a:ea typeface="굴림" charset="-127"/>
              </a:rPr>
              <a:t>Add text 2</a:t>
            </a:r>
          </a:p>
          <a:p>
            <a:pPr algn="ctr" eaLnBrk="0" hangingPunct="0">
              <a:buFontTx/>
              <a:buChar char="•"/>
            </a:pPr>
            <a:endParaRPr lang="en-US" altLang="ko-KR" sz="1400" b="1">
              <a:latin typeface="Verdana" pitchFamily="34" charset="0"/>
              <a:ea typeface="굴림" charset="-127"/>
            </a:endParaRPr>
          </a:p>
        </p:txBody>
      </p:sp>
      <p:sp>
        <p:nvSpPr>
          <p:cNvPr id="297997" name="Text Box 13"/>
          <p:cNvSpPr txBox="1">
            <a:spLocks noChangeArrowheads="1"/>
          </p:cNvSpPr>
          <p:nvPr/>
        </p:nvSpPr>
        <p:spPr bwMode="auto">
          <a:xfrm>
            <a:off x="2627313" y="2852738"/>
            <a:ext cx="1584325" cy="1554162"/>
          </a:xfrm>
          <a:prstGeom prst="rect">
            <a:avLst/>
          </a:prstGeom>
          <a:noFill/>
          <a:ln w="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altLang="ko-KR" b="1">
                <a:latin typeface="Verdana" pitchFamily="34" charset="0"/>
                <a:ea typeface="굴림" charset="-127"/>
              </a:rPr>
              <a:t>Click to add text</a:t>
            </a:r>
          </a:p>
          <a:p>
            <a:pPr algn="ctr" eaLnBrk="0" hangingPunct="0"/>
            <a:endParaRPr lang="en-US" altLang="ko-KR" b="1">
              <a:latin typeface="Verdana" pitchFamily="34" charset="0"/>
              <a:ea typeface="굴림" charset="-127"/>
            </a:endParaRPr>
          </a:p>
          <a:p>
            <a:pPr algn="ctr" eaLnBrk="0" hangingPunct="0">
              <a:buFontTx/>
              <a:buChar char="•"/>
            </a:pPr>
            <a:r>
              <a:rPr lang="en-US" altLang="ko-KR" sz="1400" b="1">
                <a:latin typeface="Verdana" pitchFamily="34" charset="0"/>
                <a:ea typeface="굴림" charset="-127"/>
              </a:rPr>
              <a:t>Add text 1</a:t>
            </a:r>
          </a:p>
          <a:p>
            <a:pPr algn="ctr" eaLnBrk="0" hangingPunct="0">
              <a:buFontTx/>
              <a:buChar char="•"/>
            </a:pPr>
            <a:r>
              <a:rPr lang="en-US" altLang="ko-KR" sz="1400" b="1">
                <a:latin typeface="Verdana" pitchFamily="34" charset="0"/>
                <a:ea typeface="굴림" charset="-127"/>
              </a:rPr>
              <a:t>Add text 2</a:t>
            </a:r>
          </a:p>
          <a:p>
            <a:pPr algn="ctr" eaLnBrk="0" hangingPunct="0">
              <a:buFontTx/>
              <a:buChar char="•"/>
            </a:pPr>
            <a:endParaRPr lang="en-US" altLang="ko-KR" sz="1400" b="1">
              <a:latin typeface="Verdana" pitchFamily="34" charset="0"/>
              <a:ea typeface="굴림" charset="-127"/>
            </a:endParaRPr>
          </a:p>
        </p:txBody>
      </p:sp>
      <p:sp>
        <p:nvSpPr>
          <p:cNvPr id="297998" name="Text Box 14"/>
          <p:cNvSpPr txBox="1">
            <a:spLocks noChangeArrowheads="1"/>
          </p:cNvSpPr>
          <p:nvPr/>
        </p:nvSpPr>
        <p:spPr bwMode="auto">
          <a:xfrm>
            <a:off x="4967288" y="2852738"/>
            <a:ext cx="1584325" cy="1554162"/>
          </a:xfrm>
          <a:prstGeom prst="rect">
            <a:avLst/>
          </a:prstGeom>
          <a:noFill/>
          <a:ln w="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altLang="ko-KR" b="1">
                <a:latin typeface="Verdana" pitchFamily="34" charset="0"/>
                <a:ea typeface="굴림" charset="-127"/>
              </a:rPr>
              <a:t>Click to add text</a:t>
            </a:r>
          </a:p>
          <a:p>
            <a:pPr algn="ctr" eaLnBrk="0" hangingPunct="0"/>
            <a:endParaRPr lang="en-US" altLang="ko-KR" b="1">
              <a:latin typeface="Verdana" pitchFamily="34" charset="0"/>
              <a:ea typeface="굴림" charset="-127"/>
            </a:endParaRPr>
          </a:p>
          <a:p>
            <a:pPr algn="ctr" eaLnBrk="0" hangingPunct="0">
              <a:buFontTx/>
              <a:buChar char="•"/>
            </a:pPr>
            <a:r>
              <a:rPr lang="en-US" altLang="ko-KR" sz="1400" b="1">
                <a:latin typeface="Verdana" pitchFamily="34" charset="0"/>
                <a:ea typeface="굴림" charset="-127"/>
              </a:rPr>
              <a:t>Add text 1</a:t>
            </a:r>
          </a:p>
          <a:p>
            <a:pPr algn="ctr" eaLnBrk="0" hangingPunct="0">
              <a:buFontTx/>
              <a:buChar char="•"/>
            </a:pPr>
            <a:r>
              <a:rPr lang="en-US" altLang="ko-KR" sz="1400" b="1">
                <a:latin typeface="Verdana" pitchFamily="34" charset="0"/>
                <a:ea typeface="굴림" charset="-127"/>
              </a:rPr>
              <a:t>Add text 2</a:t>
            </a:r>
          </a:p>
          <a:p>
            <a:pPr algn="ctr" eaLnBrk="0" hangingPunct="0">
              <a:buFontTx/>
              <a:buChar char="•"/>
            </a:pPr>
            <a:endParaRPr lang="en-US" altLang="ko-KR" sz="1400" b="1">
              <a:latin typeface="Verdana" pitchFamily="34" charset="0"/>
              <a:ea typeface="굴림" charset="-127"/>
            </a:endParaRPr>
          </a:p>
        </p:txBody>
      </p:sp>
      <p:sp>
        <p:nvSpPr>
          <p:cNvPr id="297999" name="Text Box 15"/>
          <p:cNvSpPr txBox="1">
            <a:spLocks noChangeArrowheads="1"/>
          </p:cNvSpPr>
          <p:nvPr/>
        </p:nvSpPr>
        <p:spPr bwMode="auto">
          <a:xfrm>
            <a:off x="7235825" y="2852738"/>
            <a:ext cx="1584325" cy="1554162"/>
          </a:xfrm>
          <a:prstGeom prst="rect">
            <a:avLst/>
          </a:prstGeom>
          <a:noFill/>
          <a:ln w="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altLang="ko-KR" b="1">
                <a:latin typeface="Verdana" pitchFamily="34" charset="0"/>
                <a:ea typeface="굴림" charset="-127"/>
              </a:rPr>
              <a:t>Click to add text</a:t>
            </a:r>
          </a:p>
          <a:p>
            <a:pPr algn="ctr" eaLnBrk="0" hangingPunct="0"/>
            <a:endParaRPr lang="en-US" altLang="ko-KR" b="1">
              <a:latin typeface="Verdana" pitchFamily="34" charset="0"/>
              <a:ea typeface="굴림" charset="-127"/>
            </a:endParaRPr>
          </a:p>
          <a:p>
            <a:pPr algn="ctr" eaLnBrk="0" hangingPunct="0">
              <a:buFontTx/>
              <a:buChar char="•"/>
            </a:pPr>
            <a:r>
              <a:rPr lang="en-US" altLang="ko-KR" sz="1400" b="1">
                <a:latin typeface="Verdana" pitchFamily="34" charset="0"/>
                <a:ea typeface="굴림" charset="-127"/>
              </a:rPr>
              <a:t>Add text 1</a:t>
            </a:r>
          </a:p>
          <a:p>
            <a:pPr algn="ctr" eaLnBrk="0" hangingPunct="0">
              <a:buFontTx/>
              <a:buChar char="•"/>
            </a:pPr>
            <a:r>
              <a:rPr lang="en-US" altLang="ko-KR" sz="1400" b="1">
                <a:latin typeface="Verdana" pitchFamily="34" charset="0"/>
                <a:ea typeface="굴림" charset="-127"/>
              </a:rPr>
              <a:t>Add text 2</a:t>
            </a:r>
          </a:p>
          <a:p>
            <a:pPr algn="ctr" eaLnBrk="0" hangingPunct="0">
              <a:buFontTx/>
              <a:buChar char="•"/>
            </a:pPr>
            <a:endParaRPr lang="en-US" altLang="ko-KR" sz="1400" b="1">
              <a:latin typeface="Verdana" pitchFamily="34" charset="0"/>
              <a:ea typeface="굴림" charset="-127"/>
            </a:endParaRPr>
          </a:p>
        </p:txBody>
      </p:sp>
      <p:grpSp>
        <p:nvGrpSpPr>
          <p:cNvPr id="298000" name="Group 16"/>
          <p:cNvGrpSpPr>
            <a:grpSpLocks/>
          </p:cNvGrpSpPr>
          <p:nvPr/>
        </p:nvGrpSpPr>
        <p:grpSpPr bwMode="auto">
          <a:xfrm>
            <a:off x="2484438" y="915988"/>
            <a:ext cx="1800225" cy="1576387"/>
            <a:chOff x="431" y="2750"/>
            <a:chExt cx="1134" cy="993"/>
          </a:xfrm>
        </p:grpSpPr>
        <p:grpSp>
          <p:nvGrpSpPr>
            <p:cNvPr id="298001" name="Group 17"/>
            <p:cNvGrpSpPr>
              <a:grpSpLocks/>
            </p:cNvGrpSpPr>
            <p:nvPr/>
          </p:nvGrpSpPr>
          <p:grpSpPr bwMode="auto">
            <a:xfrm>
              <a:off x="431" y="2750"/>
              <a:ext cx="1134" cy="993"/>
              <a:chOff x="431" y="2750"/>
              <a:chExt cx="1134" cy="993"/>
            </a:xfrm>
          </p:grpSpPr>
          <p:grpSp>
            <p:nvGrpSpPr>
              <p:cNvPr id="298002" name="Group 18"/>
              <p:cNvGrpSpPr>
                <a:grpSpLocks/>
              </p:cNvGrpSpPr>
              <p:nvPr/>
            </p:nvGrpSpPr>
            <p:grpSpPr bwMode="auto">
              <a:xfrm>
                <a:off x="431" y="2750"/>
                <a:ext cx="1134" cy="993"/>
                <a:chOff x="868" y="1477"/>
                <a:chExt cx="4251" cy="2141"/>
              </a:xfrm>
            </p:grpSpPr>
            <p:sp>
              <p:nvSpPr>
                <p:cNvPr id="298003" name="Oval 19"/>
                <p:cNvSpPr>
                  <a:spLocks noChangeArrowheads="1"/>
                </p:cNvSpPr>
                <p:nvPr/>
              </p:nvSpPr>
              <p:spPr bwMode="auto">
                <a:xfrm>
                  <a:off x="868" y="1477"/>
                  <a:ext cx="4251" cy="2141"/>
                </a:xfrm>
                <a:prstGeom prst="ellipse">
                  <a:avLst/>
                </a:pr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298004" name="Oval 20"/>
                <p:cNvSpPr>
                  <a:spLocks noChangeArrowheads="1"/>
                </p:cNvSpPr>
                <p:nvPr/>
              </p:nvSpPr>
              <p:spPr bwMode="auto">
                <a:xfrm>
                  <a:off x="930" y="1480"/>
                  <a:ext cx="4143" cy="2085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folHlink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  <p:sp>
            <p:nvSpPr>
              <p:cNvPr id="298005" name="Oval 21"/>
              <p:cNvSpPr>
                <a:spLocks noChangeArrowheads="1"/>
              </p:cNvSpPr>
              <p:nvPr/>
            </p:nvSpPr>
            <p:spPr bwMode="auto">
              <a:xfrm flipH="1">
                <a:off x="522" y="2840"/>
                <a:ext cx="953" cy="798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0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298006" name="Oval 22"/>
              <p:cNvSpPr>
                <a:spLocks noChangeArrowheads="1"/>
              </p:cNvSpPr>
              <p:nvPr/>
            </p:nvSpPr>
            <p:spPr bwMode="auto">
              <a:xfrm flipH="1">
                <a:off x="611" y="2862"/>
                <a:ext cx="771" cy="522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tint val="35686"/>
                      <a:invGamma/>
                    </a:schemeClr>
                  </a:gs>
                  <a:gs pos="100000">
                    <a:schemeClr val="accent2">
                      <a:alpha val="3700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000" b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98007" name="Rectangle 23"/>
            <p:cNvSpPr>
              <a:spLocks noChangeArrowheads="1"/>
            </p:cNvSpPr>
            <p:nvPr/>
          </p:nvSpPr>
          <p:spPr bwMode="auto">
            <a:xfrm>
              <a:off x="612" y="3067"/>
              <a:ext cx="771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ko-KR" sz="2800" b="1" baseline="-25000">
                  <a:solidFill>
                    <a:schemeClr val="bg1"/>
                  </a:solidFill>
                  <a:ea typeface="굴림" charset="-127"/>
                </a:rPr>
                <a:t>Concept</a:t>
              </a:r>
              <a:endParaRPr lang="en-US" sz="2800" b="1" baseline="-25000">
                <a:solidFill>
                  <a:schemeClr val="bg1"/>
                </a:solidFill>
              </a:endParaRPr>
            </a:p>
          </p:txBody>
        </p:sp>
      </p:grpSp>
      <p:grpSp>
        <p:nvGrpSpPr>
          <p:cNvPr id="298008" name="Group 24"/>
          <p:cNvGrpSpPr>
            <a:grpSpLocks/>
          </p:cNvGrpSpPr>
          <p:nvPr/>
        </p:nvGrpSpPr>
        <p:grpSpPr bwMode="auto">
          <a:xfrm>
            <a:off x="7092950" y="908050"/>
            <a:ext cx="1800225" cy="1576388"/>
            <a:chOff x="4195" y="2750"/>
            <a:chExt cx="1134" cy="993"/>
          </a:xfrm>
        </p:grpSpPr>
        <p:grpSp>
          <p:nvGrpSpPr>
            <p:cNvPr id="298009" name="Group 25"/>
            <p:cNvGrpSpPr>
              <a:grpSpLocks/>
            </p:cNvGrpSpPr>
            <p:nvPr/>
          </p:nvGrpSpPr>
          <p:grpSpPr bwMode="auto">
            <a:xfrm>
              <a:off x="4195" y="2750"/>
              <a:ext cx="1134" cy="993"/>
              <a:chOff x="4195" y="2750"/>
              <a:chExt cx="1134" cy="993"/>
            </a:xfrm>
          </p:grpSpPr>
          <p:grpSp>
            <p:nvGrpSpPr>
              <p:cNvPr id="298010" name="Group 26"/>
              <p:cNvGrpSpPr>
                <a:grpSpLocks/>
              </p:cNvGrpSpPr>
              <p:nvPr/>
            </p:nvGrpSpPr>
            <p:grpSpPr bwMode="auto">
              <a:xfrm>
                <a:off x="4195" y="2750"/>
                <a:ext cx="1134" cy="993"/>
                <a:chOff x="868" y="1477"/>
                <a:chExt cx="4251" cy="2141"/>
              </a:xfrm>
            </p:grpSpPr>
            <p:sp>
              <p:nvSpPr>
                <p:cNvPr id="298011" name="Oval 27"/>
                <p:cNvSpPr>
                  <a:spLocks noChangeArrowheads="1"/>
                </p:cNvSpPr>
                <p:nvPr/>
              </p:nvSpPr>
              <p:spPr bwMode="auto">
                <a:xfrm>
                  <a:off x="868" y="1477"/>
                  <a:ext cx="4251" cy="2141"/>
                </a:xfrm>
                <a:prstGeom prst="ellipse">
                  <a:avLst/>
                </a:pr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298012" name="Oval 28"/>
                <p:cNvSpPr>
                  <a:spLocks noChangeArrowheads="1"/>
                </p:cNvSpPr>
                <p:nvPr/>
              </p:nvSpPr>
              <p:spPr bwMode="auto">
                <a:xfrm>
                  <a:off x="930" y="1480"/>
                  <a:ext cx="4143" cy="2085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folHlink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  <p:sp>
            <p:nvSpPr>
              <p:cNvPr id="298013" name="Oval 29"/>
              <p:cNvSpPr>
                <a:spLocks noChangeArrowheads="1"/>
              </p:cNvSpPr>
              <p:nvPr/>
            </p:nvSpPr>
            <p:spPr bwMode="auto">
              <a:xfrm flipH="1">
                <a:off x="4285" y="2841"/>
                <a:ext cx="953" cy="791"/>
              </a:xfrm>
              <a:prstGeom prst="ellipse">
                <a:avLst/>
              </a:pr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0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298014" name="Oval 30"/>
              <p:cNvSpPr>
                <a:spLocks noChangeArrowheads="1"/>
              </p:cNvSpPr>
              <p:nvPr/>
            </p:nvSpPr>
            <p:spPr bwMode="auto">
              <a:xfrm flipH="1">
                <a:off x="4375" y="2865"/>
                <a:ext cx="771" cy="52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35686"/>
                      <a:invGamma/>
                    </a:schemeClr>
                  </a:gs>
                  <a:gs pos="100000">
                    <a:schemeClr val="bg2">
                      <a:alpha val="3700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000" b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98015" name="Rectangle 31"/>
            <p:cNvSpPr>
              <a:spLocks noChangeArrowheads="1"/>
            </p:cNvSpPr>
            <p:nvPr/>
          </p:nvSpPr>
          <p:spPr bwMode="auto">
            <a:xfrm>
              <a:off x="4377" y="3067"/>
              <a:ext cx="771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ko-KR" sz="2800" b="1" baseline="-25000">
                  <a:solidFill>
                    <a:schemeClr val="bg1"/>
                  </a:solidFill>
                  <a:ea typeface="굴림" charset="-127"/>
                </a:rPr>
                <a:t>Concept</a:t>
              </a:r>
              <a:endParaRPr lang="en-US" sz="2800" b="1" baseline="-25000">
                <a:solidFill>
                  <a:schemeClr val="bg1"/>
                </a:solidFill>
              </a:endParaRPr>
            </a:p>
          </p:txBody>
        </p:sp>
      </p:grpSp>
      <p:grpSp>
        <p:nvGrpSpPr>
          <p:cNvPr id="298016" name="Group 32"/>
          <p:cNvGrpSpPr>
            <a:grpSpLocks/>
          </p:cNvGrpSpPr>
          <p:nvPr/>
        </p:nvGrpSpPr>
        <p:grpSpPr bwMode="auto">
          <a:xfrm>
            <a:off x="250825" y="915988"/>
            <a:ext cx="1800225" cy="1576387"/>
            <a:chOff x="1111" y="1394"/>
            <a:chExt cx="1134" cy="993"/>
          </a:xfrm>
        </p:grpSpPr>
        <p:grpSp>
          <p:nvGrpSpPr>
            <p:cNvPr id="298017" name="Group 33"/>
            <p:cNvGrpSpPr>
              <a:grpSpLocks/>
            </p:cNvGrpSpPr>
            <p:nvPr/>
          </p:nvGrpSpPr>
          <p:grpSpPr bwMode="auto">
            <a:xfrm>
              <a:off x="1111" y="1394"/>
              <a:ext cx="1134" cy="993"/>
              <a:chOff x="2336" y="3117"/>
              <a:chExt cx="1134" cy="993"/>
            </a:xfrm>
          </p:grpSpPr>
          <p:grpSp>
            <p:nvGrpSpPr>
              <p:cNvPr id="298018" name="Group 34"/>
              <p:cNvGrpSpPr>
                <a:grpSpLocks/>
              </p:cNvGrpSpPr>
              <p:nvPr/>
            </p:nvGrpSpPr>
            <p:grpSpPr bwMode="auto">
              <a:xfrm>
                <a:off x="2336" y="3117"/>
                <a:ext cx="1134" cy="993"/>
                <a:chOff x="868" y="1477"/>
                <a:chExt cx="4251" cy="2141"/>
              </a:xfrm>
            </p:grpSpPr>
            <p:sp>
              <p:nvSpPr>
                <p:cNvPr id="298019" name="Oval 35"/>
                <p:cNvSpPr>
                  <a:spLocks noChangeArrowheads="1"/>
                </p:cNvSpPr>
                <p:nvPr/>
              </p:nvSpPr>
              <p:spPr bwMode="auto">
                <a:xfrm>
                  <a:off x="868" y="1477"/>
                  <a:ext cx="4251" cy="2141"/>
                </a:xfrm>
                <a:prstGeom prst="ellipse">
                  <a:avLst/>
                </a:pr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298020" name="Oval 36"/>
                <p:cNvSpPr>
                  <a:spLocks noChangeArrowheads="1"/>
                </p:cNvSpPr>
                <p:nvPr/>
              </p:nvSpPr>
              <p:spPr bwMode="auto">
                <a:xfrm>
                  <a:off x="930" y="1480"/>
                  <a:ext cx="4143" cy="2085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folHlink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  <p:sp>
            <p:nvSpPr>
              <p:cNvPr id="298021" name="Oval 37"/>
              <p:cNvSpPr>
                <a:spLocks noChangeArrowheads="1"/>
              </p:cNvSpPr>
              <p:nvPr/>
            </p:nvSpPr>
            <p:spPr bwMode="auto">
              <a:xfrm flipH="1">
                <a:off x="2427" y="3208"/>
                <a:ext cx="953" cy="795"/>
              </a:xfrm>
              <a:prstGeom prst="ellipse">
                <a:avLst/>
              </a:pr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0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298022" name="Oval 38"/>
              <p:cNvSpPr>
                <a:spLocks noChangeArrowheads="1"/>
              </p:cNvSpPr>
              <p:nvPr/>
            </p:nvSpPr>
            <p:spPr bwMode="auto">
              <a:xfrm flipH="1">
                <a:off x="2515" y="3229"/>
                <a:ext cx="771" cy="522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tint val="42353"/>
                      <a:invGamma/>
                    </a:schemeClr>
                  </a:gs>
                  <a:gs pos="100000">
                    <a:schemeClr val="accent1">
                      <a:alpha val="3700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000" b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98023" name="Rectangle 39"/>
            <p:cNvSpPr>
              <a:spLocks noChangeArrowheads="1"/>
            </p:cNvSpPr>
            <p:nvPr/>
          </p:nvSpPr>
          <p:spPr bwMode="auto">
            <a:xfrm>
              <a:off x="1292" y="1706"/>
              <a:ext cx="771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ko-KR" sz="2800" b="1" baseline="-25000">
                  <a:solidFill>
                    <a:schemeClr val="bg1"/>
                  </a:solidFill>
                  <a:ea typeface="굴림" charset="-127"/>
                </a:rPr>
                <a:t>Concept</a:t>
              </a:r>
              <a:endParaRPr lang="en-US" sz="2800" b="1" baseline="-25000">
                <a:solidFill>
                  <a:schemeClr val="bg1"/>
                </a:solidFill>
              </a:endParaRPr>
            </a:p>
          </p:txBody>
        </p:sp>
      </p:grpSp>
      <p:grpSp>
        <p:nvGrpSpPr>
          <p:cNvPr id="298024" name="Group 40"/>
          <p:cNvGrpSpPr>
            <a:grpSpLocks/>
          </p:cNvGrpSpPr>
          <p:nvPr/>
        </p:nvGrpSpPr>
        <p:grpSpPr bwMode="auto">
          <a:xfrm>
            <a:off x="4859338" y="908050"/>
            <a:ext cx="1800225" cy="1576388"/>
            <a:chOff x="4195" y="2750"/>
            <a:chExt cx="1134" cy="993"/>
          </a:xfrm>
        </p:grpSpPr>
        <p:grpSp>
          <p:nvGrpSpPr>
            <p:cNvPr id="298025" name="Group 41"/>
            <p:cNvGrpSpPr>
              <a:grpSpLocks/>
            </p:cNvGrpSpPr>
            <p:nvPr/>
          </p:nvGrpSpPr>
          <p:grpSpPr bwMode="auto">
            <a:xfrm>
              <a:off x="4195" y="2750"/>
              <a:ext cx="1134" cy="993"/>
              <a:chOff x="4195" y="2750"/>
              <a:chExt cx="1134" cy="993"/>
            </a:xfrm>
          </p:grpSpPr>
          <p:grpSp>
            <p:nvGrpSpPr>
              <p:cNvPr id="298026" name="Group 42"/>
              <p:cNvGrpSpPr>
                <a:grpSpLocks/>
              </p:cNvGrpSpPr>
              <p:nvPr/>
            </p:nvGrpSpPr>
            <p:grpSpPr bwMode="auto">
              <a:xfrm>
                <a:off x="4195" y="2750"/>
                <a:ext cx="1134" cy="993"/>
                <a:chOff x="868" y="1477"/>
                <a:chExt cx="4251" cy="2141"/>
              </a:xfrm>
            </p:grpSpPr>
            <p:sp>
              <p:nvSpPr>
                <p:cNvPr id="298027" name="Oval 43"/>
                <p:cNvSpPr>
                  <a:spLocks noChangeArrowheads="1"/>
                </p:cNvSpPr>
                <p:nvPr/>
              </p:nvSpPr>
              <p:spPr bwMode="auto">
                <a:xfrm>
                  <a:off x="868" y="1477"/>
                  <a:ext cx="4251" cy="2141"/>
                </a:xfrm>
                <a:prstGeom prst="ellipse">
                  <a:avLst/>
                </a:pr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298028" name="Oval 44"/>
                <p:cNvSpPr>
                  <a:spLocks noChangeArrowheads="1"/>
                </p:cNvSpPr>
                <p:nvPr/>
              </p:nvSpPr>
              <p:spPr bwMode="auto">
                <a:xfrm>
                  <a:off x="930" y="1480"/>
                  <a:ext cx="4143" cy="2085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folHlink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  <p:sp>
            <p:nvSpPr>
              <p:cNvPr id="298029" name="Oval 45"/>
              <p:cNvSpPr>
                <a:spLocks noChangeArrowheads="1"/>
              </p:cNvSpPr>
              <p:nvPr/>
            </p:nvSpPr>
            <p:spPr bwMode="auto">
              <a:xfrm flipH="1">
                <a:off x="4285" y="2841"/>
                <a:ext cx="953" cy="791"/>
              </a:xfrm>
              <a:prstGeom prst="ellipse">
                <a:avLst/>
              </a:prstGeom>
              <a:solidFill>
                <a:schemeClr val="hlink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0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298030" name="Oval 46"/>
              <p:cNvSpPr>
                <a:spLocks noChangeArrowheads="1"/>
              </p:cNvSpPr>
              <p:nvPr/>
            </p:nvSpPr>
            <p:spPr bwMode="auto">
              <a:xfrm flipH="1">
                <a:off x="4375" y="2865"/>
                <a:ext cx="771" cy="522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35686"/>
                      <a:invGamma/>
                    </a:schemeClr>
                  </a:gs>
                  <a:gs pos="100000">
                    <a:schemeClr val="hlink">
                      <a:alpha val="3700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000" b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98031" name="Rectangle 47"/>
            <p:cNvSpPr>
              <a:spLocks noChangeArrowheads="1"/>
            </p:cNvSpPr>
            <p:nvPr/>
          </p:nvSpPr>
          <p:spPr bwMode="auto">
            <a:xfrm>
              <a:off x="4377" y="3067"/>
              <a:ext cx="771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ko-KR" sz="2800" b="1" baseline="-25000">
                  <a:solidFill>
                    <a:schemeClr val="bg1"/>
                  </a:solidFill>
                  <a:ea typeface="굴림" charset="-127"/>
                </a:rPr>
                <a:t>Concept</a:t>
              </a:r>
              <a:endParaRPr lang="en-US" sz="2800" b="1" baseline="-25000">
                <a:solidFill>
                  <a:schemeClr val="bg1"/>
                </a:solidFill>
              </a:endParaRPr>
            </a:p>
          </p:txBody>
        </p:sp>
      </p:grpSp>
      <p:grpSp>
        <p:nvGrpSpPr>
          <p:cNvPr id="298032" name="Group 48"/>
          <p:cNvGrpSpPr>
            <a:grpSpLocks/>
          </p:cNvGrpSpPr>
          <p:nvPr/>
        </p:nvGrpSpPr>
        <p:grpSpPr bwMode="auto">
          <a:xfrm>
            <a:off x="7092950" y="4724400"/>
            <a:ext cx="1800225" cy="1576388"/>
            <a:chOff x="431" y="2750"/>
            <a:chExt cx="1134" cy="993"/>
          </a:xfrm>
        </p:grpSpPr>
        <p:grpSp>
          <p:nvGrpSpPr>
            <p:cNvPr id="298033" name="Group 49"/>
            <p:cNvGrpSpPr>
              <a:grpSpLocks/>
            </p:cNvGrpSpPr>
            <p:nvPr/>
          </p:nvGrpSpPr>
          <p:grpSpPr bwMode="auto">
            <a:xfrm>
              <a:off x="431" y="2750"/>
              <a:ext cx="1134" cy="993"/>
              <a:chOff x="431" y="2750"/>
              <a:chExt cx="1134" cy="993"/>
            </a:xfrm>
          </p:grpSpPr>
          <p:grpSp>
            <p:nvGrpSpPr>
              <p:cNvPr id="298034" name="Group 50"/>
              <p:cNvGrpSpPr>
                <a:grpSpLocks/>
              </p:cNvGrpSpPr>
              <p:nvPr/>
            </p:nvGrpSpPr>
            <p:grpSpPr bwMode="auto">
              <a:xfrm>
                <a:off x="431" y="2750"/>
                <a:ext cx="1134" cy="993"/>
                <a:chOff x="868" y="1477"/>
                <a:chExt cx="4251" cy="2141"/>
              </a:xfrm>
            </p:grpSpPr>
            <p:sp>
              <p:nvSpPr>
                <p:cNvPr id="298035" name="Oval 51"/>
                <p:cNvSpPr>
                  <a:spLocks noChangeArrowheads="1"/>
                </p:cNvSpPr>
                <p:nvPr/>
              </p:nvSpPr>
              <p:spPr bwMode="auto">
                <a:xfrm>
                  <a:off x="868" y="1477"/>
                  <a:ext cx="4251" cy="2141"/>
                </a:xfrm>
                <a:prstGeom prst="ellipse">
                  <a:avLst/>
                </a:pr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298036" name="Oval 52"/>
                <p:cNvSpPr>
                  <a:spLocks noChangeArrowheads="1"/>
                </p:cNvSpPr>
                <p:nvPr/>
              </p:nvSpPr>
              <p:spPr bwMode="auto">
                <a:xfrm>
                  <a:off x="930" y="1480"/>
                  <a:ext cx="4143" cy="2085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folHlink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  <p:sp>
            <p:nvSpPr>
              <p:cNvPr id="298037" name="Oval 53"/>
              <p:cNvSpPr>
                <a:spLocks noChangeArrowheads="1"/>
              </p:cNvSpPr>
              <p:nvPr/>
            </p:nvSpPr>
            <p:spPr bwMode="auto">
              <a:xfrm flipH="1">
                <a:off x="522" y="2840"/>
                <a:ext cx="953" cy="798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0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298038" name="Oval 54"/>
              <p:cNvSpPr>
                <a:spLocks noChangeArrowheads="1"/>
              </p:cNvSpPr>
              <p:nvPr/>
            </p:nvSpPr>
            <p:spPr bwMode="auto">
              <a:xfrm flipH="1">
                <a:off x="611" y="2862"/>
                <a:ext cx="771" cy="522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tint val="35686"/>
                      <a:invGamma/>
                    </a:schemeClr>
                  </a:gs>
                  <a:gs pos="100000">
                    <a:schemeClr val="accent2">
                      <a:alpha val="3700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000" b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98039" name="Rectangle 55"/>
            <p:cNvSpPr>
              <a:spLocks noChangeArrowheads="1"/>
            </p:cNvSpPr>
            <p:nvPr/>
          </p:nvSpPr>
          <p:spPr bwMode="auto">
            <a:xfrm>
              <a:off x="612" y="3067"/>
              <a:ext cx="771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ko-KR" sz="2800" b="1" baseline="-25000">
                  <a:solidFill>
                    <a:schemeClr val="bg1"/>
                  </a:solidFill>
                  <a:ea typeface="굴림" charset="-127"/>
                </a:rPr>
                <a:t>Concept</a:t>
              </a:r>
              <a:endParaRPr lang="en-US" sz="2800" b="1" baseline="-25000">
                <a:solidFill>
                  <a:schemeClr val="bg1"/>
                </a:solidFill>
              </a:endParaRPr>
            </a:p>
          </p:txBody>
        </p:sp>
      </p:grpSp>
      <p:grpSp>
        <p:nvGrpSpPr>
          <p:cNvPr id="298040" name="Group 56"/>
          <p:cNvGrpSpPr>
            <a:grpSpLocks/>
          </p:cNvGrpSpPr>
          <p:nvPr/>
        </p:nvGrpSpPr>
        <p:grpSpPr bwMode="auto">
          <a:xfrm>
            <a:off x="2484438" y="4724400"/>
            <a:ext cx="1800225" cy="1576388"/>
            <a:chOff x="4195" y="2750"/>
            <a:chExt cx="1134" cy="993"/>
          </a:xfrm>
        </p:grpSpPr>
        <p:grpSp>
          <p:nvGrpSpPr>
            <p:cNvPr id="298041" name="Group 57"/>
            <p:cNvGrpSpPr>
              <a:grpSpLocks/>
            </p:cNvGrpSpPr>
            <p:nvPr/>
          </p:nvGrpSpPr>
          <p:grpSpPr bwMode="auto">
            <a:xfrm>
              <a:off x="4195" y="2750"/>
              <a:ext cx="1134" cy="993"/>
              <a:chOff x="4195" y="2750"/>
              <a:chExt cx="1134" cy="993"/>
            </a:xfrm>
          </p:grpSpPr>
          <p:grpSp>
            <p:nvGrpSpPr>
              <p:cNvPr id="298042" name="Group 58"/>
              <p:cNvGrpSpPr>
                <a:grpSpLocks/>
              </p:cNvGrpSpPr>
              <p:nvPr/>
            </p:nvGrpSpPr>
            <p:grpSpPr bwMode="auto">
              <a:xfrm>
                <a:off x="4195" y="2750"/>
                <a:ext cx="1134" cy="993"/>
                <a:chOff x="868" y="1477"/>
                <a:chExt cx="4251" cy="2141"/>
              </a:xfrm>
            </p:grpSpPr>
            <p:sp>
              <p:nvSpPr>
                <p:cNvPr id="298043" name="Oval 59"/>
                <p:cNvSpPr>
                  <a:spLocks noChangeArrowheads="1"/>
                </p:cNvSpPr>
                <p:nvPr/>
              </p:nvSpPr>
              <p:spPr bwMode="auto">
                <a:xfrm>
                  <a:off x="868" y="1477"/>
                  <a:ext cx="4251" cy="2141"/>
                </a:xfrm>
                <a:prstGeom prst="ellipse">
                  <a:avLst/>
                </a:pr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298044" name="Oval 60"/>
                <p:cNvSpPr>
                  <a:spLocks noChangeArrowheads="1"/>
                </p:cNvSpPr>
                <p:nvPr/>
              </p:nvSpPr>
              <p:spPr bwMode="auto">
                <a:xfrm>
                  <a:off x="930" y="1480"/>
                  <a:ext cx="4143" cy="2085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folHlink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  <p:sp>
            <p:nvSpPr>
              <p:cNvPr id="298045" name="Oval 61"/>
              <p:cNvSpPr>
                <a:spLocks noChangeArrowheads="1"/>
              </p:cNvSpPr>
              <p:nvPr/>
            </p:nvSpPr>
            <p:spPr bwMode="auto">
              <a:xfrm flipH="1">
                <a:off x="4285" y="2841"/>
                <a:ext cx="953" cy="791"/>
              </a:xfrm>
              <a:prstGeom prst="ellipse">
                <a:avLst/>
              </a:pr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0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298046" name="Oval 62"/>
              <p:cNvSpPr>
                <a:spLocks noChangeArrowheads="1"/>
              </p:cNvSpPr>
              <p:nvPr/>
            </p:nvSpPr>
            <p:spPr bwMode="auto">
              <a:xfrm flipH="1">
                <a:off x="4375" y="2865"/>
                <a:ext cx="771" cy="52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35686"/>
                      <a:invGamma/>
                    </a:schemeClr>
                  </a:gs>
                  <a:gs pos="100000">
                    <a:schemeClr val="bg2">
                      <a:alpha val="3700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000" b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98047" name="Rectangle 63"/>
            <p:cNvSpPr>
              <a:spLocks noChangeArrowheads="1"/>
            </p:cNvSpPr>
            <p:nvPr/>
          </p:nvSpPr>
          <p:spPr bwMode="auto">
            <a:xfrm>
              <a:off x="4377" y="3067"/>
              <a:ext cx="771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ko-KR" sz="2800" b="1" baseline="-25000">
                  <a:solidFill>
                    <a:schemeClr val="bg1"/>
                  </a:solidFill>
                  <a:ea typeface="굴림" charset="-127"/>
                </a:rPr>
                <a:t>Concept</a:t>
              </a:r>
              <a:endParaRPr lang="en-US" sz="2800" b="1" baseline="-25000">
                <a:solidFill>
                  <a:schemeClr val="bg1"/>
                </a:solidFill>
              </a:endParaRPr>
            </a:p>
          </p:txBody>
        </p:sp>
      </p:grpSp>
      <p:grpSp>
        <p:nvGrpSpPr>
          <p:cNvPr id="298048" name="Group 64"/>
          <p:cNvGrpSpPr>
            <a:grpSpLocks/>
          </p:cNvGrpSpPr>
          <p:nvPr/>
        </p:nvGrpSpPr>
        <p:grpSpPr bwMode="auto">
          <a:xfrm>
            <a:off x="4859338" y="4724400"/>
            <a:ext cx="1800225" cy="1576388"/>
            <a:chOff x="1111" y="1394"/>
            <a:chExt cx="1134" cy="993"/>
          </a:xfrm>
        </p:grpSpPr>
        <p:grpSp>
          <p:nvGrpSpPr>
            <p:cNvPr id="298049" name="Group 65"/>
            <p:cNvGrpSpPr>
              <a:grpSpLocks/>
            </p:cNvGrpSpPr>
            <p:nvPr/>
          </p:nvGrpSpPr>
          <p:grpSpPr bwMode="auto">
            <a:xfrm>
              <a:off x="1111" y="1394"/>
              <a:ext cx="1134" cy="993"/>
              <a:chOff x="2336" y="3117"/>
              <a:chExt cx="1134" cy="993"/>
            </a:xfrm>
          </p:grpSpPr>
          <p:grpSp>
            <p:nvGrpSpPr>
              <p:cNvPr id="298050" name="Group 66"/>
              <p:cNvGrpSpPr>
                <a:grpSpLocks/>
              </p:cNvGrpSpPr>
              <p:nvPr/>
            </p:nvGrpSpPr>
            <p:grpSpPr bwMode="auto">
              <a:xfrm>
                <a:off x="2336" y="3117"/>
                <a:ext cx="1134" cy="993"/>
                <a:chOff x="868" y="1477"/>
                <a:chExt cx="4251" cy="2141"/>
              </a:xfrm>
            </p:grpSpPr>
            <p:sp>
              <p:nvSpPr>
                <p:cNvPr id="298051" name="Oval 67"/>
                <p:cNvSpPr>
                  <a:spLocks noChangeArrowheads="1"/>
                </p:cNvSpPr>
                <p:nvPr/>
              </p:nvSpPr>
              <p:spPr bwMode="auto">
                <a:xfrm>
                  <a:off x="868" y="1477"/>
                  <a:ext cx="4251" cy="2141"/>
                </a:xfrm>
                <a:prstGeom prst="ellipse">
                  <a:avLst/>
                </a:pr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298052" name="Oval 68"/>
                <p:cNvSpPr>
                  <a:spLocks noChangeArrowheads="1"/>
                </p:cNvSpPr>
                <p:nvPr/>
              </p:nvSpPr>
              <p:spPr bwMode="auto">
                <a:xfrm>
                  <a:off x="930" y="1480"/>
                  <a:ext cx="4143" cy="2085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folHlink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  <p:sp>
            <p:nvSpPr>
              <p:cNvPr id="298053" name="Oval 69"/>
              <p:cNvSpPr>
                <a:spLocks noChangeArrowheads="1"/>
              </p:cNvSpPr>
              <p:nvPr/>
            </p:nvSpPr>
            <p:spPr bwMode="auto">
              <a:xfrm flipH="1">
                <a:off x="2427" y="3208"/>
                <a:ext cx="953" cy="795"/>
              </a:xfrm>
              <a:prstGeom prst="ellipse">
                <a:avLst/>
              </a:pr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0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298054" name="Oval 70"/>
              <p:cNvSpPr>
                <a:spLocks noChangeArrowheads="1"/>
              </p:cNvSpPr>
              <p:nvPr/>
            </p:nvSpPr>
            <p:spPr bwMode="auto">
              <a:xfrm flipH="1">
                <a:off x="2515" y="3229"/>
                <a:ext cx="771" cy="522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tint val="42353"/>
                      <a:invGamma/>
                    </a:schemeClr>
                  </a:gs>
                  <a:gs pos="100000">
                    <a:schemeClr val="accent1">
                      <a:alpha val="3700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000" b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98055" name="Rectangle 71"/>
            <p:cNvSpPr>
              <a:spLocks noChangeArrowheads="1"/>
            </p:cNvSpPr>
            <p:nvPr/>
          </p:nvSpPr>
          <p:spPr bwMode="auto">
            <a:xfrm>
              <a:off x="1292" y="1706"/>
              <a:ext cx="771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ko-KR" sz="2800" b="1" baseline="-25000">
                  <a:solidFill>
                    <a:schemeClr val="bg1"/>
                  </a:solidFill>
                  <a:ea typeface="굴림" charset="-127"/>
                </a:rPr>
                <a:t>Concept</a:t>
              </a:r>
              <a:endParaRPr lang="en-US" sz="2800" b="1" baseline="-25000">
                <a:solidFill>
                  <a:schemeClr val="bg1"/>
                </a:solidFill>
              </a:endParaRPr>
            </a:p>
          </p:txBody>
        </p:sp>
      </p:grpSp>
      <p:grpSp>
        <p:nvGrpSpPr>
          <p:cNvPr id="298056" name="Group 72"/>
          <p:cNvGrpSpPr>
            <a:grpSpLocks/>
          </p:cNvGrpSpPr>
          <p:nvPr/>
        </p:nvGrpSpPr>
        <p:grpSpPr bwMode="auto">
          <a:xfrm>
            <a:off x="250825" y="4724400"/>
            <a:ext cx="1800225" cy="1576388"/>
            <a:chOff x="4195" y="2750"/>
            <a:chExt cx="1134" cy="993"/>
          </a:xfrm>
        </p:grpSpPr>
        <p:grpSp>
          <p:nvGrpSpPr>
            <p:cNvPr id="298057" name="Group 73"/>
            <p:cNvGrpSpPr>
              <a:grpSpLocks/>
            </p:cNvGrpSpPr>
            <p:nvPr/>
          </p:nvGrpSpPr>
          <p:grpSpPr bwMode="auto">
            <a:xfrm>
              <a:off x="4195" y="2750"/>
              <a:ext cx="1134" cy="993"/>
              <a:chOff x="4195" y="2750"/>
              <a:chExt cx="1134" cy="993"/>
            </a:xfrm>
          </p:grpSpPr>
          <p:grpSp>
            <p:nvGrpSpPr>
              <p:cNvPr id="298058" name="Group 74"/>
              <p:cNvGrpSpPr>
                <a:grpSpLocks/>
              </p:cNvGrpSpPr>
              <p:nvPr/>
            </p:nvGrpSpPr>
            <p:grpSpPr bwMode="auto">
              <a:xfrm>
                <a:off x="4195" y="2750"/>
                <a:ext cx="1134" cy="993"/>
                <a:chOff x="868" y="1477"/>
                <a:chExt cx="4251" cy="2141"/>
              </a:xfrm>
            </p:grpSpPr>
            <p:sp>
              <p:nvSpPr>
                <p:cNvPr id="298059" name="Oval 75"/>
                <p:cNvSpPr>
                  <a:spLocks noChangeArrowheads="1"/>
                </p:cNvSpPr>
                <p:nvPr/>
              </p:nvSpPr>
              <p:spPr bwMode="auto">
                <a:xfrm>
                  <a:off x="868" y="1477"/>
                  <a:ext cx="4251" cy="2141"/>
                </a:xfrm>
                <a:prstGeom prst="ellipse">
                  <a:avLst/>
                </a:pr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298060" name="Oval 76"/>
                <p:cNvSpPr>
                  <a:spLocks noChangeArrowheads="1"/>
                </p:cNvSpPr>
                <p:nvPr/>
              </p:nvSpPr>
              <p:spPr bwMode="auto">
                <a:xfrm>
                  <a:off x="930" y="1480"/>
                  <a:ext cx="4143" cy="2085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folHlink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  <p:sp>
            <p:nvSpPr>
              <p:cNvPr id="298061" name="Oval 77"/>
              <p:cNvSpPr>
                <a:spLocks noChangeArrowheads="1"/>
              </p:cNvSpPr>
              <p:nvPr/>
            </p:nvSpPr>
            <p:spPr bwMode="auto">
              <a:xfrm flipH="1">
                <a:off x="4285" y="2841"/>
                <a:ext cx="953" cy="791"/>
              </a:xfrm>
              <a:prstGeom prst="ellipse">
                <a:avLst/>
              </a:prstGeom>
              <a:solidFill>
                <a:schemeClr val="hlink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0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298062" name="Oval 78"/>
              <p:cNvSpPr>
                <a:spLocks noChangeArrowheads="1"/>
              </p:cNvSpPr>
              <p:nvPr/>
            </p:nvSpPr>
            <p:spPr bwMode="auto">
              <a:xfrm flipH="1">
                <a:off x="4375" y="2865"/>
                <a:ext cx="771" cy="522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35686"/>
                      <a:invGamma/>
                    </a:schemeClr>
                  </a:gs>
                  <a:gs pos="100000">
                    <a:schemeClr val="hlink">
                      <a:alpha val="3700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000" b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98063" name="Rectangle 79"/>
            <p:cNvSpPr>
              <a:spLocks noChangeArrowheads="1"/>
            </p:cNvSpPr>
            <p:nvPr/>
          </p:nvSpPr>
          <p:spPr bwMode="auto">
            <a:xfrm>
              <a:off x="4377" y="3067"/>
              <a:ext cx="771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ko-KR" sz="2800" b="1" baseline="-25000">
                  <a:solidFill>
                    <a:schemeClr val="bg1"/>
                  </a:solidFill>
                  <a:ea typeface="굴림" charset="-127"/>
                </a:rPr>
                <a:t>Concept</a:t>
              </a:r>
              <a:endParaRPr lang="en-US" sz="2800" b="1" baseline="-2500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AutoShape 2"/>
          <p:cNvSpPr>
            <a:spLocks noChangeArrowheads="1"/>
          </p:cNvSpPr>
          <p:nvPr/>
        </p:nvSpPr>
        <p:spPr bwMode="auto">
          <a:xfrm rot="-1789009">
            <a:off x="3417888" y="4408488"/>
            <a:ext cx="288925" cy="431800"/>
          </a:xfrm>
          <a:prstGeom prst="downArrow">
            <a:avLst>
              <a:gd name="adj1" fmla="val 41759"/>
              <a:gd name="adj2" fmla="val 69778"/>
            </a:avLst>
          </a:prstGeom>
          <a:gradFill rotWithShape="1">
            <a:gsLst>
              <a:gs pos="0">
                <a:schemeClr val="folHlink">
                  <a:gamma/>
                  <a:shade val="46275"/>
                  <a:invGamma/>
                </a:schemeClr>
              </a:gs>
              <a:gs pos="100000">
                <a:schemeClr val="folHlink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99011" name="AutoShape 3"/>
          <p:cNvSpPr>
            <a:spLocks noChangeArrowheads="1"/>
          </p:cNvSpPr>
          <p:nvPr/>
        </p:nvSpPr>
        <p:spPr bwMode="auto">
          <a:xfrm rot="1784006">
            <a:off x="2770188" y="4408488"/>
            <a:ext cx="288925" cy="431800"/>
          </a:xfrm>
          <a:prstGeom prst="downArrow">
            <a:avLst>
              <a:gd name="adj1" fmla="val 41759"/>
              <a:gd name="adj2" fmla="val 69778"/>
            </a:avLst>
          </a:prstGeom>
          <a:gradFill rotWithShape="1">
            <a:gsLst>
              <a:gs pos="0">
                <a:schemeClr val="folHlink">
                  <a:gamma/>
                  <a:shade val="46275"/>
                  <a:invGamma/>
                </a:schemeClr>
              </a:gs>
              <a:gs pos="100000">
                <a:schemeClr val="folHlink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99012" name="AutoShape 4"/>
          <p:cNvSpPr>
            <a:spLocks noChangeArrowheads="1"/>
          </p:cNvSpPr>
          <p:nvPr/>
        </p:nvSpPr>
        <p:spPr bwMode="auto">
          <a:xfrm rot="5400000">
            <a:off x="2555875" y="2132013"/>
            <a:ext cx="936625" cy="1079500"/>
          </a:xfrm>
          <a:custGeom>
            <a:avLst/>
            <a:gdLst>
              <a:gd name="G0" fmla="+- 15126 0 0"/>
              <a:gd name="G1" fmla="+- 2912 0 0"/>
              <a:gd name="G2" fmla="+- 12158 0 2912"/>
              <a:gd name="G3" fmla="+- G2 0 2912"/>
              <a:gd name="G4" fmla="*/ G3 32768 32059"/>
              <a:gd name="G5" fmla="*/ G4 1 2"/>
              <a:gd name="G6" fmla="+- 21600 0 15126"/>
              <a:gd name="G7" fmla="*/ G6 2912 6079"/>
              <a:gd name="G8" fmla="+- G7 15126 0"/>
              <a:gd name="T0" fmla="*/ 15126 w 21600"/>
              <a:gd name="T1" fmla="*/ 0 h 21600"/>
              <a:gd name="T2" fmla="*/ 15126 w 21600"/>
              <a:gd name="T3" fmla="*/ 12158 h 21600"/>
              <a:gd name="T4" fmla="*/ 3237 w 21600"/>
              <a:gd name="T5" fmla="*/ 21600 h 21600"/>
              <a:gd name="T6" fmla="*/ 21600 w 21600"/>
              <a:gd name="T7" fmla="*/ 607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G1 h 21600"/>
              <a:gd name="T14" fmla="*/ G8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gradFill rotWithShape="1">
            <a:gsLst>
              <a:gs pos="0">
                <a:schemeClr val="folHlink">
                  <a:gamma/>
                  <a:shade val="46275"/>
                  <a:invGamma/>
                </a:schemeClr>
              </a:gs>
              <a:gs pos="100000">
                <a:schemeClr val="folHlink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99013" name="AutoShape 5"/>
          <p:cNvSpPr>
            <a:spLocks noChangeArrowheads="1"/>
          </p:cNvSpPr>
          <p:nvPr/>
        </p:nvSpPr>
        <p:spPr bwMode="auto">
          <a:xfrm rot="16200000" flipH="1">
            <a:off x="5687219" y="2169319"/>
            <a:ext cx="936625" cy="1008063"/>
          </a:xfrm>
          <a:custGeom>
            <a:avLst/>
            <a:gdLst>
              <a:gd name="G0" fmla="+- 15126 0 0"/>
              <a:gd name="G1" fmla="+- 2912 0 0"/>
              <a:gd name="G2" fmla="+- 12158 0 2912"/>
              <a:gd name="G3" fmla="+- G2 0 2912"/>
              <a:gd name="G4" fmla="*/ G3 32768 32059"/>
              <a:gd name="G5" fmla="*/ G4 1 2"/>
              <a:gd name="G6" fmla="+- 21600 0 15126"/>
              <a:gd name="G7" fmla="*/ G6 2912 6079"/>
              <a:gd name="G8" fmla="+- G7 15126 0"/>
              <a:gd name="T0" fmla="*/ 15126 w 21600"/>
              <a:gd name="T1" fmla="*/ 0 h 21600"/>
              <a:gd name="T2" fmla="*/ 15126 w 21600"/>
              <a:gd name="T3" fmla="*/ 12158 h 21600"/>
              <a:gd name="T4" fmla="*/ 3237 w 21600"/>
              <a:gd name="T5" fmla="*/ 21600 h 21600"/>
              <a:gd name="T6" fmla="*/ 21600 w 21600"/>
              <a:gd name="T7" fmla="*/ 607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G1 h 21600"/>
              <a:gd name="T14" fmla="*/ G8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gradFill rotWithShape="1">
            <a:gsLst>
              <a:gs pos="0">
                <a:schemeClr val="folHlink">
                  <a:gamma/>
                  <a:shade val="46275"/>
                  <a:invGamma/>
                </a:schemeClr>
              </a:gs>
              <a:gs pos="100000">
                <a:schemeClr val="folHlink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99014" name="AutoShape 6"/>
          <p:cNvSpPr>
            <a:spLocks noChangeArrowheads="1"/>
          </p:cNvSpPr>
          <p:nvPr/>
        </p:nvSpPr>
        <p:spPr bwMode="auto">
          <a:xfrm>
            <a:off x="4067175" y="3644900"/>
            <a:ext cx="1009650" cy="504825"/>
          </a:xfrm>
          <a:prstGeom prst="leftRightArrow">
            <a:avLst>
              <a:gd name="adj1" fmla="val 50000"/>
              <a:gd name="adj2" fmla="val 40000"/>
            </a:avLst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grpSp>
        <p:nvGrpSpPr>
          <p:cNvPr id="299015" name="Group 7"/>
          <p:cNvGrpSpPr>
            <a:grpSpLocks/>
          </p:cNvGrpSpPr>
          <p:nvPr/>
        </p:nvGrpSpPr>
        <p:grpSpPr bwMode="auto">
          <a:xfrm>
            <a:off x="539750" y="3140075"/>
            <a:ext cx="1584325" cy="1914525"/>
            <a:chOff x="113" y="2432"/>
            <a:chExt cx="998" cy="1206"/>
          </a:xfrm>
        </p:grpSpPr>
        <p:sp>
          <p:nvSpPr>
            <p:cNvPr id="299016" name="AutoShape 8"/>
            <p:cNvSpPr>
              <a:spLocks noChangeArrowheads="1"/>
            </p:cNvSpPr>
            <p:nvPr/>
          </p:nvSpPr>
          <p:spPr bwMode="auto">
            <a:xfrm rot="16200000">
              <a:off x="45" y="2500"/>
              <a:ext cx="1134" cy="998"/>
            </a:xfrm>
            <a:custGeom>
              <a:avLst/>
              <a:gdLst>
                <a:gd name="G0" fmla="+- 15028 0 0"/>
                <a:gd name="G1" fmla="+- 2121 0 0"/>
                <a:gd name="G2" fmla="+- 21600 0 2121"/>
                <a:gd name="G3" fmla="+- 10800 0 2121"/>
                <a:gd name="G4" fmla="+- 21600 0 15028"/>
                <a:gd name="G5" fmla="*/ G4 G3 10800"/>
                <a:gd name="G6" fmla="+- 21600 0 G5"/>
                <a:gd name="T0" fmla="*/ 15028 w 21600"/>
                <a:gd name="T1" fmla="*/ 0 h 21600"/>
                <a:gd name="T2" fmla="*/ 0 w 21600"/>
                <a:gd name="T3" fmla="*/ 10800 h 21600"/>
                <a:gd name="T4" fmla="*/ 15028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5028" y="0"/>
                  </a:moveTo>
                  <a:lnTo>
                    <a:pt x="15028" y="2121"/>
                  </a:lnTo>
                  <a:lnTo>
                    <a:pt x="3375" y="2121"/>
                  </a:lnTo>
                  <a:lnTo>
                    <a:pt x="3375" y="19479"/>
                  </a:lnTo>
                  <a:lnTo>
                    <a:pt x="15028" y="19479"/>
                  </a:lnTo>
                  <a:lnTo>
                    <a:pt x="15028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2121"/>
                  </a:moveTo>
                  <a:lnTo>
                    <a:pt x="1350" y="19479"/>
                  </a:lnTo>
                  <a:lnTo>
                    <a:pt x="2700" y="19479"/>
                  </a:lnTo>
                  <a:lnTo>
                    <a:pt x="2700" y="2121"/>
                  </a:lnTo>
                  <a:close/>
                </a:path>
                <a:path w="21600" h="21600">
                  <a:moveTo>
                    <a:pt x="0" y="2121"/>
                  </a:moveTo>
                  <a:lnTo>
                    <a:pt x="0" y="19479"/>
                  </a:lnTo>
                  <a:lnTo>
                    <a:pt x="675" y="19479"/>
                  </a:lnTo>
                  <a:lnTo>
                    <a:pt x="675" y="2121"/>
                  </a:lnTo>
                  <a:close/>
                </a:path>
              </a:pathLst>
            </a:custGeom>
            <a:gradFill rotWithShape="1">
              <a:gsLst>
                <a:gs pos="0">
                  <a:schemeClr val="folHlink">
                    <a:gamma/>
                    <a:tint val="0"/>
                    <a:invGamma/>
                    <a:alpha val="0"/>
                  </a:schemeClr>
                </a:gs>
                <a:gs pos="100000">
                  <a:schemeClr val="folHlink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99017" name="Text Box 9"/>
            <p:cNvSpPr txBox="1">
              <a:spLocks noChangeArrowheads="1"/>
            </p:cNvSpPr>
            <p:nvPr/>
          </p:nvSpPr>
          <p:spPr bwMode="auto">
            <a:xfrm>
              <a:off x="113" y="2659"/>
              <a:ext cx="998" cy="979"/>
            </a:xfrm>
            <a:prstGeom prst="rect">
              <a:avLst/>
            </a:prstGeom>
            <a:noFill/>
            <a:ln w="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ko-KR" b="1">
                  <a:latin typeface="Verdana" pitchFamily="34" charset="0"/>
                  <a:ea typeface="굴림" charset="-127"/>
                </a:rPr>
                <a:t>Click to add text</a:t>
              </a:r>
            </a:p>
            <a:p>
              <a:pPr algn="ctr" eaLnBrk="0" hangingPunct="0"/>
              <a:endParaRPr lang="en-US" altLang="ko-KR" b="1">
                <a:latin typeface="Verdana" pitchFamily="34" charset="0"/>
                <a:ea typeface="굴림" charset="-127"/>
              </a:endParaRPr>
            </a:p>
            <a:p>
              <a:pPr algn="ctr" eaLnBrk="0" hangingPunct="0">
                <a:buFontTx/>
                <a:buChar char="•"/>
              </a:pPr>
              <a:r>
                <a:rPr lang="en-US" altLang="ko-KR" sz="1400" b="1">
                  <a:latin typeface="Verdana" pitchFamily="34" charset="0"/>
                  <a:ea typeface="굴림" charset="-127"/>
                </a:rPr>
                <a:t>Add text 1</a:t>
              </a:r>
            </a:p>
            <a:p>
              <a:pPr algn="ctr" eaLnBrk="0" hangingPunct="0">
                <a:buFontTx/>
                <a:buChar char="•"/>
              </a:pPr>
              <a:r>
                <a:rPr lang="en-US" altLang="ko-KR" sz="1400" b="1">
                  <a:latin typeface="Verdana" pitchFamily="34" charset="0"/>
                  <a:ea typeface="굴림" charset="-127"/>
                </a:rPr>
                <a:t>Add text 2</a:t>
              </a:r>
            </a:p>
            <a:p>
              <a:pPr algn="ctr" eaLnBrk="0" hangingPunct="0">
                <a:buFontTx/>
                <a:buChar char="•"/>
              </a:pPr>
              <a:r>
                <a:rPr lang="en-US" altLang="ko-KR" sz="1400" b="1">
                  <a:latin typeface="Verdana" pitchFamily="34" charset="0"/>
                  <a:ea typeface="굴림" charset="-127"/>
                </a:rPr>
                <a:t>Add text 3</a:t>
              </a:r>
            </a:p>
          </p:txBody>
        </p:sp>
      </p:grpSp>
      <p:grpSp>
        <p:nvGrpSpPr>
          <p:cNvPr id="299018" name="Group 10"/>
          <p:cNvGrpSpPr>
            <a:grpSpLocks/>
          </p:cNvGrpSpPr>
          <p:nvPr/>
        </p:nvGrpSpPr>
        <p:grpSpPr bwMode="auto">
          <a:xfrm>
            <a:off x="7019925" y="3140075"/>
            <a:ext cx="1584325" cy="1914525"/>
            <a:chOff x="113" y="2432"/>
            <a:chExt cx="998" cy="1206"/>
          </a:xfrm>
        </p:grpSpPr>
        <p:sp>
          <p:nvSpPr>
            <p:cNvPr id="299019" name="AutoShape 11"/>
            <p:cNvSpPr>
              <a:spLocks noChangeArrowheads="1"/>
            </p:cNvSpPr>
            <p:nvPr/>
          </p:nvSpPr>
          <p:spPr bwMode="auto">
            <a:xfrm rot="16200000">
              <a:off x="45" y="2500"/>
              <a:ext cx="1134" cy="998"/>
            </a:xfrm>
            <a:custGeom>
              <a:avLst/>
              <a:gdLst>
                <a:gd name="G0" fmla="+- 15028 0 0"/>
                <a:gd name="G1" fmla="+- 2121 0 0"/>
                <a:gd name="G2" fmla="+- 21600 0 2121"/>
                <a:gd name="G3" fmla="+- 10800 0 2121"/>
                <a:gd name="G4" fmla="+- 21600 0 15028"/>
                <a:gd name="G5" fmla="*/ G4 G3 10800"/>
                <a:gd name="G6" fmla="+- 21600 0 G5"/>
                <a:gd name="T0" fmla="*/ 15028 w 21600"/>
                <a:gd name="T1" fmla="*/ 0 h 21600"/>
                <a:gd name="T2" fmla="*/ 0 w 21600"/>
                <a:gd name="T3" fmla="*/ 10800 h 21600"/>
                <a:gd name="T4" fmla="*/ 15028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5028" y="0"/>
                  </a:moveTo>
                  <a:lnTo>
                    <a:pt x="15028" y="2121"/>
                  </a:lnTo>
                  <a:lnTo>
                    <a:pt x="3375" y="2121"/>
                  </a:lnTo>
                  <a:lnTo>
                    <a:pt x="3375" y="19479"/>
                  </a:lnTo>
                  <a:lnTo>
                    <a:pt x="15028" y="19479"/>
                  </a:lnTo>
                  <a:lnTo>
                    <a:pt x="15028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2121"/>
                  </a:moveTo>
                  <a:lnTo>
                    <a:pt x="1350" y="19479"/>
                  </a:lnTo>
                  <a:lnTo>
                    <a:pt x="2700" y="19479"/>
                  </a:lnTo>
                  <a:lnTo>
                    <a:pt x="2700" y="2121"/>
                  </a:lnTo>
                  <a:close/>
                </a:path>
                <a:path w="21600" h="21600">
                  <a:moveTo>
                    <a:pt x="0" y="2121"/>
                  </a:moveTo>
                  <a:lnTo>
                    <a:pt x="0" y="19479"/>
                  </a:lnTo>
                  <a:lnTo>
                    <a:pt x="675" y="19479"/>
                  </a:lnTo>
                  <a:lnTo>
                    <a:pt x="675" y="2121"/>
                  </a:lnTo>
                  <a:close/>
                </a:path>
              </a:pathLst>
            </a:custGeom>
            <a:gradFill rotWithShape="1">
              <a:gsLst>
                <a:gs pos="0">
                  <a:schemeClr val="folHlink">
                    <a:gamma/>
                    <a:tint val="0"/>
                    <a:invGamma/>
                    <a:alpha val="0"/>
                  </a:schemeClr>
                </a:gs>
                <a:gs pos="100000">
                  <a:schemeClr val="folHlink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99020" name="Text Box 12"/>
            <p:cNvSpPr txBox="1">
              <a:spLocks noChangeArrowheads="1"/>
            </p:cNvSpPr>
            <p:nvPr/>
          </p:nvSpPr>
          <p:spPr bwMode="auto">
            <a:xfrm>
              <a:off x="113" y="2659"/>
              <a:ext cx="998" cy="979"/>
            </a:xfrm>
            <a:prstGeom prst="rect">
              <a:avLst/>
            </a:prstGeom>
            <a:noFill/>
            <a:ln w="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ko-KR" b="1">
                  <a:latin typeface="Verdana" pitchFamily="34" charset="0"/>
                  <a:ea typeface="굴림" charset="-127"/>
                </a:rPr>
                <a:t>Click to add text</a:t>
              </a:r>
            </a:p>
            <a:p>
              <a:pPr algn="ctr" eaLnBrk="0" hangingPunct="0"/>
              <a:endParaRPr lang="en-US" altLang="ko-KR" b="1">
                <a:latin typeface="Verdana" pitchFamily="34" charset="0"/>
                <a:ea typeface="굴림" charset="-127"/>
              </a:endParaRPr>
            </a:p>
            <a:p>
              <a:pPr algn="ctr" eaLnBrk="0" hangingPunct="0">
                <a:buFontTx/>
                <a:buChar char="•"/>
              </a:pPr>
              <a:r>
                <a:rPr lang="en-US" altLang="ko-KR" sz="1400" b="1">
                  <a:latin typeface="Verdana" pitchFamily="34" charset="0"/>
                  <a:ea typeface="굴림" charset="-127"/>
                </a:rPr>
                <a:t>Add text 1</a:t>
              </a:r>
            </a:p>
            <a:p>
              <a:pPr algn="ctr" eaLnBrk="0" hangingPunct="0">
                <a:buFontTx/>
                <a:buChar char="•"/>
              </a:pPr>
              <a:r>
                <a:rPr lang="en-US" altLang="ko-KR" sz="1400" b="1">
                  <a:latin typeface="Verdana" pitchFamily="34" charset="0"/>
                  <a:ea typeface="굴림" charset="-127"/>
                </a:rPr>
                <a:t>Add text 2</a:t>
              </a:r>
            </a:p>
            <a:p>
              <a:pPr algn="ctr" eaLnBrk="0" hangingPunct="0">
                <a:buFontTx/>
                <a:buChar char="•"/>
              </a:pPr>
              <a:r>
                <a:rPr lang="en-US" altLang="ko-KR" sz="1400" b="1">
                  <a:latin typeface="Verdana" pitchFamily="34" charset="0"/>
                  <a:ea typeface="굴림" charset="-127"/>
                </a:rPr>
                <a:t>Add text 3</a:t>
              </a:r>
            </a:p>
          </p:txBody>
        </p:sp>
      </p:grpSp>
      <p:grpSp>
        <p:nvGrpSpPr>
          <p:cNvPr id="299021" name="Group 13"/>
          <p:cNvGrpSpPr>
            <a:grpSpLocks/>
          </p:cNvGrpSpPr>
          <p:nvPr/>
        </p:nvGrpSpPr>
        <p:grpSpPr bwMode="auto">
          <a:xfrm>
            <a:off x="2627313" y="3355975"/>
            <a:ext cx="1223962" cy="1223963"/>
            <a:chOff x="1565" y="849"/>
            <a:chExt cx="1134" cy="993"/>
          </a:xfrm>
        </p:grpSpPr>
        <p:grpSp>
          <p:nvGrpSpPr>
            <p:cNvPr id="299022" name="Group 14"/>
            <p:cNvGrpSpPr>
              <a:grpSpLocks/>
            </p:cNvGrpSpPr>
            <p:nvPr/>
          </p:nvGrpSpPr>
          <p:grpSpPr bwMode="auto">
            <a:xfrm>
              <a:off x="1565" y="849"/>
              <a:ext cx="1134" cy="993"/>
              <a:chOff x="2336" y="3117"/>
              <a:chExt cx="1134" cy="993"/>
            </a:xfrm>
          </p:grpSpPr>
          <p:grpSp>
            <p:nvGrpSpPr>
              <p:cNvPr id="299023" name="Group 15"/>
              <p:cNvGrpSpPr>
                <a:grpSpLocks/>
              </p:cNvGrpSpPr>
              <p:nvPr/>
            </p:nvGrpSpPr>
            <p:grpSpPr bwMode="auto">
              <a:xfrm>
                <a:off x="2336" y="3117"/>
                <a:ext cx="1134" cy="993"/>
                <a:chOff x="868" y="1477"/>
                <a:chExt cx="4251" cy="2141"/>
              </a:xfrm>
            </p:grpSpPr>
            <p:sp>
              <p:nvSpPr>
                <p:cNvPr id="299024" name="Oval 16"/>
                <p:cNvSpPr>
                  <a:spLocks noChangeArrowheads="1"/>
                </p:cNvSpPr>
                <p:nvPr/>
              </p:nvSpPr>
              <p:spPr bwMode="auto">
                <a:xfrm>
                  <a:off x="868" y="1477"/>
                  <a:ext cx="4251" cy="2141"/>
                </a:xfrm>
                <a:prstGeom prst="ellipse">
                  <a:avLst/>
                </a:pr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299025" name="Oval 17"/>
                <p:cNvSpPr>
                  <a:spLocks noChangeArrowheads="1"/>
                </p:cNvSpPr>
                <p:nvPr/>
              </p:nvSpPr>
              <p:spPr bwMode="auto">
                <a:xfrm>
                  <a:off x="930" y="1480"/>
                  <a:ext cx="4143" cy="2085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folHlink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  <p:sp>
            <p:nvSpPr>
              <p:cNvPr id="299026" name="Oval 18"/>
              <p:cNvSpPr>
                <a:spLocks noChangeArrowheads="1"/>
              </p:cNvSpPr>
              <p:nvPr/>
            </p:nvSpPr>
            <p:spPr bwMode="auto">
              <a:xfrm flipH="1">
                <a:off x="2427" y="3208"/>
                <a:ext cx="953" cy="795"/>
              </a:xfrm>
              <a:prstGeom prst="ellipse">
                <a:avLst/>
              </a:pr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0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299027" name="Oval 19"/>
              <p:cNvSpPr>
                <a:spLocks noChangeArrowheads="1"/>
              </p:cNvSpPr>
              <p:nvPr/>
            </p:nvSpPr>
            <p:spPr bwMode="auto">
              <a:xfrm flipH="1">
                <a:off x="2515" y="3229"/>
                <a:ext cx="771" cy="522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tint val="44314"/>
                      <a:invGamma/>
                    </a:schemeClr>
                  </a:gs>
                  <a:gs pos="100000">
                    <a:schemeClr val="accent1">
                      <a:alpha val="3700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000" b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99028" name="Rectangle 20"/>
            <p:cNvSpPr>
              <a:spLocks noChangeArrowheads="1"/>
            </p:cNvSpPr>
            <p:nvPr/>
          </p:nvSpPr>
          <p:spPr bwMode="auto">
            <a:xfrm>
              <a:off x="1746" y="1162"/>
              <a:ext cx="771" cy="2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ko-KR" b="1" baseline="-25000">
                  <a:solidFill>
                    <a:schemeClr val="bg1"/>
                  </a:solidFill>
                  <a:ea typeface="굴림" charset="-127"/>
                </a:rPr>
                <a:t>Concept</a:t>
              </a:r>
              <a:endParaRPr lang="en-US" b="1" baseline="-25000">
                <a:solidFill>
                  <a:schemeClr val="bg1"/>
                </a:solidFill>
              </a:endParaRPr>
            </a:p>
          </p:txBody>
        </p:sp>
      </p:grpSp>
      <p:grpSp>
        <p:nvGrpSpPr>
          <p:cNvPr id="299029" name="Group 21"/>
          <p:cNvGrpSpPr>
            <a:grpSpLocks/>
          </p:cNvGrpSpPr>
          <p:nvPr/>
        </p:nvGrpSpPr>
        <p:grpSpPr bwMode="auto">
          <a:xfrm>
            <a:off x="2051050" y="4724400"/>
            <a:ext cx="936625" cy="936625"/>
            <a:chOff x="1247" y="3249"/>
            <a:chExt cx="590" cy="590"/>
          </a:xfrm>
        </p:grpSpPr>
        <p:grpSp>
          <p:nvGrpSpPr>
            <p:cNvPr id="299030" name="Group 22"/>
            <p:cNvGrpSpPr>
              <a:grpSpLocks/>
            </p:cNvGrpSpPr>
            <p:nvPr/>
          </p:nvGrpSpPr>
          <p:grpSpPr bwMode="auto">
            <a:xfrm>
              <a:off x="1247" y="3249"/>
              <a:ext cx="590" cy="590"/>
              <a:chOff x="2336" y="3117"/>
              <a:chExt cx="1134" cy="993"/>
            </a:xfrm>
          </p:grpSpPr>
          <p:grpSp>
            <p:nvGrpSpPr>
              <p:cNvPr id="299031" name="Group 23"/>
              <p:cNvGrpSpPr>
                <a:grpSpLocks/>
              </p:cNvGrpSpPr>
              <p:nvPr/>
            </p:nvGrpSpPr>
            <p:grpSpPr bwMode="auto">
              <a:xfrm>
                <a:off x="2336" y="3117"/>
                <a:ext cx="1134" cy="993"/>
                <a:chOff x="868" y="1477"/>
                <a:chExt cx="4251" cy="2141"/>
              </a:xfrm>
            </p:grpSpPr>
            <p:sp>
              <p:nvSpPr>
                <p:cNvPr id="299032" name="Oval 24"/>
                <p:cNvSpPr>
                  <a:spLocks noChangeArrowheads="1"/>
                </p:cNvSpPr>
                <p:nvPr/>
              </p:nvSpPr>
              <p:spPr bwMode="auto">
                <a:xfrm>
                  <a:off x="868" y="1477"/>
                  <a:ext cx="4251" cy="2141"/>
                </a:xfrm>
                <a:prstGeom prst="ellipse">
                  <a:avLst/>
                </a:pr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299033" name="Oval 25"/>
                <p:cNvSpPr>
                  <a:spLocks noChangeArrowheads="1"/>
                </p:cNvSpPr>
                <p:nvPr/>
              </p:nvSpPr>
              <p:spPr bwMode="auto">
                <a:xfrm>
                  <a:off x="930" y="1480"/>
                  <a:ext cx="4143" cy="2085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folHlink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  <p:sp>
            <p:nvSpPr>
              <p:cNvPr id="299034" name="Oval 26"/>
              <p:cNvSpPr>
                <a:spLocks noChangeArrowheads="1"/>
              </p:cNvSpPr>
              <p:nvPr/>
            </p:nvSpPr>
            <p:spPr bwMode="auto">
              <a:xfrm flipH="1">
                <a:off x="2427" y="3208"/>
                <a:ext cx="953" cy="795"/>
              </a:xfrm>
              <a:prstGeom prst="ellipse">
                <a:avLst/>
              </a:pr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0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299035" name="Oval 27"/>
              <p:cNvSpPr>
                <a:spLocks noChangeArrowheads="1"/>
              </p:cNvSpPr>
              <p:nvPr/>
            </p:nvSpPr>
            <p:spPr bwMode="auto">
              <a:xfrm flipH="1">
                <a:off x="2515" y="3229"/>
                <a:ext cx="771" cy="522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tint val="42353"/>
                      <a:invGamma/>
                    </a:schemeClr>
                  </a:gs>
                  <a:gs pos="100000">
                    <a:schemeClr val="accent1">
                      <a:alpha val="3700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000" b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99036" name="Rectangle 28"/>
            <p:cNvSpPr>
              <a:spLocks noChangeArrowheads="1"/>
            </p:cNvSpPr>
            <p:nvPr/>
          </p:nvSpPr>
          <p:spPr bwMode="auto">
            <a:xfrm>
              <a:off x="1247" y="3430"/>
              <a:ext cx="590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ko-KR" sz="1600" b="1" baseline="-25000">
                  <a:solidFill>
                    <a:schemeClr val="bg1"/>
                  </a:solidFill>
                  <a:ea typeface="굴림" charset="-127"/>
                </a:rPr>
                <a:t>Concept</a:t>
              </a:r>
              <a:endParaRPr lang="en-US" sz="1600" b="1" baseline="-25000">
                <a:solidFill>
                  <a:schemeClr val="bg1"/>
                </a:solidFill>
              </a:endParaRPr>
            </a:p>
          </p:txBody>
        </p:sp>
      </p:grpSp>
      <p:grpSp>
        <p:nvGrpSpPr>
          <p:cNvPr id="299037" name="Group 29"/>
          <p:cNvGrpSpPr>
            <a:grpSpLocks/>
          </p:cNvGrpSpPr>
          <p:nvPr/>
        </p:nvGrpSpPr>
        <p:grpSpPr bwMode="auto">
          <a:xfrm>
            <a:off x="3490913" y="4724400"/>
            <a:ext cx="936625" cy="936625"/>
            <a:chOff x="1247" y="3249"/>
            <a:chExt cx="590" cy="590"/>
          </a:xfrm>
        </p:grpSpPr>
        <p:grpSp>
          <p:nvGrpSpPr>
            <p:cNvPr id="299038" name="Group 30"/>
            <p:cNvGrpSpPr>
              <a:grpSpLocks/>
            </p:cNvGrpSpPr>
            <p:nvPr/>
          </p:nvGrpSpPr>
          <p:grpSpPr bwMode="auto">
            <a:xfrm>
              <a:off x="1247" y="3249"/>
              <a:ext cx="590" cy="590"/>
              <a:chOff x="2336" y="3117"/>
              <a:chExt cx="1134" cy="993"/>
            </a:xfrm>
          </p:grpSpPr>
          <p:grpSp>
            <p:nvGrpSpPr>
              <p:cNvPr id="299039" name="Group 31"/>
              <p:cNvGrpSpPr>
                <a:grpSpLocks/>
              </p:cNvGrpSpPr>
              <p:nvPr/>
            </p:nvGrpSpPr>
            <p:grpSpPr bwMode="auto">
              <a:xfrm>
                <a:off x="2336" y="3117"/>
                <a:ext cx="1134" cy="993"/>
                <a:chOff x="868" y="1477"/>
                <a:chExt cx="4251" cy="2141"/>
              </a:xfrm>
            </p:grpSpPr>
            <p:sp>
              <p:nvSpPr>
                <p:cNvPr id="299040" name="Oval 32"/>
                <p:cNvSpPr>
                  <a:spLocks noChangeArrowheads="1"/>
                </p:cNvSpPr>
                <p:nvPr/>
              </p:nvSpPr>
              <p:spPr bwMode="auto">
                <a:xfrm>
                  <a:off x="868" y="1477"/>
                  <a:ext cx="4251" cy="2141"/>
                </a:xfrm>
                <a:prstGeom prst="ellipse">
                  <a:avLst/>
                </a:pr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299041" name="Oval 33"/>
                <p:cNvSpPr>
                  <a:spLocks noChangeArrowheads="1"/>
                </p:cNvSpPr>
                <p:nvPr/>
              </p:nvSpPr>
              <p:spPr bwMode="auto">
                <a:xfrm>
                  <a:off x="930" y="1480"/>
                  <a:ext cx="4143" cy="2085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folHlink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  <p:sp>
            <p:nvSpPr>
              <p:cNvPr id="299042" name="Oval 34"/>
              <p:cNvSpPr>
                <a:spLocks noChangeArrowheads="1"/>
              </p:cNvSpPr>
              <p:nvPr/>
            </p:nvSpPr>
            <p:spPr bwMode="auto">
              <a:xfrm flipH="1">
                <a:off x="2427" y="3208"/>
                <a:ext cx="953" cy="795"/>
              </a:xfrm>
              <a:prstGeom prst="ellipse">
                <a:avLst/>
              </a:pr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0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299043" name="Oval 35"/>
              <p:cNvSpPr>
                <a:spLocks noChangeArrowheads="1"/>
              </p:cNvSpPr>
              <p:nvPr/>
            </p:nvSpPr>
            <p:spPr bwMode="auto">
              <a:xfrm flipH="1">
                <a:off x="2515" y="3229"/>
                <a:ext cx="771" cy="522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tint val="42353"/>
                      <a:invGamma/>
                    </a:schemeClr>
                  </a:gs>
                  <a:gs pos="100000">
                    <a:schemeClr val="accent1">
                      <a:alpha val="3700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000" b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99044" name="Rectangle 36"/>
            <p:cNvSpPr>
              <a:spLocks noChangeArrowheads="1"/>
            </p:cNvSpPr>
            <p:nvPr/>
          </p:nvSpPr>
          <p:spPr bwMode="auto">
            <a:xfrm>
              <a:off x="1247" y="3430"/>
              <a:ext cx="590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ko-KR" sz="1600" b="1" baseline="-25000">
                  <a:solidFill>
                    <a:schemeClr val="bg1"/>
                  </a:solidFill>
                  <a:ea typeface="굴림" charset="-127"/>
                </a:rPr>
                <a:t>Concept</a:t>
              </a:r>
              <a:endParaRPr lang="en-US" sz="1600" b="1" baseline="-25000">
                <a:solidFill>
                  <a:schemeClr val="bg1"/>
                </a:solidFill>
              </a:endParaRPr>
            </a:p>
          </p:txBody>
        </p:sp>
      </p:grpSp>
      <p:sp>
        <p:nvSpPr>
          <p:cNvPr id="299045" name="AutoShape 37"/>
          <p:cNvSpPr>
            <a:spLocks noChangeArrowheads="1"/>
          </p:cNvSpPr>
          <p:nvPr/>
        </p:nvSpPr>
        <p:spPr bwMode="auto">
          <a:xfrm rot="-1789009">
            <a:off x="6083300" y="4337050"/>
            <a:ext cx="288925" cy="431800"/>
          </a:xfrm>
          <a:prstGeom prst="downArrow">
            <a:avLst>
              <a:gd name="adj1" fmla="val 41759"/>
              <a:gd name="adj2" fmla="val 69778"/>
            </a:avLst>
          </a:prstGeom>
          <a:gradFill rotWithShape="1">
            <a:gsLst>
              <a:gs pos="0">
                <a:schemeClr val="folHlink">
                  <a:gamma/>
                  <a:shade val="46275"/>
                  <a:invGamma/>
                </a:schemeClr>
              </a:gs>
              <a:gs pos="100000">
                <a:schemeClr val="folHlink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99046" name="AutoShape 38"/>
          <p:cNvSpPr>
            <a:spLocks noChangeArrowheads="1"/>
          </p:cNvSpPr>
          <p:nvPr/>
        </p:nvSpPr>
        <p:spPr bwMode="auto">
          <a:xfrm rot="1784006">
            <a:off x="5435600" y="4337050"/>
            <a:ext cx="288925" cy="431800"/>
          </a:xfrm>
          <a:prstGeom prst="downArrow">
            <a:avLst>
              <a:gd name="adj1" fmla="val 41759"/>
              <a:gd name="adj2" fmla="val 69778"/>
            </a:avLst>
          </a:prstGeom>
          <a:gradFill rotWithShape="1">
            <a:gsLst>
              <a:gs pos="0">
                <a:schemeClr val="folHlink">
                  <a:gamma/>
                  <a:shade val="46275"/>
                  <a:invGamma/>
                </a:schemeClr>
              </a:gs>
              <a:gs pos="100000">
                <a:schemeClr val="folHlink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grpSp>
        <p:nvGrpSpPr>
          <p:cNvPr id="299047" name="Group 39"/>
          <p:cNvGrpSpPr>
            <a:grpSpLocks/>
          </p:cNvGrpSpPr>
          <p:nvPr/>
        </p:nvGrpSpPr>
        <p:grpSpPr bwMode="auto">
          <a:xfrm>
            <a:off x="5292725" y="3284538"/>
            <a:ext cx="1223963" cy="1223962"/>
            <a:chOff x="1565" y="849"/>
            <a:chExt cx="1134" cy="993"/>
          </a:xfrm>
        </p:grpSpPr>
        <p:grpSp>
          <p:nvGrpSpPr>
            <p:cNvPr id="299048" name="Group 40"/>
            <p:cNvGrpSpPr>
              <a:grpSpLocks/>
            </p:cNvGrpSpPr>
            <p:nvPr/>
          </p:nvGrpSpPr>
          <p:grpSpPr bwMode="auto">
            <a:xfrm>
              <a:off x="1565" y="849"/>
              <a:ext cx="1134" cy="993"/>
              <a:chOff x="2336" y="3117"/>
              <a:chExt cx="1134" cy="993"/>
            </a:xfrm>
          </p:grpSpPr>
          <p:grpSp>
            <p:nvGrpSpPr>
              <p:cNvPr id="299049" name="Group 41"/>
              <p:cNvGrpSpPr>
                <a:grpSpLocks/>
              </p:cNvGrpSpPr>
              <p:nvPr/>
            </p:nvGrpSpPr>
            <p:grpSpPr bwMode="auto">
              <a:xfrm>
                <a:off x="2336" y="3117"/>
                <a:ext cx="1134" cy="993"/>
                <a:chOff x="868" y="1477"/>
                <a:chExt cx="4251" cy="2141"/>
              </a:xfrm>
            </p:grpSpPr>
            <p:sp>
              <p:nvSpPr>
                <p:cNvPr id="299050" name="Oval 42"/>
                <p:cNvSpPr>
                  <a:spLocks noChangeArrowheads="1"/>
                </p:cNvSpPr>
                <p:nvPr/>
              </p:nvSpPr>
              <p:spPr bwMode="auto">
                <a:xfrm>
                  <a:off x="868" y="1477"/>
                  <a:ext cx="4251" cy="2141"/>
                </a:xfrm>
                <a:prstGeom prst="ellipse">
                  <a:avLst/>
                </a:pr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299051" name="Oval 43"/>
                <p:cNvSpPr>
                  <a:spLocks noChangeArrowheads="1"/>
                </p:cNvSpPr>
                <p:nvPr/>
              </p:nvSpPr>
              <p:spPr bwMode="auto">
                <a:xfrm>
                  <a:off x="930" y="1480"/>
                  <a:ext cx="4143" cy="2085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folHlink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  <p:sp>
            <p:nvSpPr>
              <p:cNvPr id="299052" name="Oval 44"/>
              <p:cNvSpPr>
                <a:spLocks noChangeArrowheads="1"/>
              </p:cNvSpPr>
              <p:nvPr/>
            </p:nvSpPr>
            <p:spPr bwMode="auto">
              <a:xfrm flipH="1">
                <a:off x="2427" y="3208"/>
                <a:ext cx="953" cy="795"/>
              </a:xfrm>
              <a:prstGeom prst="ellipse">
                <a:avLst/>
              </a:pr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0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299053" name="Oval 45"/>
              <p:cNvSpPr>
                <a:spLocks noChangeArrowheads="1"/>
              </p:cNvSpPr>
              <p:nvPr/>
            </p:nvSpPr>
            <p:spPr bwMode="auto">
              <a:xfrm flipH="1">
                <a:off x="2515" y="3229"/>
                <a:ext cx="771" cy="52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44314"/>
                      <a:invGamma/>
                    </a:schemeClr>
                  </a:gs>
                  <a:gs pos="100000">
                    <a:schemeClr val="bg2">
                      <a:alpha val="3700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000" b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99054" name="Rectangle 46"/>
            <p:cNvSpPr>
              <a:spLocks noChangeArrowheads="1"/>
            </p:cNvSpPr>
            <p:nvPr/>
          </p:nvSpPr>
          <p:spPr bwMode="auto">
            <a:xfrm>
              <a:off x="1746" y="1162"/>
              <a:ext cx="771" cy="2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ko-KR" b="1" baseline="-25000">
                  <a:solidFill>
                    <a:schemeClr val="bg1"/>
                  </a:solidFill>
                  <a:ea typeface="굴림" charset="-127"/>
                </a:rPr>
                <a:t>Concept</a:t>
              </a:r>
              <a:endParaRPr lang="en-US" b="1" baseline="-25000">
                <a:solidFill>
                  <a:schemeClr val="bg1"/>
                </a:solidFill>
              </a:endParaRPr>
            </a:p>
          </p:txBody>
        </p:sp>
      </p:grpSp>
      <p:grpSp>
        <p:nvGrpSpPr>
          <p:cNvPr id="299055" name="Group 47"/>
          <p:cNvGrpSpPr>
            <a:grpSpLocks/>
          </p:cNvGrpSpPr>
          <p:nvPr/>
        </p:nvGrpSpPr>
        <p:grpSpPr bwMode="auto">
          <a:xfrm>
            <a:off x="4716463" y="4652963"/>
            <a:ext cx="936625" cy="936625"/>
            <a:chOff x="1247" y="3249"/>
            <a:chExt cx="590" cy="590"/>
          </a:xfrm>
        </p:grpSpPr>
        <p:grpSp>
          <p:nvGrpSpPr>
            <p:cNvPr id="299056" name="Group 48"/>
            <p:cNvGrpSpPr>
              <a:grpSpLocks/>
            </p:cNvGrpSpPr>
            <p:nvPr/>
          </p:nvGrpSpPr>
          <p:grpSpPr bwMode="auto">
            <a:xfrm>
              <a:off x="1247" y="3249"/>
              <a:ext cx="590" cy="590"/>
              <a:chOff x="2336" y="3117"/>
              <a:chExt cx="1134" cy="993"/>
            </a:xfrm>
          </p:grpSpPr>
          <p:grpSp>
            <p:nvGrpSpPr>
              <p:cNvPr id="299057" name="Group 49"/>
              <p:cNvGrpSpPr>
                <a:grpSpLocks/>
              </p:cNvGrpSpPr>
              <p:nvPr/>
            </p:nvGrpSpPr>
            <p:grpSpPr bwMode="auto">
              <a:xfrm>
                <a:off x="2336" y="3117"/>
                <a:ext cx="1134" cy="993"/>
                <a:chOff x="868" y="1477"/>
                <a:chExt cx="4251" cy="2141"/>
              </a:xfrm>
            </p:grpSpPr>
            <p:sp>
              <p:nvSpPr>
                <p:cNvPr id="299058" name="Oval 50"/>
                <p:cNvSpPr>
                  <a:spLocks noChangeArrowheads="1"/>
                </p:cNvSpPr>
                <p:nvPr/>
              </p:nvSpPr>
              <p:spPr bwMode="auto">
                <a:xfrm>
                  <a:off x="868" y="1477"/>
                  <a:ext cx="4251" cy="2141"/>
                </a:xfrm>
                <a:prstGeom prst="ellipse">
                  <a:avLst/>
                </a:pr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299059" name="Oval 51"/>
                <p:cNvSpPr>
                  <a:spLocks noChangeArrowheads="1"/>
                </p:cNvSpPr>
                <p:nvPr/>
              </p:nvSpPr>
              <p:spPr bwMode="auto">
                <a:xfrm>
                  <a:off x="930" y="1480"/>
                  <a:ext cx="4143" cy="2085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folHlink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  <p:sp>
            <p:nvSpPr>
              <p:cNvPr id="299060" name="Oval 52"/>
              <p:cNvSpPr>
                <a:spLocks noChangeArrowheads="1"/>
              </p:cNvSpPr>
              <p:nvPr/>
            </p:nvSpPr>
            <p:spPr bwMode="auto">
              <a:xfrm flipH="1">
                <a:off x="2427" y="3208"/>
                <a:ext cx="953" cy="795"/>
              </a:xfrm>
              <a:prstGeom prst="ellipse">
                <a:avLst/>
              </a:pr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0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299061" name="Oval 53"/>
              <p:cNvSpPr>
                <a:spLocks noChangeArrowheads="1"/>
              </p:cNvSpPr>
              <p:nvPr/>
            </p:nvSpPr>
            <p:spPr bwMode="auto">
              <a:xfrm flipH="1">
                <a:off x="2515" y="3229"/>
                <a:ext cx="771" cy="52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40000"/>
                      <a:invGamma/>
                    </a:schemeClr>
                  </a:gs>
                  <a:gs pos="100000">
                    <a:schemeClr val="bg2">
                      <a:alpha val="3700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000" b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99062" name="Rectangle 54"/>
            <p:cNvSpPr>
              <a:spLocks noChangeArrowheads="1"/>
            </p:cNvSpPr>
            <p:nvPr/>
          </p:nvSpPr>
          <p:spPr bwMode="auto">
            <a:xfrm>
              <a:off x="1247" y="3430"/>
              <a:ext cx="590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ko-KR" sz="1600" b="1" baseline="-25000">
                  <a:solidFill>
                    <a:schemeClr val="bg1"/>
                  </a:solidFill>
                  <a:ea typeface="굴림" charset="-127"/>
                </a:rPr>
                <a:t>Concept</a:t>
              </a:r>
              <a:endParaRPr lang="en-US" sz="1600" b="1" baseline="-25000">
                <a:solidFill>
                  <a:schemeClr val="bg1"/>
                </a:solidFill>
              </a:endParaRPr>
            </a:p>
          </p:txBody>
        </p:sp>
      </p:grpSp>
      <p:grpSp>
        <p:nvGrpSpPr>
          <p:cNvPr id="299063" name="Group 55"/>
          <p:cNvGrpSpPr>
            <a:grpSpLocks/>
          </p:cNvGrpSpPr>
          <p:nvPr/>
        </p:nvGrpSpPr>
        <p:grpSpPr bwMode="auto">
          <a:xfrm>
            <a:off x="6156325" y="4652963"/>
            <a:ext cx="936625" cy="936625"/>
            <a:chOff x="1247" y="3249"/>
            <a:chExt cx="590" cy="590"/>
          </a:xfrm>
        </p:grpSpPr>
        <p:grpSp>
          <p:nvGrpSpPr>
            <p:cNvPr id="299064" name="Group 56"/>
            <p:cNvGrpSpPr>
              <a:grpSpLocks/>
            </p:cNvGrpSpPr>
            <p:nvPr/>
          </p:nvGrpSpPr>
          <p:grpSpPr bwMode="auto">
            <a:xfrm>
              <a:off x="1247" y="3249"/>
              <a:ext cx="590" cy="590"/>
              <a:chOff x="2336" y="3117"/>
              <a:chExt cx="1134" cy="993"/>
            </a:xfrm>
          </p:grpSpPr>
          <p:grpSp>
            <p:nvGrpSpPr>
              <p:cNvPr id="299065" name="Group 57"/>
              <p:cNvGrpSpPr>
                <a:grpSpLocks/>
              </p:cNvGrpSpPr>
              <p:nvPr/>
            </p:nvGrpSpPr>
            <p:grpSpPr bwMode="auto">
              <a:xfrm>
                <a:off x="2336" y="3117"/>
                <a:ext cx="1134" cy="993"/>
                <a:chOff x="868" y="1477"/>
                <a:chExt cx="4251" cy="2141"/>
              </a:xfrm>
            </p:grpSpPr>
            <p:sp>
              <p:nvSpPr>
                <p:cNvPr id="299066" name="Oval 58"/>
                <p:cNvSpPr>
                  <a:spLocks noChangeArrowheads="1"/>
                </p:cNvSpPr>
                <p:nvPr/>
              </p:nvSpPr>
              <p:spPr bwMode="auto">
                <a:xfrm>
                  <a:off x="868" y="1477"/>
                  <a:ext cx="4251" cy="2141"/>
                </a:xfrm>
                <a:prstGeom prst="ellipse">
                  <a:avLst/>
                </a:pr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299067" name="Oval 59"/>
                <p:cNvSpPr>
                  <a:spLocks noChangeArrowheads="1"/>
                </p:cNvSpPr>
                <p:nvPr/>
              </p:nvSpPr>
              <p:spPr bwMode="auto">
                <a:xfrm>
                  <a:off x="930" y="1480"/>
                  <a:ext cx="4143" cy="2085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folHlink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  <p:sp>
            <p:nvSpPr>
              <p:cNvPr id="299068" name="Oval 60"/>
              <p:cNvSpPr>
                <a:spLocks noChangeArrowheads="1"/>
              </p:cNvSpPr>
              <p:nvPr/>
            </p:nvSpPr>
            <p:spPr bwMode="auto">
              <a:xfrm flipH="1">
                <a:off x="2427" y="3208"/>
                <a:ext cx="953" cy="795"/>
              </a:xfrm>
              <a:prstGeom prst="ellipse">
                <a:avLst/>
              </a:pr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0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299069" name="Oval 61"/>
              <p:cNvSpPr>
                <a:spLocks noChangeArrowheads="1"/>
              </p:cNvSpPr>
              <p:nvPr/>
            </p:nvSpPr>
            <p:spPr bwMode="auto">
              <a:xfrm flipH="1">
                <a:off x="2515" y="3229"/>
                <a:ext cx="771" cy="52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46667"/>
                      <a:invGamma/>
                    </a:schemeClr>
                  </a:gs>
                  <a:gs pos="100000">
                    <a:schemeClr val="bg2">
                      <a:alpha val="3700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000" b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99070" name="Rectangle 62"/>
            <p:cNvSpPr>
              <a:spLocks noChangeArrowheads="1"/>
            </p:cNvSpPr>
            <p:nvPr/>
          </p:nvSpPr>
          <p:spPr bwMode="auto">
            <a:xfrm>
              <a:off x="1247" y="3430"/>
              <a:ext cx="590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ko-KR" sz="1600" b="1" baseline="-25000">
                  <a:solidFill>
                    <a:schemeClr val="bg1"/>
                  </a:solidFill>
                  <a:ea typeface="굴림" charset="-127"/>
                </a:rPr>
                <a:t>Concept</a:t>
              </a:r>
              <a:endParaRPr lang="en-US" sz="1600" b="1" baseline="-25000">
                <a:solidFill>
                  <a:schemeClr val="bg1"/>
                </a:solidFill>
              </a:endParaRPr>
            </a:p>
          </p:txBody>
        </p:sp>
      </p:grpSp>
      <p:grpSp>
        <p:nvGrpSpPr>
          <p:cNvPr id="299071" name="Group 63"/>
          <p:cNvGrpSpPr>
            <a:grpSpLocks/>
          </p:cNvGrpSpPr>
          <p:nvPr/>
        </p:nvGrpSpPr>
        <p:grpSpPr bwMode="auto">
          <a:xfrm>
            <a:off x="611188" y="1628775"/>
            <a:ext cx="1439862" cy="1439863"/>
            <a:chOff x="249" y="1979"/>
            <a:chExt cx="907" cy="907"/>
          </a:xfrm>
        </p:grpSpPr>
        <p:grpSp>
          <p:nvGrpSpPr>
            <p:cNvPr id="299072" name="Group 64"/>
            <p:cNvGrpSpPr>
              <a:grpSpLocks/>
            </p:cNvGrpSpPr>
            <p:nvPr/>
          </p:nvGrpSpPr>
          <p:grpSpPr bwMode="auto">
            <a:xfrm>
              <a:off x="249" y="1979"/>
              <a:ext cx="907" cy="907"/>
              <a:chOff x="431" y="2750"/>
              <a:chExt cx="1134" cy="993"/>
            </a:xfrm>
          </p:grpSpPr>
          <p:grpSp>
            <p:nvGrpSpPr>
              <p:cNvPr id="299073" name="Group 65"/>
              <p:cNvGrpSpPr>
                <a:grpSpLocks/>
              </p:cNvGrpSpPr>
              <p:nvPr/>
            </p:nvGrpSpPr>
            <p:grpSpPr bwMode="auto">
              <a:xfrm>
                <a:off x="431" y="2750"/>
                <a:ext cx="1134" cy="993"/>
                <a:chOff x="868" y="1477"/>
                <a:chExt cx="4251" cy="2141"/>
              </a:xfrm>
            </p:grpSpPr>
            <p:sp>
              <p:nvSpPr>
                <p:cNvPr id="299074" name="Oval 66"/>
                <p:cNvSpPr>
                  <a:spLocks noChangeArrowheads="1"/>
                </p:cNvSpPr>
                <p:nvPr/>
              </p:nvSpPr>
              <p:spPr bwMode="auto">
                <a:xfrm>
                  <a:off x="868" y="1477"/>
                  <a:ext cx="4251" cy="2141"/>
                </a:xfrm>
                <a:prstGeom prst="ellipse">
                  <a:avLst/>
                </a:pr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299075" name="Oval 67"/>
                <p:cNvSpPr>
                  <a:spLocks noChangeArrowheads="1"/>
                </p:cNvSpPr>
                <p:nvPr/>
              </p:nvSpPr>
              <p:spPr bwMode="auto">
                <a:xfrm>
                  <a:off x="930" y="1480"/>
                  <a:ext cx="4143" cy="2085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folHlink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  <p:sp>
            <p:nvSpPr>
              <p:cNvPr id="299076" name="Oval 68"/>
              <p:cNvSpPr>
                <a:spLocks noChangeArrowheads="1"/>
              </p:cNvSpPr>
              <p:nvPr/>
            </p:nvSpPr>
            <p:spPr bwMode="auto">
              <a:xfrm flipH="1">
                <a:off x="522" y="2840"/>
                <a:ext cx="953" cy="798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0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299077" name="Oval 69"/>
              <p:cNvSpPr>
                <a:spLocks noChangeArrowheads="1"/>
              </p:cNvSpPr>
              <p:nvPr/>
            </p:nvSpPr>
            <p:spPr bwMode="auto">
              <a:xfrm flipH="1">
                <a:off x="611" y="2862"/>
                <a:ext cx="771" cy="522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tint val="35686"/>
                      <a:invGamma/>
                    </a:schemeClr>
                  </a:gs>
                  <a:gs pos="100000">
                    <a:schemeClr val="accent2">
                      <a:alpha val="3700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000" b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99078" name="Rectangle 70"/>
            <p:cNvSpPr>
              <a:spLocks noChangeArrowheads="1"/>
            </p:cNvSpPr>
            <p:nvPr/>
          </p:nvSpPr>
          <p:spPr bwMode="auto">
            <a:xfrm>
              <a:off x="249" y="2266"/>
              <a:ext cx="90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ko-KR" sz="2400" b="1" baseline="-25000">
                  <a:solidFill>
                    <a:schemeClr val="bg1"/>
                  </a:solidFill>
                  <a:ea typeface="굴림" charset="-127"/>
                </a:rPr>
                <a:t>Concept</a:t>
              </a:r>
              <a:endParaRPr lang="en-US" sz="2400" b="1" baseline="-25000">
                <a:solidFill>
                  <a:schemeClr val="bg1"/>
                </a:solidFill>
              </a:endParaRPr>
            </a:p>
          </p:txBody>
        </p:sp>
      </p:grpSp>
      <p:grpSp>
        <p:nvGrpSpPr>
          <p:cNvPr id="299079" name="Group 71"/>
          <p:cNvGrpSpPr>
            <a:grpSpLocks/>
          </p:cNvGrpSpPr>
          <p:nvPr/>
        </p:nvGrpSpPr>
        <p:grpSpPr bwMode="auto">
          <a:xfrm>
            <a:off x="7092950" y="1628775"/>
            <a:ext cx="1439863" cy="1439863"/>
            <a:chOff x="249" y="1979"/>
            <a:chExt cx="907" cy="907"/>
          </a:xfrm>
        </p:grpSpPr>
        <p:grpSp>
          <p:nvGrpSpPr>
            <p:cNvPr id="299080" name="Group 72"/>
            <p:cNvGrpSpPr>
              <a:grpSpLocks/>
            </p:cNvGrpSpPr>
            <p:nvPr/>
          </p:nvGrpSpPr>
          <p:grpSpPr bwMode="auto">
            <a:xfrm>
              <a:off x="249" y="1979"/>
              <a:ext cx="907" cy="907"/>
              <a:chOff x="431" y="2750"/>
              <a:chExt cx="1134" cy="993"/>
            </a:xfrm>
          </p:grpSpPr>
          <p:grpSp>
            <p:nvGrpSpPr>
              <p:cNvPr id="299081" name="Group 73"/>
              <p:cNvGrpSpPr>
                <a:grpSpLocks/>
              </p:cNvGrpSpPr>
              <p:nvPr/>
            </p:nvGrpSpPr>
            <p:grpSpPr bwMode="auto">
              <a:xfrm>
                <a:off x="431" y="2750"/>
                <a:ext cx="1134" cy="993"/>
                <a:chOff x="868" y="1477"/>
                <a:chExt cx="4251" cy="2141"/>
              </a:xfrm>
            </p:grpSpPr>
            <p:sp>
              <p:nvSpPr>
                <p:cNvPr id="299082" name="Oval 74"/>
                <p:cNvSpPr>
                  <a:spLocks noChangeArrowheads="1"/>
                </p:cNvSpPr>
                <p:nvPr/>
              </p:nvSpPr>
              <p:spPr bwMode="auto">
                <a:xfrm>
                  <a:off x="868" y="1477"/>
                  <a:ext cx="4251" cy="2141"/>
                </a:xfrm>
                <a:prstGeom prst="ellipse">
                  <a:avLst/>
                </a:pr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299083" name="Oval 75"/>
                <p:cNvSpPr>
                  <a:spLocks noChangeArrowheads="1"/>
                </p:cNvSpPr>
                <p:nvPr/>
              </p:nvSpPr>
              <p:spPr bwMode="auto">
                <a:xfrm>
                  <a:off x="930" y="1480"/>
                  <a:ext cx="4143" cy="2085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folHlink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  <p:sp>
            <p:nvSpPr>
              <p:cNvPr id="299084" name="Oval 76"/>
              <p:cNvSpPr>
                <a:spLocks noChangeArrowheads="1"/>
              </p:cNvSpPr>
              <p:nvPr/>
            </p:nvSpPr>
            <p:spPr bwMode="auto">
              <a:xfrm flipH="1">
                <a:off x="522" y="2840"/>
                <a:ext cx="953" cy="798"/>
              </a:xfrm>
              <a:prstGeom prst="ellipse">
                <a:avLst/>
              </a:prstGeom>
              <a:solidFill>
                <a:schemeClr val="hlink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0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299085" name="Oval 77"/>
              <p:cNvSpPr>
                <a:spLocks noChangeArrowheads="1"/>
              </p:cNvSpPr>
              <p:nvPr/>
            </p:nvSpPr>
            <p:spPr bwMode="auto">
              <a:xfrm flipH="1">
                <a:off x="611" y="2862"/>
                <a:ext cx="771" cy="522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35686"/>
                      <a:invGamma/>
                    </a:schemeClr>
                  </a:gs>
                  <a:gs pos="100000">
                    <a:schemeClr val="hlink">
                      <a:alpha val="3700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000" b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99086" name="Rectangle 78"/>
            <p:cNvSpPr>
              <a:spLocks noChangeArrowheads="1"/>
            </p:cNvSpPr>
            <p:nvPr/>
          </p:nvSpPr>
          <p:spPr bwMode="auto">
            <a:xfrm>
              <a:off x="249" y="2266"/>
              <a:ext cx="90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ko-KR" sz="2400" b="1" baseline="-25000">
                  <a:solidFill>
                    <a:schemeClr val="bg1"/>
                  </a:solidFill>
                  <a:ea typeface="굴림" charset="-127"/>
                </a:rPr>
                <a:t>Concept</a:t>
              </a:r>
              <a:endParaRPr lang="en-US" sz="2400" b="1" baseline="-2500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813" y="44450"/>
            <a:ext cx="6337300" cy="719138"/>
          </a:xfrm>
        </p:spPr>
        <p:txBody>
          <a:bodyPr/>
          <a:lstStyle/>
          <a:p>
            <a:endParaRPr lang="uk-UA" b="1"/>
          </a:p>
        </p:txBody>
      </p:sp>
      <p:sp>
        <p:nvSpPr>
          <p:cNvPr id="281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92238" y="1268413"/>
            <a:ext cx="7643812" cy="5400675"/>
          </a:xfrm>
        </p:spPr>
        <p:txBody>
          <a:bodyPr/>
          <a:lstStyle/>
          <a:p>
            <a:endParaRPr lang="uk-U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2"/>
          <p:cNvSpPr>
            <a:spLocks noChangeArrowheads="1"/>
          </p:cNvSpPr>
          <p:nvPr/>
        </p:nvSpPr>
        <p:spPr bwMode="gray">
          <a:xfrm>
            <a:off x="828675" y="1200150"/>
            <a:ext cx="30956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 altLang="ko-KR" sz="1600">
                <a:solidFill>
                  <a:schemeClr val="bg1"/>
                </a:solidFill>
                <a:ea typeface="굴림" charset="-127"/>
              </a:rPr>
              <a:t>www.poweredtemplates.com</a:t>
            </a:r>
          </a:p>
        </p:txBody>
      </p:sp>
      <p:sp>
        <p:nvSpPr>
          <p:cNvPr id="300035" name="WordArt 3"/>
          <p:cNvSpPr>
            <a:spLocks noChangeArrowheads="1" noChangeShapeType="1" noTextEdit="1"/>
          </p:cNvSpPr>
          <p:nvPr/>
        </p:nvSpPr>
        <p:spPr bwMode="gray">
          <a:xfrm>
            <a:off x="887413" y="620713"/>
            <a:ext cx="2894012" cy="392112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sz="3600" b="1" kern="10">
                <a:ln w="38100">
                  <a:solidFill>
                    <a:srgbClr val="FFFF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tx2"/>
                    </a:gs>
                    <a:gs pos="100000">
                      <a:schemeClr val="hlink"/>
                    </a:gs>
                  </a:gsLst>
                  <a:lin ang="0" scaled="1"/>
                </a:gradFill>
                <a:effectLst>
                  <a:outerShdw dist="107763" dir="2700000" algn="ctr" rotWithShape="0">
                    <a:srgbClr val="868686">
                      <a:alpha val="50000"/>
                    </a:srgbClr>
                  </a:outerShdw>
                </a:effectLst>
                <a:latin typeface="Arial"/>
                <a:cs typeface="Arial"/>
              </a:rPr>
              <a:t>Thank You!</a:t>
            </a:r>
            <a:endParaRPr lang="ru-RU" sz="3600" b="1" kern="10">
              <a:ln w="38100">
                <a:solidFill>
                  <a:srgbClr val="FFFFFF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tx2"/>
                  </a:gs>
                  <a:gs pos="100000">
                    <a:schemeClr val="hlink"/>
                  </a:gs>
                </a:gsLst>
                <a:lin ang="0" scaled="1"/>
              </a:gradFill>
              <a:effectLst>
                <a:outerShdw dist="107763" dir="2700000" algn="ctr" rotWithShape="0">
                  <a:srgbClr val="868686">
                    <a:alpha val="50000"/>
                  </a:srgbClr>
                </a:outerShdw>
              </a:effectLst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00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00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00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003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63" name="AutoShape 39"/>
          <p:cNvSpPr>
            <a:spLocks noChangeArrowheads="1"/>
          </p:cNvSpPr>
          <p:nvPr/>
        </p:nvSpPr>
        <p:spPr bwMode="gray">
          <a:xfrm>
            <a:off x="4067175" y="2133600"/>
            <a:ext cx="3600450" cy="466725"/>
          </a:xfrm>
          <a:prstGeom prst="roundRect">
            <a:avLst>
              <a:gd name="adj" fmla="val 16667"/>
            </a:avLst>
          </a:prstGeom>
          <a:noFill/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latinLnBrk="1"/>
            <a:r>
              <a:rPr kumimoji="1" lang="en-US" altLang="ko-KR" b="1">
                <a:solidFill>
                  <a:schemeClr val="bg2"/>
                </a:solidFill>
                <a:ea typeface="굴림" charset="-127"/>
              </a:rPr>
              <a:t>Introduction</a:t>
            </a:r>
          </a:p>
        </p:txBody>
      </p:sp>
      <p:sp>
        <p:nvSpPr>
          <p:cNvPr id="282664" name="AutoShape 40"/>
          <p:cNvSpPr>
            <a:spLocks noChangeArrowheads="1"/>
          </p:cNvSpPr>
          <p:nvPr/>
        </p:nvSpPr>
        <p:spPr bwMode="gray">
          <a:xfrm>
            <a:off x="4643438" y="2890838"/>
            <a:ext cx="3600450" cy="466725"/>
          </a:xfrm>
          <a:prstGeom prst="roundRect">
            <a:avLst>
              <a:gd name="adj" fmla="val 16667"/>
            </a:avLst>
          </a:prstGeom>
          <a:noFill/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latinLnBrk="1"/>
            <a:r>
              <a:rPr kumimoji="1" lang="en-US" altLang="ko-KR" b="1">
                <a:solidFill>
                  <a:schemeClr val="bg2"/>
                </a:solidFill>
                <a:ea typeface="굴림" charset="-127"/>
              </a:rPr>
              <a:t>Strategy</a:t>
            </a:r>
          </a:p>
        </p:txBody>
      </p:sp>
      <p:sp>
        <p:nvSpPr>
          <p:cNvPr id="282665" name="AutoShape 41"/>
          <p:cNvSpPr>
            <a:spLocks noChangeArrowheads="1"/>
          </p:cNvSpPr>
          <p:nvPr/>
        </p:nvSpPr>
        <p:spPr bwMode="gray">
          <a:xfrm>
            <a:off x="4643438" y="3756025"/>
            <a:ext cx="3600450" cy="466725"/>
          </a:xfrm>
          <a:prstGeom prst="roundRect">
            <a:avLst>
              <a:gd name="adj" fmla="val 16667"/>
            </a:avLst>
          </a:prstGeom>
          <a:noFill/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latinLnBrk="1"/>
            <a:r>
              <a:rPr kumimoji="1" lang="en-US" altLang="ko-KR" b="1">
                <a:solidFill>
                  <a:schemeClr val="bg2"/>
                </a:solidFill>
                <a:ea typeface="굴림" charset="-127"/>
              </a:rPr>
              <a:t>Challenges Forward</a:t>
            </a:r>
          </a:p>
        </p:txBody>
      </p:sp>
      <p:sp>
        <p:nvSpPr>
          <p:cNvPr id="282666" name="AutoShape 42"/>
          <p:cNvSpPr>
            <a:spLocks noChangeArrowheads="1"/>
          </p:cNvSpPr>
          <p:nvPr/>
        </p:nvSpPr>
        <p:spPr bwMode="gray">
          <a:xfrm>
            <a:off x="4140200" y="4548188"/>
            <a:ext cx="3600450" cy="466725"/>
          </a:xfrm>
          <a:prstGeom prst="roundRect">
            <a:avLst>
              <a:gd name="adj" fmla="val 16667"/>
            </a:avLst>
          </a:prstGeom>
          <a:noFill/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latinLnBrk="1"/>
            <a:r>
              <a:rPr kumimoji="1" lang="en-US" altLang="ko-KR" b="1">
                <a:solidFill>
                  <a:schemeClr val="bg2"/>
                </a:solidFill>
                <a:ea typeface="굴림" charset="-127"/>
              </a:rPr>
              <a:t>History</a:t>
            </a:r>
          </a:p>
        </p:txBody>
      </p:sp>
      <p:sp>
        <p:nvSpPr>
          <p:cNvPr id="282667" name="Rectangle 43"/>
          <p:cNvSpPr>
            <a:spLocks noChangeArrowheads="1"/>
          </p:cNvSpPr>
          <p:nvPr/>
        </p:nvSpPr>
        <p:spPr bwMode="auto">
          <a:xfrm>
            <a:off x="2987675" y="4941888"/>
            <a:ext cx="4894263" cy="73025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82668" name="Oval 44"/>
          <p:cNvSpPr>
            <a:spLocks noChangeArrowheads="1"/>
          </p:cNvSpPr>
          <p:nvPr/>
        </p:nvSpPr>
        <p:spPr bwMode="auto">
          <a:xfrm>
            <a:off x="3419475" y="4725988"/>
            <a:ext cx="504825" cy="504825"/>
          </a:xfrm>
          <a:prstGeom prst="ellipse">
            <a:avLst/>
          </a:pr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82669" name="Oval 45"/>
          <p:cNvSpPr>
            <a:spLocks noChangeArrowheads="1"/>
          </p:cNvSpPr>
          <p:nvPr/>
        </p:nvSpPr>
        <p:spPr bwMode="auto">
          <a:xfrm>
            <a:off x="2843213" y="4870450"/>
            <a:ext cx="215900" cy="2159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82670" name="Oval 46"/>
          <p:cNvSpPr>
            <a:spLocks noChangeArrowheads="1"/>
          </p:cNvSpPr>
          <p:nvPr/>
        </p:nvSpPr>
        <p:spPr bwMode="auto">
          <a:xfrm>
            <a:off x="7812088" y="4870450"/>
            <a:ext cx="215900" cy="2159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82671" name="AutoShape 47"/>
          <p:cNvSpPr>
            <a:spLocks noChangeArrowheads="1"/>
          </p:cNvSpPr>
          <p:nvPr/>
        </p:nvSpPr>
        <p:spPr bwMode="gray">
          <a:xfrm>
            <a:off x="3421063" y="4741863"/>
            <a:ext cx="504825" cy="473075"/>
          </a:xfrm>
          <a:prstGeom prst="roundRect">
            <a:avLst>
              <a:gd name="adj" fmla="val 16667"/>
            </a:avLst>
          </a:prstGeom>
          <a:noFill/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latinLnBrk="1"/>
            <a:r>
              <a:rPr kumimoji="1" lang="uk-UA" altLang="ko-KR" b="1">
                <a:solidFill>
                  <a:schemeClr val="bg1"/>
                </a:solidFill>
              </a:rPr>
              <a:t>4</a:t>
            </a:r>
            <a:endParaRPr kumimoji="1" lang="en-US" altLang="ko-KR" b="1">
              <a:solidFill>
                <a:schemeClr val="bg1"/>
              </a:solidFill>
              <a:ea typeface="굴림" charset="-127"/>
            </a:endParaRPr>
          </a:p>
        </p:txBody>
      </p:sp>
      <p:sp>
        <p:nvSpPr>
          <p:cNvPr id="282672" name="AutoShape 48"/>
          <p:cNvSpPr>
            <a:spLocks noChangeArrowheads="1"/>
          </p:cNvSpPr>
          <p:nvPr/>
        </p:nvSpPr>
        <p:spPr bwMode="auto">
          <a:xfrm>
            <a:off x="3457575" y="4762500"/>
            <a:ext cx="431800" cy="431800"/>
          </a:xfrm>
          <a:custGeom>
            <a:avLst/>
            <a:gdLst>
              <a:gd name="G0" fmla="+- 4685 0 0"/>
              <a:gd name="G1" fmla="+- 21600 0 4685"/>
              <a:gd name="G2" fmla="+- 21600 0 4685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4685" y="10800"/>
                </a:moveTo>
                <a:cubicBezTo>
                  <a:pt x="4685" y="14177"/>
                  <a:pt x="7423" y="16915"/>
                  <a:pt x="10800" y="16915"/>
                </a:cubicBezTo>
                <a:cubicBezTo>
                  <a:pt x="14177" y="16915"/>
                  <a:pt x="16915" y="14177"/>
                  <a:pt x="16915" y="10800"/>
                </a:cubicBezTo>
                <a:cubicBezTo>
                  <a:pt x="16915" y="7423"/>
                  <a:pt x="14177" y="4685"/>
                  <a:pt x="10800" y="4685"/>
                </a:cubicBezTo>
                <a:cubicBezTo>
                  <a:pt x="7423" y="4685"/>
                  <a:pt x="4685" y="7423"/>
                  <a:pt x="4685" y="10800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30980"/>
                  <a:invGamma/>
                </a:schemeClr>
              </a:gs>
              <a:gs pos="100000">
                <a:schemeClr val="bg2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82673" name="Oval 49"/>
          <p:cNvSpPr>
            <a:spLocks noChangeArrowheads="1"/>
          </p:cNvSpPr>
          <p:nvPr/>
        </p:nvSpPr>
        <p:spPr bwMode="auto">
          <a:xfrm>
            <a:off x="3924300" y="3933825"/>
            <a:ext cx="504825" cy="504825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82674" name="Rectangle 50"/>
          <p:cNvSpPr>
            <a:spLocks noChangeArrowheads="1"/>
          </p:cNvSpPr>
          <p:nvPr/>
        </p:nvSpPr>
        <p:spPr bwMode="auto">
          <a:xfrm>
            <a:off x="3492500" y="4149725"/>
            <a:ext cx="4894263" cy="7302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82675" name="Oval 51"/>
          <p:cNvSpPr>
            <a:spLocks noChangeArrowheads="1"/>
          </p:cNvSpPr>
          <p:nvPr/>
        </p:nvSpPr>
        <p:spPr bwMode="auto">
          <a:xfrm>
            <a:off x="3348038" y="4078288"/>
            <a:ext cx="215900" cy="2159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82676" name="Oval 52"/>
          <p:cNvSpPr>
            <a:spLocks noChangeArrowheads="1"/>
          </p:cNvSpPr>
          <p:nvPr/>
        </p:nvSpPr>
        <p:spPr bwMode="auto">
          <a:xfrm>
            <a:off x="8316913" y="4078288"/>
            <a:ext cx="215900" cy="2159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82677" name="AutoShape 53"/>
          <p:cNvSpPr>
            <a:spLocks noChangeArrowheads="1"/>
          </p:cNvSpPr>
          <p:nvPr/>
        </p:nvSpPr>
        <p:spPr bwMode="gray">
          <a:xfrm>
            <a:off x="3925888" y="3949700"/>
            <a:ext cx="504825" cy="473075"/>
          </a:xfrm>
          <a:prstGeom prst="roundRect">
            <a:avLst>
              <a:gd name="adj" fmla="val 16667"/>
            </a:avLst>
          </a:prstGeom>
          <a:noFill/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latinLnBrk="1"/>
            <a:r>
              <a:rPr kumimoji="1" lang="en-US" altLang="ko-KR" b="1">
                <a:solidFill>
                  <a:schemeClr val="bg1"/>
                </a:solidFill>
                <a:ea typeface="굴림" charset="-127"/>
              </a:rPr>
              <a:t>3</a:t>
            </a:r>
          </a:p>
        </p:txBody>
      </p:sp>
      <p:sp>
        <p:nvSpPr>
          <p:cNvPr id="282678" name="AutoShape 54"/>
          <p:cNvSpPr>
            <a:spLocks noChangeArrowheads="1"/>
          </p:cNvSpPr>
          <p:nvPr/>
        </p:nvSpPr>
        <p:spPr bwMode="auto">
          <a:xfrm>
            <a:off x="3962400" y="3970338"/>
            <a:ext cx="431800" cy="431800"/>
          </a:xfrm>
          <a:custGeom>
            <a:avLst/>
            <a:gdLst>
              <a:gd name="G0" fmla="+- 4685 0 0"/>
              <a:gd name="G1" fmla="+- 21600 0 4685"/>
              <a:gd name="G2" fmla="+- 21600 0 4685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4685" y="10800"/>
                </a:moveTo>
                <a:cubicBezTo>
                  <a:pt x="4685" y="14177"/>
                  <a:pt x="7423" y="16915"/>
                  <a:pt x="10800" y="16915"/>
                </a:cubicBezTo>
                <a:cubicBezTo>
                  <a:pt x="14177" y="16915"/>
                  <a:pt x="16915" y="14177"/>
                  <a:pt x="16915" y="10800"/>
                </a:cubicBezTo>
                <a:cubicBezTo>
                  <a:pt x="16915" y="7423"/>
                  <a:pt x="14177" y="4685"/>
                  <a:pt x="10800" y="4685"/>
                </a:cubicBezTo>
                <a:cubicBezTo>
                  <a:pt x="7423" y="4685"/>
                  <a:pt x="4685" y="7423"/>
                  <a:pt x="4685" y="10800"/>
                </a:cubicBezTo>
                <a:close/>
              </a:path>
            </a:pathLst>
          </a:custGeom>
          <a:gradFill rotWithShape="1">
            <a:gsLst>
              <a:gs pos="0">
                <a:schemeClr val="accent1">
                  <a:gamma/>
                  <a:tint val="30980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82679" name="Rectangle 55"/>
          <p:cNvSpPr>
            <a:spLocks noChangeArrowheads="1"/>
          </p:cNvSpPr>
          <p:nvPr/>
        </p:nvSpPr>
        <p:spPr bwMode="auto">
          <a:xfrm>
            <a:off x="3492500" y="3286125"/>
            <a:ext cx="4894263" cy="73025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82680" name="Oval 56"/>
          <p:cNvSpPr>
            <a:spLocks noChangeArrowheads="1"/>
          </p:cNvSpPr>
          <p:nvPr/>
        </p:nvSpPr>
        <p:spPr bwMode="auto">
          <a:xfrm>
            <a:off x="3924300" y="3070225"/>
            <a:ext cx="504825" cy="504825"/>
          </a:xfrm>
          <a:prstGeom prst="ellipse">
            <a:avLst/>
          </a:prstGeom>
          <a:solidFill>
            <a:schemeClr val="hlink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82681" name="Oval 57"/>
          <p:cNvSpPr>
            <a:spLocks noChangeArrowheads="1"/>
          </p:cNvSpPr>
          <p:nvPr/>
        </p:nvSpPr>
        <p:spPr bwMode="auto">
          <a:xfrm>
            <a:off x="3348038" y="3214688"/>
            <a:ext cx="215900" cy="2159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82682" name="Oval 58"/>
          <p:cNvSpPr>
            <a:spLocks noChangeArrowheads="1"/>
          </p:cNvSpPr>
          <p:nvPr/>
        </p:nvSpPr>
        <p:spPr bwMode="auto">
          <a:xfrm>
            <a:off x="8316913" y="3214688"/>
            <a:ext cx="215900" cy="2159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82683" name="AutoShape 59"/>
          <p:cNvSpPr>
            <a:spLocks noChangeArrowheads="1"/>
          </p:cNvSpPr>
          <p:nvPr/>
        </p:nvSpPr>
        <p:spPr bwMode="gray">
          <a:xfrm>
            <a:off x="3925888" y="3086100"/>
            <a:ext cx="504825" cy="473075"/>
          </a:xfrm>
          <a:prstGeom prst="roundRect">
            <a:avLst>
              <a:gd name="adj" fmla="val 16667"/>
            </a:avLst>
          </a:prstGeom>
          <a:noFill/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latinLnBrk="1"/>
            <a:r>
              <a:rPr kumimoji="1" lang="en-US" altLang="ko-KR" b="1">
                <a:solidFill>
                  <a:schemeClr val="bg1"/>
                </a:solidFill>
                <a:ea typeface="굴림" charset="-127"/>
              </a:rPr>
              <a:t>2</a:t>
            </a:r>
          </a:p>
        </p:txBody>
      </p:sp>
      <p:sp>
        <p:nvSpPr>
          <p:cNvPr id="282684" name="AutoShape 60"/>
          <p:cNvSpPr>
            <a:spLocks noChangeArrowheads="1"/>
          </p:cNvSpPr>
          <p:nvPr/>
        </p:nvSpPr>
        <p:spPr bwMode="auto">
          <a:xfrm>
            <a:off x="3962400" y="3106738"/>
            <a:ext cx="431800" cy="431800"/>
          </a:xfrm>
          <a:custGeom>
            <a:avLst/>
            <a:gdLst>
              <a:gd name="G0" fmla="+- 4685 0 0"/>
              <a:gd name="G1" fmla="+- 21600 0 4685"/>
              <a:gd name="G2" fmla="+- 21600 0 4685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4685" y="10800"/>
                </a:moveTo>
                <a:cubicBezTo>
                  <a:pt x="4685" y="14177"/>
                  <a:pt x="7423" y="16915"/>
                  <a:pt x="10800" y="16915"/>
                </a:cubicBezTo>
                <a:cubicBezTo>
                  <a:pt x="14177" y="16915"/>
                  <a:pt x="16915" y="14177"/>
                  <a:pt x="16915" y="10800"/>
                </a:cubicBezTo>
                <a:cubicBezTo>
                  <a:pt x="16915" y="7423"/>
                  <a:pt x="14177" y="4685"/>
                  <a:pt x="10800" y="4685"/>
                </a:cubicBezTo>
                <a:cubicBezTo>
                  <a:pt x="7423" y="4685"/>
                  <a:pt x="4685" y="7423"/>
                  <a:pt x="4685" y="10800"/>
                </a:cubicBezTo>
                <a:close/>
              </a:path>
            </a:pathLst>
          </a:custGeom>
          <a:gradFill rotWithShape="1">
            <a:gsLst>
              <a:gs pos="0">
                <a:schemeClr val="hlink">
                  <a:gamma/>
                  <a:tint val="30980"/>
                  <a:invGamma/>
                </a:schemeClr>
              </a:gs>
              <a:gs pos="100000">
                <a:schemeClr val="hlink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82685" name="Rectangle 61"/>
          <p:cNvSpPr>
            <a:spLocks noChangeArrowheads="1"/>
          </p:cNvSpPr>
          <p:nvPr/>
        </p:nvSpPr>
        <p:spPr bwMode="auto">
          <a:xfrm>
            <a:off x="2916238" y="2493963"/>
            <a:ext cx="4894262" cy="7302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82686" name="Oval 62"/>
          <p:cNvSpPr>
            <a:spLocks noChangeArrowheads="1"/>
          </p:cNvSpPr>
          <p:nvPr/>
        </p:nvSpPr>
        <p:spPr bwMode="auto">
          <a:xfrm>
            <a:off x="3348038" y="2278063"/>
            <a:ext cx="504825" cy="504825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82687" name="Oval 63"/>
          <p:cNvSpPr>
            <a:spLocks noChangeArrowheads="1"/>
          </p:cNvSpPr>
          <p:nvPr/>
        </p:nvSpPr>
        <p:spPr bwMode="auto">
          <a:xfrm>
            <a:off x="2771775" y="2422525"/>
            <a:ext cx="215900" cy="2159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82688" name="Oval 64"/>
          <p:cNvSpPr>
            <a:spLocks noChangeArrowheads="1"/>
          </p:cNvSpPr>
          <p:nvPr/>
        </p:nvSpPr>
        <p:spPr bwMode="auto">
          <a:xfrm>
            <a:off x="7740650" y="2422525"/>
            <a:ext cx="215900" cy="2159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82689" name="AutoShape 65"/>
          <p:cNvSpPr>
            <a:spLocks noChangeArrowheads="1"/>
          </p:cNvSpPr>
          <p:nvPr/>
        </p:nvSpPr>
        <p:spPr bwMode="gray">
          <a:xfrm>
            <a:off x="3349625" y="2293938"/>
            <a:ext cx="504825" cy="473075"/>
          </a:xfrm>
          <a:prstGeom prst="roundRect">
            <a:avLst>
              <a:gd name="adj" fmla="val 16667"/>
            </a:avLst>
          </a:prstGeom>
          <a:noFill/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latinLnBrk="1"/>
            <a:r>
              <a:rPr kumimoji="1" lang="en-US" altLang="ko-KR" b="1">
                <a:solidFill>
                  <a:schemeClr val="bg1"/>
                </a:solidFill>
                <a:ea typeface="굴림" charset="-127"/>
              </a:rPr>
              <a:t>1</a:t>
            </a:r>
          </a:p>
        </p:txBody>
      </p:sp>
      <p:sp>
        <p:nvSpPr>
          <p:cNvPr id="282690" name="AutoShape 66"/>
          <p:cNvSpPr>
            <a:spLocks noChangeArrowheads="1"/>
          </p:cNvSpPr>
          <p:nvPr/>
        </p:nvSpPr>
        <p:spPr bwMode="auto">
          <a:xfrm>
            <a:off x="3386138" y="2314575"/>
            <a:ext cx="431800" cy="431800"/>
          </a:xfrm>
          <a:custGeom>
            <a:avLst/>
            <a:gdLst>
              <a:gd name="G0" fmla="+- 4685 0 0"/>
              <a:gd name="G1" fmla="+- 21600 0 4685"/>
              <a:gd name="G2" fmla="+- 21600 0 4685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4685" y="10800"/>
                </a:moveTo>
                <a:cubicBezTo>
                  <a:pt x="4685" y="14177"/>
                  <a:pt x="7423" y="16915"/>
                  <a:pt x="10800" y="16915"/>
                </a:cubicBezTo>
                <a:cubicBezTo>
                  <a:pt x="14177" y="16915"/>
                  <a:pt x="16915" y="14177"/>
                  <a:pt x="16915" y="10800"/>
                </a:cubicBezTo>
                <a:cubicBezTo>
                  <a:pt x="16915" y="7423"/>
                  <a:pt x="14177" y="4685"/>
                  <a:pt x="10800" y="4685"/>
                </a:cubicBezTo>
                <a:cubicBezTo>
                  <a:pt x="7423" y="4685"/>
                  <a:pt x="4685" y="7423"/>
                  <a:pt x="4685" y="10800"/>
                </a:cubicBezTo>
                <a:close/>
              </a:path>
            </a:pathLst>
          </a:custGeom>
          <a:gradFill rotWithShape="1">
            <a:gsLst>
              <a:gs pos="0">
                <a:schemeClr val="accent2">
                  <a:gamma/>
                  <a:tint val="30980"/>
                  <a:invGamma/>
                </a:schemeClr>
              </a:gs>
              <a:gs pos="100000">
                <a:schemeClr val="accent2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grpSp>
        <p:nvGrpSpPr>
          <p:cNvPr id="282691" name="Group 67"/>
          <p:cNvGrpSpPr>
            <a:grpSpLocks/>
          </p:cNvGrpSpPr>
          <p:nvPr/>
        </p:nvGrpSpPr>
        <p:grpSpPr bwMode="auto">
          <a:xfrm>
            <a:off x="612775" y="2422525"/>
            <a:ext cx="2663825" cy="2736850"/>
            <a:chOff x="340" y="1661"/>
            <a:chExt cx="1724" cy="1724"/>
          </a:xfrm>
        </p:grpSpPr>
        <p:sp>
          <p:nvSpPr>
            <p:cNvPr id="282692" name="Oval 68"/>
            <p:cNvSpPr>
              <a:spLocks noChangeArrowheads="1"/>
            </p:cNvSpPr>
            <p:nvPr/>
          </p:nvSpPr>
          <p:spPr bwMode="auto">
            <a:xfrm>
              <a:off x="340" y="1661"/>
              <a:ext cx="1724" cy="1724"/>
            </a:xfrm>
            <a:prstGeom prst="ellipse">
              <a:avLst/>
            </a:prstGeom>
            <a:solidFill>
              <a:schemeClr val="bg1"/>
            </a:solidFill>
            <a:ln w="4445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grpSp>
          <p:nvGrpSpPr>
            <p:cNvPr id="282693" name="Group 69"/>
            <p:cNvGrpSpPr>
              <a:grpSpLocks/>
            </p:cNvGrpSpPr>
            <p:nvPr/>
          </p:nvGrpSpPr>
          <p:grpSpPr bwMode="auto">
            <a:xfrm>
              <a:off x="431" y="1752"/>
              <a:ext cx="1542" cy="1535"/>
              <a:chOff x="659" y="1525"/>
              <a:chExt cx="2278" cy="2268"/>
            </a:xfrm>
          </p:grpSpPr>
          <p:sp>
            <p:nvSpPr>
              <p:cNvPr id="282694" name="Oval 70"/>
              <p:cNvSpPr>
                <a:spLocks noChangeArrowheads="1"/>
              </p:cNvSpPr>
              <p:nvPr/>
            </p:nvSpPr>
            <p:spPr bwMode="auto">
              <a:xfrm flipH="1">
                <a:off x="659" y="1525"/>
                <a:ext cx="2278" cy="2268"/>
              </a:xfrm>
              <a:prstGeom prst="ellipse">
                <a:avLst/>
              </a:pr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0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282695" name="Oval 71"/>
              <p:cNvSpPr>
                <a:spLocks noChangeArrowheads="1"/>
              </p:cNvSpPr>
              <p:nvPr/>
            </p:nvSpPr>
            <p:spPr bwMode="auto">
              <a:xfrm flipH="1">
                <a:off x="807" y="1555"/>
                <a:ext cx="1977" cy="1638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tint val="33333"/>
                      <a:invGamma/>
                    </a:schemeClr>
                  </a:gs>
                  <a:gs pos="100000">
                    <a:schemeClr val="accent1">
                      <a:alpha val="3700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0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282696" name="Oval 72"/>
              <p:cNvSpPr>
                <a:spLocks noChangeArrowheads="1"/>
              </p:cNvSpPr>
              <p:nvPr/>
            </p:nvSpPr>
            <p:spPr bwMode="auto">
              <a:xfrm flipH="1">
                <a:off x="850" y="1752"/>
                <a:ext cx="1860" cy="1847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0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282697" name="Oval 73"/>
              <p:cNvSpPr>
                <a:spLocks noChangeArrowheads="1"/>
              </p:cNvSpPr>
              <p:nvPr/>
            </p:nvSpPr>
            <p:spPr bwMode="auto">
              <a:xfrm flipH="1">
                <a:off x="1024" y="1804"/>
                <a:ext cx="1505" cy="1207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tint val="30980"/>
                      <a:invGamma/>
                    </a:schemeClr>
                  </a:gs>
                  <a:gs pos="100000">
                    <a:schemeClr val="accent2">
                      <a:alpha val="3700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0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282698" name="Oval 74"/>
              <p:cNvSpPr>
                <a:spLocks noChangeArrowheads="1"/>
              </p:cNvSpPr>
              <p:nvPr/>
            </p:nvSpPr>
            <p:spPr bwMode="auto">
              <a:xfrm flipH="1">
                <a:off x="1077" y="1978"/>
                <a:ext cx="1407" cy="1407"/>
              </a:xfrm>
              <a:prstGeom prst="ellipse">
                <a:avLst/>
              </a:prstGeom>
              <a:solidFill>
                <a:schemeClr val="hlink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0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282699" name="Oval 75"/>
              <p:cNvSpPr>
                <a:spLocks noChangeArrowheads="1"/>
              </p:cNvSpPr>
              <p:nvPr/>
            </p:nvSpPr>
            <p:spPr bwMode="auto">
              <a:xfrm flipH="1">
                <a:off x="1206" y="2018"/>
                <a:ext cx="1138" cy="925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24314"/>
                      <a:invGamma/>
                    </a:schemeClr>
                  </a:gs>
                  <a:gs pos="100000">
                    <a:schemeClr val="hlink">
                      <a:alpha val="3700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0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282700" name="Oval 76"/>
              <p:cNvSpPr>
                <a:spLocks noChangeArrowheads="1"/>
              </p:cNvSpPr>
              <p:nvPr/>
            </p:nvSpPr>
            <p:spPr bwMode="auto">
              <a:xfrm flipH="1">
                <a:off x="1259" y="2211"/>
                <a:ext cx="998" cy="947"/>
              </a:xfrm>
              <a:prstGeom prst="ellipse">
                <a:avLst/>
              </a:pr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0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282701" name="Oval 77"/>
              <p:cNvSpPr>
                <a:spLocks noChangeArrowheads="1"/>
              </p:cNvSpPr>
              <p:nvPr/>
            </p:nvSpPr>
            <p:spPr bwMode="auto">
              <a:xfrm flipH="1">
                <a:off x="1353" y="2240"/>
                <a:ext cx="808" cy="624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30980"/>
                      <a:invGamma/>
                    </a:schemeClr>
                  </a:gs>
                  <a:gs pos="100000">
                    <a:schemeClr val="bg2">
                      <a:alpha val="3700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000" b="1">
                  <a:solidFill>
                    <a:schemeClr val="bg1"/>
                  </a:solidFill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AutoShape 2"/>
          <p:cNvSpPr>
            <a:spLocks noChangeArrowheads="1"/>
          </p:cNvSpPr>
          <p:nvPr/>
        </p:nvSpPr>
        <p:spPr bwMode="auto">
          <a:xfrm rot="8099917">
            <a:off x="2124075" y="3125788"/>
            <a:ext cx="1368425" cy="647700"/>
          </a:xfrm>
          <a:custGeom>
            <a:avLst/>
            <a:gdLst>
              <a:gd name="G0" fmla="+- 15400 0 0"/>
              <a:gd name="G1" fmla="+- 5788 0 0"/>
              <a:gd name="G2" fmla="+- 21600 0 5788"/>
              <a:gd name="G3" fmla="+- 10800 0 5788"/>
              <a:gd name="G4" fmla="+- 21600 0 15400"/>
              <a:gd name="G5" fmla="*/ G4 G3 10800"/>
              <a:gd name="G6" fmla="+- 21600 0 G5"/>
              <a:gd name="T0" fmla="*/ 15400 w 21600"/>
              <a:gd name="T1" fmla="*/ 0 h 21600"/>
              <a:gd name="T2" fmla="*/ 0 w 21600"/>
              <a:gd name="T3" fmla="*/ 10800 h 21600"/>
              <a:gd name="T4" fmla="*/ 154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5400" y="0"/>
                </a:moveTo>
                <a:lnTo>
                  <a:pt x="15400" y="5788"/>
                </a:lnTo>
                <a:lnTo>
                  <a:pt x="3375" y="5788"/>
                </a:lnTo>
                <a:lnTo>
                  <a:pt x="3375" y="15812"/>
                </a:lnTo>
                <a:lnTo>
                  <a:pt x="15400" y="15812"/>
                </a:lnTo>
                <a:lnTo>
                  <a:pt x="154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788"/>
                </a:moveTo>
                <a:lnTo>
                  <a:pt x="1350" y="15812"/>
                </a:lnTo>
                <a:lnTo>
                  <a:pt x="2700" y="15812"/>
                </a:lnTo>
                <a:lnTo>
                  <a:pt x="2700" y="5788"/>
                </a:lnTo>
                <a:close/>
              </a:path>
              <a:path w="21600" h="21600">
                <a:moveTo>
                  <a:pt x="0" y="5788"/>
                </a:moveTo>
                <a:lnTo>
                  <a:pt x="0" y="15812"/>
                </a:lnTo>
                <a:lnTo>
                  <a:pt x="675" y="15812"/>
                </a:lnTo>
                <a:lnTo>
                  <a:pt x="675" y="5788"/>
                </a:lnTo>
                <a:close/>
              </a:path>
            </a:pathLst>
          </a:custGeom>
          <a:gradFill rotWithShape="1">
            <a:gsLst>
              <a:gs pos="0">
                <a:schemeClr val="tx1">
                  <a:gamma/>
                  <a:tint val="0"/>
                  <a:invGamma/>
                </a:schemeClr>
              </a:gs>
              <a:gs pos="100000">
                <a:schemeClr val="tx1">
                  <a:alpha val="42000"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83651" name="AutoShape 3"/>
          <p:cNvSpPr>
            <a:spLocks noChangeArrowheads="1"/>
          </p:cNvSpPr>
          <p:nvPr/>
        </p:nvSpPr>
        <p:spPr bwMode="auto">
          <a:xfrm rot="2869127">
            <a:off x="5651500" y="3125788"/>
            <a:ext cx="1368425" cy="647700"/>
          </a:xfrm>
          <a:custGeom>
            <a:avLst/>
            <a:gdLst>
              <a:gd name="G0" fmla="+- 15400 0 0"/>
              <a:gd name="G1" fmla="+- 5788 0 0"/>
              <a:gd name="G2" fmla="+- 21600 0 5788"/>
              <a:gd name="G3" fmla="+- 10800 0 5788"/>
              <a:gd name="G4" fmla="+- 21600 0 15400"/>
              <a:gd name="G5" fmla="*/ G4 G3 10800"/>
              <a:gd name="G6" fmla="+- 21600 0 G5"/>
              <a:gd name="T0" fmla="*/ 15400 w 21600"/>
              <a:gd name="T1" fmla="*/ 0 h 21600"/>
              <a:gd name="T2" fmla="*/ 0 w 21600"/>
              <a:gd name="T3" fmla="*/ 10800 h 21600"/>
              <a:gd name="T4" fmla="*/ 154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5400" y="0"/>
                </a:moveTo>
                <a:lnTo>
                  <a:pt x="15400" y="5788"/>
                </a:lnTo>
                <a:lnTo>
                  <a:pt x="3375" y="5788"/>
                </a:lnTo>
                <a:lnTo>
                  <a:pt x="3375" y="15812"/>
                </a:lnTo>
                <a:lnTo>
                  <a:pt x="15400" y="15812"/>
                </a:lnTo>
                <a:lnTo>
                  <a:pt x="154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788"/>
                </a:moveTo>
                <a:lnTo>
                  <a:pt x="1350" y="15812"/>
                </a:lnTo>
                <a:lnTo>
                  <a:pt x="2700" y="15812"/>
                </a:lnTo>
                <a:lnTo>
                  <a:pt x="2700" y="5788"/>
                </a:lnTo>
                <a:close/>
              </a:path>
              <a:path w="21600" h="21600">
                <a:moveTo>
                  <a:pt x="0" y="5788"/>
                </a:moveTo>
                <a:lnTo>
                  <a:pt x="0" y="15812"/>
                </a:lnTo>
                <a:lnTo>
                  <a:pt x="675" y="15812"/>
                </a:lnTo>
                <a:lnTo>
                  <a:pt x="675" y="5788"/>
                </a:lnTo>
                <a:close/>
              </a:path>
            </a:pathLst>
          </a:custGeom>
          <a:gradFill rotWithShape="1">
            <a:gsLst>
              <a:gs pos="0">
                <a:schemeClr val="tx1">
                  <a:gamma/>
                  <a:tint val="0"/>
                  <a:invGamma/>
                </a:schemeClr>
              </a:gs>
              <a:gs pos="100000">
                <a:schemeClr val="tx1">
                  <a:alpha val="42000"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83652" name="AutoShape 4"/>
          <p:cNvSpPr>
            <a:spLocks noChangeArrowheads="1"/>
          </p:cNvSpPr>
          <p:nvPr/>
        </p:nvSpPr>
        <p:spPr bwMode="auto">
          <a:xfrm rot="5400000">
            <a:off x="4213225" y="3341688"/>
            <a:ext cx="790575" cy="647700"/>
          </a:xfrm>
          <a:custGeom>
            <a:avLst/>
            <a:gdLst>
              <a:gd name="G0" fmla="+- 15400 0 0"/>
              <a:gd name="G1" fmla="+- 5788 0 0"/>
              <a:gd name="G2" fmla="+- 21600 0 5788"/>
              <a:gd name="G3" fmla="+- 10800 0 5788"/>
              <a:gd name="G4" fmla="+- 21600 0 15400"/>
              <a:gd name="G5" fmla="*/ G4 G3 10800"/>
              <a:gd name="G6" fmla="+- 21600 0 G5"/>
              <a:gd name="T0" fmla="*/ 15400 w 21600"/>
              <a:gd name="T1" fmla="*/ 0 h 21600"/>
              <a:gd name="T2" fmla="*/ 0 w 21600"/>
              <a:gd name="T3" fmla="*/ 10800 h 21600"/>
              <a:gd name="T4" fmla="*/ 154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5400" y="0"/>
                </a:moveTo>
                <a:lnTo>
                  <a:pt x="15400" y="5788"/>
                </a:lnTo>
                <a:lnTo>
                  <a:pt x="3375" y="5788"/>
                </a:lnTo>
                <a:lnTo>
                  <a:pt x="3375" y="15812"/>
                </a:lnTo>
                <a:lnTo>
                  <a:pt x="15400" y="15812"/>
                </a:lnTo>
                <a:lnTo>
                  <a:pt x="154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788"/>
                </a:moveTo>
                <a:lnTo>
                  <a:pt x="1350" y="15812"/>
                </a:lnTo>
                <a:lnTo>
                  <a:pt x="2700" y="15812"/>
                </a:lnTo>
                <a:lnTo>
                  <a:pt x="2700" y="5788"/>
                </a:lnTo>
                <a:close/>
              </a:path>
              <a:path w="21600" h="21600">
                <a:moveTo>
                  <a:pt x="0" y="5788"/>
                </a:moveTo>
                <a:lnTo>
                  <a:pt x="0" y="15812"/>
                </a:lnTo>
                <a:lnTo>
                  <a:pt x="675" y="15812"/>
                </a:lnTo>
                <a:lnTo>
                  <a:pt x="675" y="5788"/>
                </a:lnTo>
                <a:close/>
              </a:path>
            </a:pathLst>
          </a:custGeom>
          <a:gradFill rotWithShape="1">
            <a:gsLst>
              <a:gs pos="0">
                <a:schemeClr val="tx1">
                  <a:gamma/>
                  <a:tint val="0"/>
                  <a:invGamma/>
                </a:schemeClr>
              </a:gs>
              <a:gs pos="100000">
                <a:schemeClr val="tx1">
                  <a:alpha val="42000"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grpSp>
        <p:nvGrpSpPr>
          <p:cNvPr id="283653" name="Group 5"/>
          <p:cNvGrpSpPr>
            <a:grpSpLocks/>
          </p:cNvGrpSpPr>
          <p:nvPr/>
        </p:nvGrpSpPr>
        <p:grpSpPr bwMode="auto">
          <a:xfrm>
            <a:off x="3132138" y="1268413"/>
            <a:ext cx="2808287" cy="2144712"/>
            <a:chOff x="1973" y="1217"/>
            <a:chExt cx="1769" cy="1351"/>
          </a:xfrm>
        </p:grpSpPr>
        <p:grpSp>
          <p:nvGrpSpPr>
            <p:cNvPr id="283654" name="Group 6"/>
            <p:cNvGrpSpPr>
              <a:grpSpLocks/>
            </p:cNvGrpSpPr>
            <p:nvPr/>
          </p:nvGrpSpPr>
          <p:grpSpPr bwMode="auto">
            <a:xfrm>
              <a:off x="1973" y="1217"/>
              <a:ext cx="1769" cy="1351"/>
              <a:chOff x="1973" y="1217"/>
              <a:chExt cx="1769" cy="1351"/>
            </a:xfrm>
          </p:grpSpPr>
          <p:grpSp>
            <p:nvGrpSpPr>
              <p:cNvPr id="283655" name="Group 7"/>
              <p:cNvGrpSpPr>
                <a:grpSpLocks/>
              </p:cNvGrpSpPr>
              <p:nvPr/>
            </p:nvGrpSpPr>
            <p:grpSpPr bwMode="auto">
              <a:xfrm>
                <a:off x="1973" y="1217"/>
                <a:ext cx="1769" cy="1351"/>
                <a:chOff x="868" y="1477"/>
                <a:chExt cx="4251" cy="2141"/>
              </a:xfrm>
            </p:grpSpPr>
            <p:sp>
              <p:nvSpPr>
                <p:cNvPr id="283656" name="Oval 8"/>
                <p:cNvSpPr>
                  <a:spLocks noChangeArrowheads="1"/>
                </p:cNvSpPr>
                <p:nvPr/>
              </p:nvSpPr>
              <p:spPr bwMode="auto">
                <a:xfrm>
                  <a:off x="868" y="1477"/>
                  <a:ext cx="4251" cy="2141"/>
                </a:xfrm>
                <a:prstGeom prst="ellipse">
                  <a:avLst/>
                </a:pr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283657" name="Oval 9"/>
                <p:cNvSpPr>
                  <a:spLocks noChangeArrowheads="1"/>
                </p:cNvSpPr>
                <p:nvPr/>
              </p:nvSpPr>
              <p:spPr bwMode="auto">
                <a:xfrm>
                  <a:off x="930" y="1480"/>
                  <a:ext cx="4143" cy="2085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folHlink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  <p:sp>
            <p:nvSpPr>
              <p:cNvPr id="283658" name="Oval 10"/>
              <p:cNvSpPr>
                <a:spLocks noChangeArrowheads="1"/>
              </p:cNvSpPr>
              <p:nvPr/>
            </p:nvSpPr>
            <p:spPr bwMode="auto">
              <a:xfrm flipH="1">
                <a:off x="2115" y="1341"/>
                <a:ext cx="1487" cy="1081"/>
              </a:xfrm>
              <a:prstGeom prst="ellipse">
                <a:avLst/>
              </a:prstGeom>
              <a:solidFill>
                <a:schemeClr val="hlink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32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283659" name="Oval 11"/>
              <p:cNvSpPr>
                <a:spLocks noChangeArrowheads="1"/>
              </p:cNvSpPr>
              <p:nvPr/>
            </p:nvSpPr>
            <p:spPr bwMode="auto">
              <a:xfrm flipH="1">
                <a:off x="2245" y="1389"/>
                <a:ext cx="1202" cy="710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49020"/>
                      <a:invGamma/>
                    </a:schemeClr>
                  </a:gs>
                  <a:gs pos="100000">
                    <a:schemeClr val="hlink">
                      <a:alpha val="3700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3200" b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83660" name="Rectangle 12"/>
            <p:cNvSpPr>
              <a:spLocks noChangeArrowheads="1"/>
            </p:cNvSpPr>
            <p:nvPr/>
          </p:nvSpPr>
          <p:spPr bwMode="auto">
            <a:xfrm>
              <a:off x="2381" y="1661"/>
              <a:ext cx="980" cy="3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4000" b="1" baseline="-25000">
                  <a:solidFill>
                    <a:schemeClr val="bg1"/>
                  </a:solidFill>
                  <a:ea typeface="굴림" charset="-127"/>
                </a:rPr>
                <a:t>Concept</a:t>
              </a:r>
              <a:endParaRPr lang="en-US" sz="4000" b="1" baseline="-25000">
                <a:solidFill>
                  <a:schemeClr val="bg1"/>
                </a:solidFill>
              </a:endParaRPr>
            </a:p>
          </p:txBody>
        </p:sp>
      </p:grpSp>
      <p:grpSp>
        <p:nvGrpSpPr>
          <p:cNvPr id="283661" name="Group 13"/>
          <p:cNvGrpSpPr>
            <a:grpSpLocks/>
          </p:cNvGrpSpPr>
          <p:nvPr/>
        </p:nvGrpSpPr>
        <p:grpSpPr bwMode="auto">
          <a:xfrm>
            <a:off x="684213" y="3702050"/>
            <a:ext cx="1800225" cy="1576388"/>
            <a:chOff x="431" y="2750"/>
            <a:chExt cx="1134" cy="993"/>
          </a:xfrm>
        </p:grpSpPr>
        <p:grpSp>
          <p:nvGrpSpPr>
            <p:cNvPr id="283662" name="Group 14"/>
            <p:cNvGrpSpPr>
              <a:grpSpLocks/>
            </p:cNvGrpSpPr>
            <p:nvPr/>
          </p:nvGrpSpPr>
          <p:grpSpPr bwMode="auto">
            <a:xfrm>
              <a:off x="431" y="2750"/>
              <a:ext cx="1134" cy="993"/>
              <a:chOff x="431" y="2750"/>
              <a:chExt cx="1134" cy="993"/>
            </a:xfrm>
          </p:grpSpPr>
          <p:grpSp>
            <p:nvGrpSpPr>
              <p:cNvPr id="283663" name="Group 15"/>
              <p:cNvGrpSpPr>
                <a:grpSpLocks/>
              </p:cNvGrpSpPr>
              <p:nvPr/>
            </p:nvGrpSpPr>
            <p:grpSpPr bwMode="auto">
              <a:xfrm>
                <a:off x="431" y="2750"/>
                <a:ext cx="1134" cy="993"/>
                <a:chOff x="868" y="1477"/>
                <a:chExt cx="4251" cy="2141"/>
              </a:xfrm>
            </p:grpSpPr>
            <p:sp>
              <p:nvSpPr>
                <p:cNvPr id="283664" name="Oval 16"/>
                <p:cNvSpPr>
                  <a:spLocks noChangeArrowheads="1"/>
                </p:cNvSpPr>
                <p:nvPr/>
              </p:nvSpPr>
              <p:spPr bwMode="auto">
                <a:xfrm>
                  <a:off x="868" y="1477"/>
                  <a:ext cx="4251" cy="2141"/>
                </a:xfrm>
                <a:prstGeom prst="ellipse">
                  <a:avLst/>
                </a:pr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283665" name="Oval 17"/>
                <p:cNvSpPr>
                  <a:spLocks noChangeArrowheads="1"/>
                </p:cNvSpPr>
                <p:nvPr/>
              </p:nvSpPr>
              <p:spPr bwMode="auto">
                <a:xfrm>
                  <a:off x="930" y="1480"/>
                  <a:ext cx="4143" cy="2085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folHlink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  <p:sp>
            <p:nvSpPr>
              <p:cNvPr id="283666" name="Oval 18"/>
              <p:cNvSpPr>
                <a:spLocks noChangeArrowheads="1"/>
              </p:cNvSpPr>
              <p:nvPr/>
            </p:nvSpPr>
            <p:spPr bwMode="auto">
              <a:xfrm flipH="1">
                <a:off x="522" y="2840"/>
                <a:ext cx="953" cy="798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0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283667" name="Oval 19"/>
              <p:cNvSpPr>
                <a:spLocks noChangeArrowheads="1"/>
              </p:cNvSpPr>
              <p:nvPr/>
            </p:nvSpPr>
            <p:spPr bwMode="auto">
              <a:xfrm flipH="1">
                <a:off x="611" y="2862"/>
                <a:ext cx="771" cy="522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tint val="35686"/>
                      <a:invGamma/>
                    </a:schemeClr>
                  </a:gs>
                  <a:gs pos="100000">
                    <a:schemeClr val="accent2">
                      <a:alpha val="3700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000" b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83668" name="Rectangle 20"/>
            <p:cNvSpPr>
              <a:spLocks noChangeArrowheads="1"/>
            </p:cNvSpPr>
            <p:nvPr/>
          </p:nvSpPr>
          <p:spPr bwMode="auto">
            <a:xfrm>
              <a:off x="612" y="3067"/>
              <a:ext cx="771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ko-KR" sz="2800" b="1" baseline="-25000">
                  <a:solidFill>
                    <a:schemeClr val="bg1"/>
                  </a:solidFill>
                  <a:ea typeface="굴림" charset="-127"/>
                </a:rPr>
                <a:t>Concept</a:t>
              </a:r>
              <a:endParaRPr lang="en-US" sz="2800" b="1" baseline="-25000">
                <a:solidFill>
                  <a:schemeClr val="bg1"/>
                </a:solidFill>
              </a:endParaRPr>
            </a:p>
          </p:txBody>
        </p:sp>
      </p:grpSp>
      <p:grpSp>
        <p:nvGrpSpPr>
          <p:cNvPr id="283669" name="Group 21"/>
          <p:cNvGrpSpPr>
            <a:grpSpLocks/>
          </p:cNvGrpSpPr>
          <p:nvPr/>
        </p:nvGrpSpPr>
        <p:grpSpPr bwMode="auto">
          <a:xfrm>
            <a:off x="6659563" y="3702050"/>
            <a:ext cx="1800225" cy="1576388"/>
            <a:chOff x="4195" y="2750"/>
            <a:chExt cx="1134" cy="993"/>
          </a:xfrm>
        </p:grpSpPr>
        <p:grpSp>
          <p:nvGrpSpPr>
            <p:cNvPr id="283670" name="Group 22"/>
            <p:cNvGrpSpPr>
              <a:grpSpLocks/>
            </p:cNvGrpSpPr>
            <p:nvPr/>
          </p:nvGrpSpPr>
          <p:grpSpPr bwMode="auto">
            <a:xfrm>
              <a:off x="4195" y="2750"/>
              <a:ext cx="1134" cy="993"/>
              <a:chOff x="4195" y="2750"/>
              <a:chExt cx="1134" cy="993"/>
            </a:xfrm>
          </p:grpSpPr>
          <p:grpSp>
            <p:nvGrpSpPr>
              <p:cNvPr id="283671" name="Group 23"/>
              <p:cNvGrpSpPr>
                <a:grpSpLocks/>
              </p:cNvGrpSpPr>
              <p:nvPr/>
            </p:nvGrpSpPr>
            <p:grpSpPr bwMode="auto">
              <a:xfrm>
                <a:off x="4195" y="2750"/>
                <a:ext cx="1134" cy="993"/>
                <a:chOff x="868" y="1477"/>
                <a:chExt cx="4251" cy="2141"/>
              </a:xfrm>
            </p:grpSpPr>
            <p:sp>
              <p:nvSpPr>
                <p:cNvPr id="283672" name="Oval 24"/>
                <p:cNvSpPr>
                  <a:spLocks noChangeArrowheads="1"/>
                </p:cNvSpPr>
                <p:nvPr/>
              </p:nvSpPr>
              <p:spPr bwMode="auto">
                <a:xfrm>
                  <a:off x="868" y="1477"/>
                  <a:ext cx="4251" cy="2141"/>
                </a:xfrm>
                <a:prstGeom prst="ellipse">
                  <a:avLst/>
                </a:pr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283673" name="Oval 25"/>
                <p:cNvSpPr>
                  <a:spLocks noChangeArrowheads="1"/>
                </p:cNvSpPr>
                <p:nvPr/>
              </p:nvSpPr>
              <p:spPr bwMode="auto">
                <a:xfrm>
                  <a:off x="930" y="1480"/>
                  <a:ext cx="4143" cy="2085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folHlink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  <p:sp>
            <p:nvSpPr>
              <p:cNvPr id="283674" name="Oval 26"/>
              <p:cNvSpPr>
                <a:spLocks noChangeArrowheads="1"/>
              </p:cNvSpPr>
              <p:nvPr/>
            </p:nvSpPr>
            <p:spPr bwMode="auto">
              <a:xfrm flipH="1">
                <a:off x="4285" y="2841"/>
                <a:ext cx="953" cy="791"/>
              </a:xfrm>
              <a:prstGeom prst="ellipse">
                <a:avLst/>
              </a:pr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0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283675" name="Oval 27"/>
              <p:cNvSpPr>
                <a:spLocks noChangeArrowheads="1"/>
              </p:cNvSpPr>
              <p:nvPr/>
            </p:nvSpPr>
            <p:spPr bwMode="auto">
              <a:xfrm flipH="1">
                <a:off x="4375" y="2865"/>
                <a:ext cx="771" cy="52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35686"/>
                      <a:invGamma/>
                    </a:schemeClr>
                  </a:gs>
                  <a:gs pos="100000">
                    <a:schemeClr val="bg2">
                      <a:alpha val="3700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000" b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83676" name="Rectangle 28"/>
            <p:cNvSpPr>
              <a:spLocks noChangeArrowheads="1"/>
            </p:cNvSpPr>
            <p:nvPr/>
          </p:nvSpPr>
          <p:spPr bwMode="auto">
            <a:xfrm>
              <a:off x="4377" y="3067"/>
              <a:ext cx="771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ko-KR" sz="2800" b="1" baseline="-25000">
                  <a:solidFill>
                    <a:schemeClr val="bg1"/>
                  </a:solidFill>
                  <a:ea typeface="굴림" charset="-127"/>
                </a:rPr>
                <a:t>Concept</a:t>
              </a:r>
              <a:endParaRPr lang="en-US" sz="2800" b="1" baseline="-25000">
                <a:solidFill>
                  <a:schemeClr val="bg1"/>
                </a:solidFill>
              </a:endParaRPr>
            </a:p>
          </p:txBody>
        </p:sp>
      </p:grpSp>
      <p:grpSp>
        <p:nvGrpSpPr>
          <p:cNvPr id="283677" name="Group 29"/>
          <p:cNvGrpSpPr>
            <a:grpSpLocks/>
          </p:cNvGrpSpPr>
          <p:nvPr/>
        </p:nvGrpSpPr>
        <p:grpSpPr bwMode="auto">
          <a:xfrm>
            <a:off x="3708400" y="4357688"/>
            <a:ext cx="1800225" cy="1576387"/>
            <a:chOff x="1111" y="1394"/>
            <a:chExt cx="1134" cy="993"/>
          </a:xfrm>
        </p:grpSpPr>
        <p:grpSp>
          <p:nvGrpSpPr>
            <p:cNvPr id="283678" name="Group 30"/>
            <p:cNvGrpSpPr>
              <a:grpSpLocks/>
            </p:cNvGrpSpPr>
            <p:nvPr/>
          </p:nvGrpSpPr>
          <p:grpSpPr bwMode="auto">
            <a:xfrm>
              <a:off x="1111" y="1394"/>
              <a:ext cx="1134" cy="993"/>
              <a:chOff x="2336" y="3117"/>
              <a:chExt cx="1134" cy="993"/>
            </a:xfrm>
          </p:grpSpPr>
          <p:grpSp>
            <p:nvGrpSpPr>
              <p:cNvPr id="283679" name="Group 31"/>
              <p:cNvGrpSpPr>
                <a:grpSpLocks/>
              </p:cNvGrpSpPr>
              <p:nvPr/>
            </p:nvGrpSpPr>
            <p:grpSpPr bwMode="auto">
              <a:xfrm>
                <a:off x="2336" y="3117"/>
                <a:ext cx="1134" cy="993"/>
                <a:chOff x="868" y="1477"/>
                <a:chExt cx="4251" cy="2141"/>
              </a:xfrm>
            </p:grpSpPr>
            <p:sp>
              <p:nvSpPr>
                <p:cNvPr id="283680" name="Oval 32"/>
                <p:cNvSpPr>
                  <a:spLocks noChangeArrowheads="1"/>
                </p:cNvSpPr>
                <p:nvPr/>
              </p:nvSpPr>
              <p:spPr bwMode="auto">
                <a:xfrm>
                  <a:off x="868" y="1477"/>
                  <a:ext cx="4251" cy="2141"/>
                </a:xfrm>
                <a:prstGeom prst="ellipse">
                  <a:avLst/>
                </a:pr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283681" name="Oval 33"/>
                <p:cNvSpPr>
                  <a:spLocks noChangeArrowheads="1"/>
                </p:cNvSpPr>
                <p:nvPr/>
              </p:nvSpPr>
              <p:spPr bwMode="auto">
                <a:xfrm>
                  <a:off x="930" y="1480"/>
                  <a:ext cx="4143" cy="2085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folHlink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  <p:sp>
            <p:nvSpPr>
              <p:cNvPr id="283682" name="Oval 34"/>
              <p:cNvSpPr>
                <a:spLocks noChangeArrowheads="1"/>
              </p:cNvSpPr>
              <p:nvPr/>
            </p:nvSpPr>
            <p:spPr bwMode="auto">
              <a:xfrm flipH="1">
                <a:off x="2427" y="3208"/>
                <a:ext cx="953" cy="795"/>
              </a:xfrm>
              <a:prstGeom prst="ellipse">
                <a:avLst/>
              </a:pr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0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283683" name="Oval 35"/>
              <p:cNvSpPr>
                <a:spLocks noChangeArrowheads="1"/>
              </p:cNvSpPr>
              <p:nvPr/>
            </p:nvSpPr>
            <p:spPr bwMode="auto">
              <a:xfrm flipH="1">
                <a:off x="2515" y="3229"/>
                <a:ext cx="771" cy="522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tint val="42353"/>
                      <a:invGamma/>
                    </a:schemeClr>
                  </a:gs>
                  <a:gs pos="100000">
                    <a:schemeClr val="accent1">
                      <a:alpha val="3700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000" b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83684" name="Rectangle 36"/>
            <p:cNvSpPr>
              <a:spLocks noChangeArrowheads="1"/>
            </p:cNvSpPr>
            <p:nvPr/>
          </p:nvSpPr>
          <p:spPr bwMode="auto">
            <a:xfrm>
              <a:off x="1292" y="1706"/>
              <a:ext cx="771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ko-KR" sz="2800" b="1" baseline="-25000">
                  <a:solidFill>
                    <a:schemeClr val="bg1"/>
                  </a:solidFill>
                  <a:ea typeface="굴림" charset="-127"/>
                </a:rPr>
                <a:t>Concept</a:t>
              </a:r>
              <a:endParaRPr lang="en-US" sz="2800" b="1" baseline="-2500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AutoShape 2"/>
          <p:cNvSpPr>
            <a:spLocks noChangeArrowheads="1"/>
          </p:cNvSpPr>
          <p:nvPr/>
        </p:nvSpPr>
        <p:spPr bwMode="auto">
          <a:xfrm>
            <a:off x="757238" y="2636838"/>
            <a:ext cx="1511300" cy="16557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84675" name="AutoShape 3"/>
          <p:cNvSpPr>
            <a:spLocks noChangeArrowheads="1"/>
          </p:cNvSpPr>
          <p:nvPr/>
        </p:nvSpPr>
        <p:spPr bwMode="auto">
          <a:xfrm flipV="1">
            <a:off x="828675" y="2565400"/>
            <a:ext cx="1371600" cy="27368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84676" name="AutoShape 4"/>
          <p:cNvSpPr>
            <a:spLocks noChangeArrowheads="1"/>
          </p:cNvSpPr>
          <p:nvPr/>
        </p:nvSpPr>
        <p:spPr bwMode="auto">
          <a:xfrm>
            <a:off x="4787900" y="2636838"/>
            <a:ext cx="1511300" cy="16557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84677" name="AutoShape 5"/>
          <p:cNvSpPr>
            <a:spLocks noChangeArrowheads="1"/>
          </p:cNvSpPr>
          <p:nvPr/>
        </p:nvSpPr>
        <p:spPr bwMode="auto">
          <a:xfrm flipV="1">
            <a:off x="4859338" y="2565400"/>
            <a:ext cx="1371600" cy="27368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84678" name="Text Box 6"/>
          <p:cNvSpPr txBox="1">
            <a:spLocks noChangeArrowheads="1"/>
          </p:cNvSpPr>
          <p:nvPr/>
        </p:nvSpPr>
        <p:spPr bwMode="auto">
          <a:xfrm>
            <a:off x="4787900" y="3284538"/>
            <a:ext cx="1584325" cy="1554162"/>
          </a:xfrm>
          <a:prstGeom prst="rect">
            <a:avLst/>
          </a:prstGeom>
          <a:noFill/>
          <a:ln w="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altLang="ko-KR" b="1">
                <a:latin typeface="Verdana" pitchFamily="34" charset="0"/>
                <a:ea typeface="굴림" charset="-127"/>
              </a:rPr>
              <a:t>Click to add text</a:t>
            </a:r>
          </a:p>
          <a:p>
            <a:pPr algn="ctr" eaLnBrk="0" hangingPunct="0"/>
            <a:endParaRPr lang="en-US" altLang="ko-KR" b="1">
              <a:latin typeface="Verdana" pitchFamily="34" charset="0"/>
              <a:ea typeface="굴림" charset="-127"/>
            </a:endParaRPr>
          </a:p>
          <a:p>
            <a:pPr algn="ctr" eaLnBrk="0" hangingPunct="0">
              <a:buFontTx/>
              <a:buChar char="•"/>
            </a:pPr>
            <a:r>
              <a:rPr lang="en-US" altLang="ko-KR" sz="1400" b="1">
                <a:latin typeface="Verdana" pitchFamily="34" charset="0"/>
                <a:ea typeface="굴림" charset="-127"/>
              </a:rPr>
              <a:t>Add text 1</a:t>
            </a:r>
          </a:p>
          <a:p>
            <a:pPr algn="ctr" eaLnBrk="0" hangingPunct="0">
              <a:buFontTx/>
              <a:buChar char="•"/>
            </a:pPr>
            <a:r>
              <a:rPr lang="en-US" altLang="ko-KR" sz="1400" b="1">
                <a:latin typeface="Verdana" pitchFamily="34" charset="0"/>
                <a:ea typeface="굴림" charset="-127"/>
              </a:rPr>
              <a:t>Add text 2</a:t>
            </a:r>
          </a:p>
          <a:p>
            <a:pPr algn="ctr" eaLnBrk="0" hangingPunct="0">
              <a:buFontTx/>
              <a:buChar char="•"/>
            </a:pPr>
            <a:endParaRPr lang="en-US" altLang="ko-KR" sz="1400" b="1">
              <a:latin typeface="Verdana" pitchFamily="34" charset="0"/>
              <a:ea typeface="굴림" charset="-127"/>
            </a:endParaRPr>
          </a:p>
        </p:txBody>
      </p:sp>
      <p:sp>
        <p:nvSpPr>
          <p:cNvPr id="284679" name="AutoShape 7"/>
          <p:cNvSpPr>
            <a:spLocks noChangeArrowheads="1"/>
          </p:cNvSpPr>
          <p:nvPr/>
        </p:nvSpPr>
        <p:spPr bwMode="auto">
          <a:xfrm>
            <a:off x="2771775" y="2636838"/>
            <a:ext cx="1511300" cy="16557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84680" name="AutoShape 8"/>
          <p:cNvSpPr>
            <a:spLocks noChangeArrowheads="1"/>
          </p:cNvSpPr>
          <p:nvPr/>
        </p:nvSpPr>
        <p:spPr bwMode="auto">
          <a:xfrm flipV="1">
            <a:off x="2843213" y="2565400"/>
            <a:ext cx="1371600" cy="27368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84681" name="Text Box 9"/>
          <p:cNvSpPr txBox="1">
            <a:spLocks noChangeArrowheads="1"/>
          </p:cNvSpPr>
          <p:nvPr/>
        </p:nvSpPr>
        <p:spPr bwMode="auto">
          <a:xfrm>
            <a:off x="2771775" y="3213100"/>
            <a:ext cx="1584325" cy="1554163"/>
          </a:xfrm>
          <a:prstGeom prst="rect">
            <a:avLst/>
          </a:prstGeom>
          <a:noFill/>
          <a:ln w="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altLang="ko-KR" b="1">
                <a:latin typeface="Verdana" pitchFamily="34" charset="0"/>
                <a:ea typeface="굴림" charset="-127"/>
              </a:rPr>
              <a:t>Click to add text</a:t>
            </a:r>
          </a:p>
          <a:p>
            <a:pPr algn="ctr" eaLnBrk="0" hangingPunct="0"/>
            <a:endParaRPr lang="en-US" altLang="ko-KR" b="1">
              <a:latin typeface="Verdana" pitchFamily="34" charset="0"/>
              <a:ea typeface="굴림" charset="-127"/>
            </a:endParaRPr>
          </a:p>
          <a:p>
            <a:pPr algn="ctr" eaLnBrk="0" hangingPunct="0">
              <a:buFontTx/>
              <a:buChar char="•"/>
            </a:pPr>
            <a:r>
              <a:rPr lang="en-US" altLang="ko-KR" sz="1400" b="1">
                <a:latin typeface="Verdana" pitchFamily="34" charset="0"/>
                <a:ea typeface="굴림" charset="-127"/>
              </a:rPr>
              <a:t>Add text 1</a:t>
            </a:r>
          </a:p>
          <a:p>
            <a:pPr algn="ctr" eaLnBrk="0" hangingPunct="0">
              <a:buFontTx/>
              <a:buChar char="•"/>
            </a:pPr>
            <a:r>
              <a:rPr lang="en-US" altLang="ko-KR" sz="1400" b="1">
                <a:latin typeface="Verdana" pitchFamily="34" charset="0"/>
                <a:ea typeface="굴림" charset="-127"/>
              </a:rPr>
              <a:t>Add text 2</a:t>
            </a:r>
          </a:p>
          <a:p>
            <a:pPr algn="ctr" eaLnBrk="0" hangingPunct="0">
              <a:buFontTx/>
              <a:buChar char="•"/>
            </a:pPr>
            <a:endParaRPr lang="en-US" altLang="ko-KR" sz="1400" b="1">
              <a:latin typeface="Verdana" pitchFamily="34" charset="0"/>
              <a:ea typeface="굴림" charset="-127"/>
            </a:endParaRPr>
          </a:p>
        </p:txBody>
      </p:sp>
      <p:sp>
        <p:nvSpPr>
          <p:cNvPr id="284682" name="Text Box 10"/>
          <p:cNvSpPr txBox="1">
            <a:spLocks noChangeArrowheads="1"/>
          </p:cNvSpPr>
          <p:nvPr/>
        </p:nvSpPr>
        <p:spPr bwMode="auto">
          <a:xfrm>
            <a:off x="755650" y="3213100"/>
            <a:ext cx="1584325" cy="1554163"/>
          </a:xfrm>
          <a:prstGeom prst="rect">
            <a:avLst/>
          </a:prstGeom>
          <a:noFill/>
          <a:ln w="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altLang="ko-KR" b="1">
                <a:latin typeface="Verdana" pitchFamily="34" charset="0"/>
                <a:ea typeface="굴림" charset="-127"/>
              </a:rPr>
              <a:t>Click to add text</a:t>
            </a:r>
          </a:p>
          <a:p>
            <a:pPr algn="ctr" eaLnBrk="0" hangingPunct="0"/>
            <a:endParaRPr lang="en-US" altLang="ko-KR" b="1">
              <a:latin typeface="Verdana" pitchFamily="34" charset="0"/>
              <a:ea typeface="굴림" charset="-127"/>
            </a:endParaRPr>
          </a:p>
          <a:p>
            <a:pPr algn="ctr" eaLnBrk="0" hangingPunct="0">
              <a:buFontTx/>
              <a:buChar char="•"/>
            </a:pPr>
            <a:r>
              <a:rPr lang="en-US" altLang="ko-KR" sz="1400" b="1">
                <a:latin typeface="Verdana" pitchFamily="34" charset="0"/>
                <a:ea typeface="굴림" charset="-127"/>
              </a:rPr>
              <a:t>Add text 1</a:t>
            </a:r>
          </a:p>
          <a:p>
            <a:pPr algn="ctr" eaLnBrk="0" hangingPunct="0">
              <a:buFontTx/>
              <a:buChar char="•"/>
            </a:pPr>
            <a:r>
              <a:rPr lang="en-US" altLang="ko-KR" sz="1400" b="1">
                <a:latin typeface="Verdana" pitchFamily="34" charset="0"/>
                <a:ea typeface="굴림" charset="-127"/>
              </a:rPr>
              <a:t>Add text 2</a:t>
            </a:r>
          </a:p>
          <a:p>
            <a:pPr algn="ctr" eaLnBrk="0" hangingPunct="0">
              <a:buFontTx/>
              <a:buChar char="•"/>
            </a:pPr>
            <a:endParaRPr lang="en-US" altLang="ko-KR" sz="1400" b="1">
              <a:latin typeface="Verdana" pitchFamily="34" charset="0"/>
              <a:ea typeface="굴림" charset="-127"/>
            </a:endParaRPr>
          </a:p>
        </p:txBody>
      </p:sp>
      <p:sp>
        <p:nvSpPr>
          <p:cNvPr id="284683" name="AutoShape 11"/>
          <p:cNvSpPr>
            <a:spLocks noChangeArrowheads="1"/>
          </p:cNvSpPr>
          <p:nvPr/>
        </p:nvSpPr>
        <p:spPr bwMode="auto">
          <a:xfrm>
            <a:off x="6804025" y="2636838"/>
            <a:ext cx="1511300" cy="16557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84684" name="AutoShape 12"/>
          <p:cNvSpPr>
            <a:spLocks noChangeArrowheads="1"/>
          </p:cNvSpPr>
          <p:nvPr/>
        </p:nvSpPr>
        <p:spPr bwMode="auto">
          <a:xfrm flipV="1">
            <a:off x="6875463" y="2565400"/>
            <a:ext cx="1371600" cy="27368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84685" name="Text Box 13"/>
          <p:cNvSpPr txBox="1">
            <a:spLocks noChangeArrowheads="1"/>
          </p:cNvSpPr>
          <p:nvPr/>
        </p:nvSpPr>
        <p:spPr bwMode="auto">
          <a:xfrm>
            <a:off x="6804025" y="3243263"/>
            <a:ext cx="1584325" cy="1554162"/>
          </a:xfrm>
          <a:prstGeom prst="rect">
            <a:avLst/>
          </a:prstGeom>
          <a:noFill/>
          <a:ln w="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altLang="ko-KR" b="1">
                <a:latin typeface="Verdana" pitchFamily="34" charset="0"/>
                <a:ea typeface="굴림" charset="-127"/>
              </a:rPr>
              <a:t>Click to add text</a:t>
            </a:r>
          </a:p>
          <a:p>
            <a:pPr algn="ctr" eaLnBrk="0" hangingPunct="0"/>
            <a:endParaRPr lang="en-US" altLang="ko-KR" b="1">
              <a:latin typeface="Verdana" pitchFamily="34" charset="0"/>
              <a:ea typeface="굴림" charset="-127"/>
            </a:endParaRPr>
          </a:p>
          <a:p>
            <a:pPr algn="ctr" eaLnBrk="0" hangingPunct="0">
              <a:buFontTx/>
              <a:buChar char="•"/>
            </a:pPr>
            <a:r>
              <a:rPr lang="en-US" altLang="ko-KR" sz="1400" b="1">
                <a:latin typeface="Verdana" pitchFamily="34" charset="0"/>
                <a:ea typeface="굴림" charset="-127"/>
              </a:rPr>
              <a:t>Add text 1</a:t>
            </a:r>
          </a:p>
          <a:p>
            <a:pPr algn="ctr" eaLnBrk="0" hangingPunct="0">
              <a:buFontTx/>
              <a:buChar char="•"/>
            </a:pPr>
            <a:r>
              <a:rPr lang="en-US" altLang="ko-KR" sz="1400" b="1">
                <a:latin typeface="Verdana" pitchFamily="34" charset="0"/>
                <a:ea typeface="굴림" charset="-127"/>
              </a:rPr>
              <a:t>Add text 2</a:t>
            </a:r>
          </a:p>
          <a:p>
            <a:pPr algn="ctr" eaLnBrk="0" hangingPunct="0">
              <a:buFontTx/>
              <a:buChar char="•"/>
            </a:pPr>
            <a:endParaRPr lang="en-US" altLang="ko-KR" sz="1400" b="1">
              <a:latin typeface="Verdana" pitchFamily="34" charset="0"/>
              <a:ea typeface="굴림" charset="-127"/>
            </a:endParaRPr>
          </a:p>
        </p:txBody>
      </p:sp>
      <p:grpSp>
        <p:nvGrpSpPr>
          <p:cNvPr id="284686" name="Group 14"/>
          <p:cNvGrpSpPr>
            <a:grpSpLocks/>
          </p:cNvGrpSpPr>
          <p:nvPr/>
        </p:nvGrpSpPr>
        <p:grpSpPr bwMode="auto">
          <a:xfrm>
            <a:off x="611188" y="1557338"/>
            <a:ext cx="1800225" cy="1576387"/>
            <a:chOff x="431" y="2750"/>
            <a:chExt cx="1134" cy="993"/>
          </a:xfrm>
        </p:grpSpPr>
        <p:grpSp>
          <p:nvGrpSpPr>
            <p:cNvPr id="284687" name="Group 15"/>
            <p:cNvGrpSpPr>
              <a:grpSpLocks/>
            </p:cNvGrpSpPr>
            <p:nvPr/>
          </p:nvGrpSpPr>
          <p:grpSpPr bwMode="auto">
            <a:xfrm>
              <a:off x="431" y="2750"/>
              <a:ext cx="1134" cy="993"/>
              <a:chOff x="431" y="2750"/>
              <a:chExt cx="1134" cy="993"/>
            </a:xfrm>
          </p:grpSpPr>
          <p:grpSp>
            <p:nvGrpSpPr>
              <p:cNvPr id="284688" name="Group 16"/>
              <p:cNvGrpSpPr>
                <a:grpSpLocks/>
              </p:cNvGrpSpPr>
              <p:nvPr/>
            </p:nvGrpSpPr>
            <p:grpSpPr bwMode="auto">
              <a:xfrm>
                <a:off x="431" y="2750"/>
                <a:ext cx="1134" cy="993"/>
                <a:chOff x="868" y="1477"/>
                <a:chExt cx="4251" cy="2141"/>
              </a:xfrm>
            </p:grpSpPr>
            <p:sp>
              <p:nvSpPr>
                <p:cNvPr id="284689" name="Oval 17"/>
                <p:cNvSpPr>
                  <a:spLocks noChangeArrowheads="1"/>
                </p:cNvSpPr>
                <p:nvPr/>
              </p:nvSpPr>
              <p:spPr bwMode="auto">
                <a:xfrm>
                  <a:off x="868" y="1477"/>
                  <a:ext cx="4251" cy="2141"/>
                </a:xfrm>
                <a:prstGeom prst="ellipse">
                  <a:avLst/>
                </a:pr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284690" name="Oval 18"/>
                <p:cNvSpPr>
                  <a:spLocks noChangeArrowheads="1"/>
                </p:cNvSpPr>
                <p:nvPr/>
              </p:nvSpPr>
              <p:spPr bwMode="auto">
                <a:xfrm>
                  <a:off x="930" y="1480"/>
                  <a:ext cx="4143" cy="2085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folHlink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  <p:sp>
            <p:nvSpPr>
              <p:cNvPr id="284691" name="Oval 19"/>
              <p:cNvSpPr>
                <a:spLocks noChangeArrowheads="1"/>
              </p:cNvSpPr>
              <p:nvPr/>
            </p:nvSpPr>
            <p:spPr bwMode="auto">
              <a:xfrm flipH="1">
                <a:off x="522" y="2840"/>
                <a:ext cx="953" cy="798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0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284692" name="Oval 20"/>
              <p:cNvSpPr>
                <a:spLocks noChangeArrowheads="1"/>
              </p:cNvSpPr>
              <p:nvPr/>
            </p:nvSpPr>
            <p:spPr bwMode="auto">
              <a:xfrm flipH="1">
                <a:off x="611" y="2862"/>
                <a:ext cx="771" cy="522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tint val="35686"/>
                      <a:invGamma/>
                    </a:schemeClr>
                  </a:gs>
                  <a:gs pos="100000">
                    <a:schemeClr val="accent2">
                      <a:alpha val="3700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000" b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84693" name="Rectangle 21"/>
            <p:cNvSpPr>
              <a:spLocks noChangeArrowheads="1"/>
            </p:cNvSpPr>
            <p:nvPr/>
          </p:nvSpPr>
          <p:spPr bwMode="auto">
            <a:xfrm>
              <a:off x="612" y="3067"/>
              <a:ext cx="771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ko-KR" sz="2800" b="1" baseline="-25000">
                  <a:solidFill>
                    <a:schemeClr val="bg1"/>
                  </a:solidFill>
                  <a:ea typeface="굴림" charset="-127"/>
                </a:rPr>
                <a:t>Concept</a:t>
              </a:r>
              <a:endParaRPr lang="en-US" sz="2800" b="1" baseline="-25000">
                <a:solidFill>
                  <a:schemeClr val="bg1"/>
                </a:solidFill>
              </a:endParaRPr>
            </a:p>
          </p:txBody>
        </p:sp>
      </p:grpSp>
      <p:grpSp>
        <p:nvGrpSpPr>
          <p:cNvPr id="284694" name="Group 22"/>
          <p:cNvGrpSpPr>
            <a:grpSpLocks/>
          </p:cNvGrpSpPr>
          <p:nvPr/>
        </p:nvGrpSpPr>
        <p:grpSpPr bwMode="auto">
          <a:xfrm>
            <a:off x="6659563" y="1565275"/>
            <a:ext cx="1800225" cy="1576388"/>
            <a:chOff x="4195" y="2750"/>
            <a:chExt cx="1134" cy="993"/>
          </a:xfrm>
        </p:grpSpPr>
        <p:grpSp>
          <p:nvGrpSpPr>
            <p:cNvPr id="284695" name="Group 23"/>
            <p:cNvGrpSpPr>
              <a:grpSpLocks/>
            </p:cNvGrpSpPr>
            <p:nvPr/>
          </p:nvGrpSpPr>
          <p:grpSpPr bwMode="auto">
            <a:xfrm>
              <a:off x="4195" y="2750"/>
              <a:ext cx="1134" cy="993"/>
              <a:chOff x="4195" y="2750"/>
              <a:chExt cx="1134" cy="993"/>
            </a:xfrm>
          </p:grpSpPr>
          <p:grpSp>
            <p:nvGrpSpPr>
              <p:cNvPr id="284696" name="Group 24"/>
              <p:cNvGrpSpPr>
                <a:grpSpLocks/>
              </p:cNvGrpSpPr>
              <p:nvPr/>
            </p:nvGrpSpPr>
            <p:grpSpPr bwMode="auto">
              <a:xfrm>
                <a:off x="4195" y="2750"/>
                <a:ext cx="1134" cy="993"/>
                <a:chOff x="868" y="1477"/>
                <a:chExt cx="4251" cy="2141"/>
              </a:xfrm>
            </p:grpSpPr>
            <p:sp>
              <p:nvSpPr>
                <p:cNvPr id="284697" name="Oval 25"/>
                <p:cNvSpPr>
                  <a:spLocks noChangeArrowheads="1"/>
                </p:cNvSpPr>
                <p:nvPr/>
              </p:nvSpPr>
              <p:spPr bwMode="auto">
                <a:xfrm>
                  <a:off x="868" y="1477"/>
                  <a:ext cx="4251" cy="2141"/>
                </a:xfrm>
                <a:prstGeom prst="ellipse">
                  <a:avLst/>
                </a:pr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284698" name="Oval 26"/>
                <p:cNvSpPr>
                  <a:spLocks noChangeArrowheads="1"/>
                </p:cNvSpPr>
                <p:nvPr/>
              </p:nvSpPr>
              <p:spPr bwMode="auto">
                <a:xfrm>
                  <a:off x="930" y="1480"/>
                  <a:ext cx="4143" cy="2085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folHlink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  <p:sp>
            <p:nvSpPr>
              <p:cNvPr id="284699" name="Oval 27"/>
              <p:cNvSpPr>
                <a:spLocks noChangeArrowheads="1"/>
              </p:cNvSpPr>
              <p:nvPr/>
            </p:nvSpPr>
            <p:spPr bwMode="auto">
              <a:xfrm flipH="1">
                <a:off x="4285" y="2841"/>
                <a:ext cx="953" cy="791"/>
              </a:xfrm>
              <a:prstGeom prst="ellipse">
                <a:avLst/>
              </a:pr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0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284700" name="Oval 28"/>
              <p:cNvSpPr>
                <a:spLocks noChangeArrowheads="1"/>
              </p:cNvSpPr>
              <p:nvPr/>
            </p:nvSpPr>
            <p:spPr bwMode="auto">
              <a:xfrm flipH="1">
                <a:off x="4375" y="2865"/>
                <a:ext cx="771" cy="52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35686"/>
                      <a:invGamma/>
                    </a:schemeClr>
                  </a:gs>
                  <a:gs pos="100000">
                    <a:schemeClr val="bg2">
                      <a:alpha val="3700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000" b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84701" name="Rectangle 29"/>
            <p:cNvSpPr>
              <a:spLocks noChangeArrowheads="1"/>
            </p:cNvSpPr>
            <p:nvPr/>
          </p:nvSpPr>
          <p:spPr bwMode="auto">
            <a:xfrm>
              <a:off x="4377" y="3067"/>
              <a:ext cx="771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ko-KR" sz="2800" b="1" baseline="-25000">
                  <a:solidFill>
                    <a:schemeClr val="bg1"/>
                  </a:solidFill>
                  <a:ea typeface="굴림" charset="-127"/>
                </a:rPr>
                <a:t>Concept</a:t>
              </a:r>
              <a:endParaRPr lang="en-US" sz="2800" b="1" baseline="-25000">
                <a:solidFill>
                  <a:schemeClr val="bg1"/>
                </a:solidFill>
              </a:endParaRPr>
            </a:p>
          </p:txBody>
        </p:sp>
      </p:grpSp>
      <p:grpSp>
        <p:nvGrpSpPr>
          <p:cNvPr id="284702" name="Group 30"/>
          <p:cNvGrpSpPr>
            <a:grpSpLocks/>
          </p:cNvGrpSpPr>
          <p:nvPr/>
        </p:nvGrpSpPr>
        <p:grpSpPr bwMode="auto">
          <a:xfrm>
            <a:off x="2627313" y="1557338"/>
            <a:ext cx="1800225" cy="1576387"/>
            <a:chOff x="1111" y="1394"/>
            <a:chExt cx="1134" cy="993"/>
          </a:xfrm>
        </p:grpSpPr>
        <p:grpSp>
          <p:nvGrpSpPr>
            <p:cNvPr id="284703" name="Group 31"/>
            <p:cNvGrpSpPr>
              <a:grpSpLocks/>
            </p:cNvGrpSpPr>
            <p:nvPr/>
          </p:nvGrpSpPr>
          <p:grpSpPr bwMode="auto">
            <a:xfrm>
              <a:off x="1111" y="1394"/>
              <a:ext cx="1134" cy="993"/>
              <a:chOff x="2336" y="3117"/>
              <a:chExt cx="1134" cy="993"/>
            </a:xfrm>
          </p:grpSpPr>
          <p:grpSp>
            <p:nvGrpSpPr>
              <p:cNvPr id="284704" name="Group 32"/>
              <p:cNvGrpSpPr>
                <a:grpSpLocks/>
              </p:cNvGrpSpPr>
              <p:nvPr/>
            </p:nvGrpSpPr>
            <p:grpSpPr bwMode="auto">
              <a:xfrm>
                <a:off x="2336" y="3117"/>
                <a:ext cx="1134" cy="993"/>
                <a:chOff x="868" y="1477"/>
                <a:chExt cx="4251" cy="2141"/>
              </a:xfrm>
            </p:grpSpPr>
            <p:sp>
              <p:nvSpPr>
                <p:cNvPr id="284705" name="Oval 33"/>
                <p:cNvSpPr>
                  <a:spLocks noChangeArrowheads="1"/>
                </p:cNvSpPr>
                <p:nvPr/>
              </p:nvSpPr>
              <p:spPr bwMode="auto">
                <a:xfrm>
                  <a:off x="868" y="1477"/>
                  <a:ext cx="4251" cy="2141"/>
                </a:xfrm>
                <a:prstGeom prst="ellipse">
                  <a:avLst/>
                </a:pr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284706" name="Oval 34"/>
                <p:cNvSpPr>
                  <a:spLocks noChangeArrowheads="1"/>
                </p:cNvSpPr>
                <p:nvPr/>
              </p:nvSpPr>
              <p:spPr bwMode="auto">
                <a:xfrm>
                  <a:off x="930" y="1480"/>
                  <a:ext cx="4143" cy="2085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folHlink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  <p:sp>
            <p:nvSpPr>
              <p:cNvPr id="284707" name="Oval 35"/>
              <p:cNvSpPr>
                <a:spLocks noChangeArrowheads="1"/>
              </p:cNvSpPr>
              <p:nvPr/>
            </p:nvSpPr>
            <p:spPr bwMode="auto">
              <a:xfrm flipH="1">
                <a:off x="2427" y="3208"/>
                <a:ext cx="953" cy="795"/>
              </a:xfrm>
              <a:prstGeom prst="ellipse">
                <a:avLst/>
              </a:pr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0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284708" name="Oval 36"/>
              <p:cNvSpPr>
                <a:spLocks noChangeArrowheads="1"/>
              </p:cNvSpPr>
              <p:nvPr/>
            </p:nvSpPr>
            <p:spPr bwMode="auto">
              <a:xfrm flipH="1">
                <a:off x="2515" y="3229"/>
                <a:ext cx="771" cy="522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tint val="42353"/>
                      <a:invGamma/>
                    </a:schemeClr>
                  </a:gs>
                  <a:gs pos="100000">
                    <a:schemeClr val="accent1">
                      <a:alpha val="3700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000" b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84709" name="Rectangle 37"/>
            <p:cNvSpPr>
              <a:spLocks noChangeArrowheads="1"/>
            </p:cNvSpPr>
            <p:nvPr/>
          </p:nvSpPr>
          <p:spPr bwMode="auto">
            <a:xfrm>
              <a:off x="1292" y="1706"/>
              <a:ext cx="771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ko-KR" sz="2800" b="1" baseline="-25000">
                  <a:solidFill>
                    <a:schemeClr val="bg1"/>
                  </a:solidFill>
                  <a:ea typeface="굴림" charset="-127"/>
                </a:rPr>
                <a:t>Concept</a:t>
              </a:r>
              <a:endParaRPr lang="en-US" sz="2800" b="1" baseline="-25000">
                <a:solidFill>
                  <a:schemeClr val="bg1"/>
                </a:solidFill>
              </a:endParaRPr>
            </a:p>
          </p:txBody>
        </p:sp>
      </p:grpSp>
      <p:grpSp>
        <p:nvGrpSpPr>
          <p:cNvPr id="284710" name="Group 38"/>
          <p:cNvGrpSpPr>
            <a:grpSpLocks/>
          </p:cNvGrpSpPr>
          <p:nvPr/>
        </p:nvGrpSpPr>
        <p:grpSpPr bwMode="auto">
          <a:xfrm>
            <a:off x="4643438" y="1557338"/>
            <a:ext cx="1800225" cy="1576387"/>
            <a:chOff x="4195" y="2750"/>
            <a:chExt cx="1134" cy="993"/>
          </a:xfrm>
        </p:grpSpPr>
        <p:grpSp>
          <p:nvGrpSpPr>
            <p:cNvPr id="284711" name="Group 39"/>
            <p:cNvGrpSpPr>
              <a:grpSpLocks/>
            </p:cNvGrpSpPr>
            <p:nvPr/>
          </p:nvGrpSpPr>
          <p:grpSpPr bwMode="auto">
            <a:xfrm>
              <a:off x="4195" y="2750"/>
              <a:ext cx="1134" cy="993"/>
              <a:chOff x="4195" y="2750"/>
              <a:chExt cx="1134" cy="993"/>
            </a:xfrm>
          </p:grpSpPr>
          <p:grpSp>
            <p:nvGrpSpPr>
              <p:cNvPr id="284712" name="Group 40"/>
              <p:cNvGrpSpPr>
                <a:grpSpLocks/>
              </p:cNvGrpSpPr>
              <p:nvPr/>
            </p:nvGrpSpPr>
            <p:grpSpPr bwMode="auto">
              <a:xfrm>
                <a:off x="4195" y="2750"/>
                <a:ext cx="1134" cy="993"/>
                <a:chOff x="868" y="1477"/>
                <a:chExt cx="4251" cy="2141"/>
              </a:xfrm>
            </p:grpSpPr>
            <p:sp>
              <p:nvSpPr>
                <p:cNvPr id="284713" name="Oval 41"/>
                <p:cNvSpPr>
                  <a:spLocks noChangeArrowheads="1"/>
                </p:cNvSpPr>
                <p:nvPr/>
              </p:nvSpPr>
              <p:spPr bwMode="auto">
                <a:xfrm>
                  <a:off x="868" y="1477"/>
                  <a:ext cx="4251" cy="2141"/>
                </a:xfrm>
                <a:prstGeom prst="ellipse">
                  <a:avLst/>
                </a:pr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284714" name="Oval 42"/>
                <p:cNvSpPr>
                  <a:spLocks noChangeArrowheads="1"/>
                </p:cNvSpPr>
                <p:nvPr/>
              </p:nvSpPr>
              <p:spPr bwMode="auto">
                <a:xfrm>
                  <a:off x="930" y="1480"/>
                  <a:ext cx="4143" cy="2085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folHlink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  <p:sp>
            <p:nvSpPr>
              <p:cNvPr id="284715" name="Oval 43"/>
              <p:cNvSpPr>
                <a:spLocks noChangeArrowheads="1"/>
              </p:cNvSpPr>
              <p:nvPr/>
            </p:nvSpPr>
            <p:spPr bwMode="auto">
              <a:xfrm flipH="1">
                <a:off x="4285" y="2841"/>
                <a:ext cx="953" cy="791"/>
              </a:xfrm>
              <a:prstGeom prst="ellipse">
                <a:avLst/>
              </a:prstGeom>
              <a:solidFill>
                <a:schemeClr val="hlink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0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284716" name="Oval 44"/>
              <p:cNvSpPr>
                <a:spLocks noChangeArrowheads="1"/>
              </p:cNvSpPr>
              <p:nvPr/>
            </p:nvSpPr>
            <p:spPr bwMode="auto">
              <a:xfrm flipH="1">
                <a:off x="4375" y="2865"/>
                <a:ext cx="771" cy="522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35686"/>
                      <a:invGamma/>
                    </a:schemeClr>
                  </a:gs>
                  <a:gs pos="100000">
                    <a:schemeClr val="hlink">
                      <a:alpha val="3700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000" b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84717" name="Rectangle 45"/>
            <p:cNvSpPr>
              <a:spLocks noChangeArrowheads="1"/>
            </p:cNvSpPr>
            <p:nvPr/>
          </p:nvSpPr>
          <p:spPr bwMode="auto">
            <a:xfrm>
              <a:off x="4377" y="3067"/>
              <a:ext cx="771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ko-KR" sz="2800" b="1" baseline="-25000">
                  <a:solidFill>
                    <a:schemeClr val="bg1"/>
                  </a:solidFill>
                  <a:ea typeface="굴림" charset="-127"/>
                </a:rPr>
                <a:t>Concept</a:t>
              </a:r>
              <a:endParaRPr lang="en-US" sz="2800" b="1" baseline="-2500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AutoShape 2"/>
          <p:cNvSpPr>
            <a:spLocks noChangeArrowheads="1"/>
          </p:cNvSpPr>
          <p:nvPr/>
        </p:nvSpPr>
        <p:spPr bwMode="auto">
          <a:xfrm flipH="1" flipV="1">
            <a:off x="4641850" y="4870450"/>
            <a:ext cx="2305050" cy="863600"/>
          </a:xfrm>
          <a:prstGeom prst="curvedDownArrow">
            <a:avLst>
              <a:gd name="adj1" fmla="val 35440"/>
              <a:gd name="adj2" fmla="val 88822"/>
              <a:gd name="adj3" fmla="val 56722"/>
            </a:avLst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85699" name="AutoShape 3"/>
          <p:cNvSpPr>
            <a:spLocks noChangeArrowheads="1"/>
          </p:cNvSpPr>
          <p:nvPr/>
        </p:nvSpPr>
        <p:spPr bwMode="auto">
          <a:xfrm flipV="1">
            <a:off x="2051050" y="4870450"/>
            <a:ext cx="2303463" cy="863600"/>
          </a:xfrm>
          <a:prstGeom prst="curvedDownArrow">
            <a:avLst>
              <a:gd name="adj1" fmla="val 35416"/>
              <a:gd name="adj2" fmla="val 88761"/>
              <a:gd name="adj3" fmla="val 56722"/>
            </a:avLst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85700" name="AutoShape 4"/>
          <p:cNvSpPr>
            <a:spLocks noChangeArrowheads="1"/>
          </p:cNvSpPr>
          <p:nvPr/>
        </p:nvSpPr>
        <p:spPr bwMode="auto">
          <a:xfrm flipH="1">
            <a:off x="4641850" y="1412875"/>
            <a:ext cx="2305050" cy="1008063"/>
          </a:xfrm>
          <a:prstGeom prst="curvedDownArrow">
            <a:avLst>
              <a:gd name="adj1" fmla="val 30361"/>
              <a:gd name="adj2" fmla="val 76093"/>
              <a:gd name="adj3" fmla="val 56722"/>
            </a:avLst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85701" name="AutoShape 5"/>
          <p:cNvSpPr>
            <a:spLocks noChangeArrowheads="1"/>
          </p:cNvSpPr>
          <p:nvPr/>
        </p:nvSpPr>
        <p:spPr bwMode="auto">
          <a:xfrm>
            <a:off x="2051050" y="1412875"/>
            <a:ext cx="2303463" cy="1008063"/>
          </a:xfrm>
          <a:prstGeom prst="curvedDownArrow">
            <a:avLst>
              <a:gd name="adj1" fmla="val 30340"/>
              <a:gd name="adj2" fmla="val 76041"/>
              <a:gd name="adj3" fmla="val 56722"/>
            </a:avLst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grpSp>
        <p:nvGrpSpPr>
          <p:cNvPr id="285702" name="Group 6"/>
          <p:cNvGrpSpPr>
            <a:grpSpLocks/>
          </p:cNvGrpSpPr>
          <p:nvPr/>
        </p:nvGrpSpPr>
        <p:grpSpPr bwMode="auto">
          <a:xfrm>
            <a:off x="3346450" y="2420938"/>
            <a:ext cx="2376488" cy="2459037"/>
            <a:chOff x="2154" y="1842"/>
            <a:chExt cx="1497" cy="1549"/>
          </a:xfrm>
        </p:grpSpPr>
        <p:sp>
          <p:nvSpPr>
            <p:cNvPr id="285703" name="Oval 7"/>
            <p:cNvSpPr>
              <a:spLocks noChangeArrowheads="1"/>
            </p:cNvSpPr>
            <p:nvPr/>
          </p:nvSpPr>
          <p:spPr bwMode="auto">
            <a:xfrm>
              <a:off x="2154" y="1842"/>
              <a:ext cx="1497" cy="1549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85704" name="Oval 8"/>
            <p:cNvSpPr>
              <a:spLocks noChangeArrowheads="1"/>
            </p:cNvSpPr>
            <p:nvPr/>
          </p:nvSpPr>
          <p:spPr bwMode="auto">
            <a:xfrm>
              <a:off x="2176" y="1844"/>
              <a:ext cx="1459" cy="1509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chemeClr val="folHlink">
                    <a:gamma/>
                    <a:tint val="0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4000" baseline="-25000"/>
            </a:p>
          </p:txBody>
        </p:sp>
        <p:sp>
          <p:nvSpPr>
            <p:cNvPr id="285705" name="Rectangle 9"/>
            <p:cNvSpPr>
              <a:spLocks noChangeArrowheads="1"/>
            </p:cNvSpPr>
            <p:nvPr/>
          </p:nvSpPr>
          <p:spPr bwMode="auto">
            <a:xfrm>
              <a:off x="2336" y="2085"/>
              <a:ext cx="1134" cy="9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ko-KR" sz="2400" b="1" baseline="-25000">
                  <a:ea typeface="굴림" charset="-127"/>
                </a:rPr>
                <a:t>Click to add text</a:t>
              </a:r>
            </a:p>
            <a:p>
              <a:pPr algn="ctr"/>
              <a:endParaRPr lang="en-US" altLang="ko-KR" sz="2400" b="1" baseline="-25000">
                <a:ea typeface="굴림" charset="-127"/>
              </a:endParaRPr>
            </a:p>
            <a:p>
              <a:pPr algn="ctr"/>
              <a:r>
                <a:rPr lang="en-US" altLang="ko-KR" sz="2400" baseline="-25000">
                  <a:ea typeface="굴림" charset="-127"/>
                </a:rPr>
                <a:t>Add text 1</a:t>
              </a:r>
            </a:p>
            <a:p>
              <a:pPr algn="ctr"/>
              <a:r>
                <a:rPr lang="en-US" altLang="ko-KR" sz="2400" baseline="-25000">
                  <a:ea typeface="굴림" charset="-127"/>
                </a:rPr>
                <a:t>Add text 2</a:t>
              </a:r>
            </a:p>
            <a:p>
              <a:pPr algn="ctr"/>
              <a:r>
                <a:rPr lang="en-US" altLang="ko-KR" sz="2400" baseline="-25000">
                  <a:ea typeface="굴림" charset="-127"/>
                </a:rPr>
                <a:t>Add text 3</a:t>
              </a:r>
            </a:p>
            <a:p>
              <a:pPr algn="ctr"/>
              <a:r>
                <a:rPr lang="en-US" altLang="ko-KR" sz="2400" baseline="-25000">
                  <a:ea typeface="굴림" charset="-127"/>
                </a:rPr>
                <a:t>Add text 4</a:t>
              </a:r>
              <a:endParaRPr lang="uk-UA" sz="2400" baseline="-25000"/>
            </a:p>
          </p:txBody>
        </p:sp>
      </p:grpSp>
      <p:grpSp>
        <p:nvGrpSpPr>
          <p:cNvPr id="285706" name="Group 10"/>
          <p:cNvGrpSpPr>
            <a:grpSpLocks/>
          </p:cNvGrpSpPr>
          <p:nvPr/>
        </p:nvGrpSpPr>
        <p:grpSpPr bwMode="auto">
          <a:xfrm>
            <a:off x="1403350" y="3725863"/>
            <a:ext cx="1800225" cy="1576387"/>
            <a:chOff x="431" y="2750"/>
            <a:chExt cx="1134" cy="993"/>
          </a:xfrm>
        </p:grpSpPr>
        <p:grpSp>
          <p:nvGrpSpPr>
            <p:cNvPr id="285707" name="Group 11"/>
            <p:cNvGrpSpPr>
              <a:grpSpLocks/>
            </p:cNvGrpSpPr>
            <p:nvPr/>
          </p:nvGrpSpPr>
          <p:grpSpPr bwMode="auto">
            <a:xfrm>
              <a:off x="431" y="2750"/>
              <a:ext cx="1134" cy="993"/>
              <a:chOff x="431" y="2750"/>
              <a:chExt cx="1134" cy="993"/>
            </a:xfrm>
          </p:grpSpPr>
          <p:grpSp>
            <p:nvGrpSpPr>
              <p:cNvPr id="285708" name="Group 12"/>
              <p:cNvGrpSpPr>
                <a:grpSpLocks/>
              </p:cNvGrpSpPr>
              <p:nvPr/>
            </p:nvGrpSpPr>
            <p:grpSpPr bwMode="auto">
              <a:xfrm>
                <a:off x="431" y="2750"/>
                <a:ext cx="1134" cy="993"/>
                <a:chOff x="868" y="1477"/>
                <a:chExt cx="4251" cy="2141"/>
              </a:xfrm>
            </p:grpSpPr>
            <p:sp>
              <p:nvSpPr>
                <p:cNvPr id="285709" name="Oval 13"/>
                <p:cNvSpPr>
                  <a:spLocks noChangeArrowheads="1"/>
                </p:cNvSpPr>
                <p:nvPr/>
              </p:nvSpPr>
              <p:spPr bwMode="auto">
                <a:xfrm>
                  <a:off x="868" y="1477"/>
                  <a:ext cx="4251" cy="2141"/>
                </a:xfrm>
                <a:prstGeom prst="ellipse">
                  <a:avLst/>
                </a:pr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285710" name="Oval 14"/>
                <p:cNvSpPr>
                  <a:spLocks noChangeArrowheads="1"/>
                </p:cNvSpPr>
                <p:nvPr/>
              </p:nvSpPr>
              <p:spPr bwMode="auto">
                <a:xfrm>
                  <a:off x="930" y="1480"/>
                  <a:ext cx="4143" cy="2085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folHlink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  <p:sp>
            <p:nvSpPr>
              <p:cNvPr id="285711" name="Oval 15"/>
              <p:cNvSpPr>
                <a:spLocks noChangeArrowheads="1"/>
              </p:cNvSpPr>
              <p:nvPr/>
            </p:nvSpPr>
            <p:spPr bwMode="auto">
              <a:xfrm flipH="1">
                <a:off x="522" y="2840"/>
                <a:ext cx="953" cy="798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0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285712" name="Oval 16"/>
              <p:cNvSpPr>
                <a:spLocks noChangeArrowheads="1"/>
              </p:cNvSpPr>
              <p:nvPr/>
            </p:nvSpPr>
            <p:spPr bwMode="auto">
              <a:xfrm flipH="1">
                <a:off x="611" y="2862"/>
                <a:ext cx="771" cy="522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tint val="35686"/>
                      <a:invGamma/>
                    </a:schemeClr>
                  </a:gs>
                  <a:gs pos="100000">
                    <a:schemeClr val="accent2">
                      <a:alpha val="3700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000" b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85713" name="Rectangle 17"/>
            <p:cNvSpPr>
              <a:spLocks noChangeArrowheads="1"/>
            </p:cNvSpPr>
            <p:nvPr/>
          </p:nvSpPr>
          <p:spPr bwMode="auto">
            <a:xfrm>
              <a:off x="612" y="3067"/>
              <a:ext cx="771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ko-KR" sz="2800" b="1" baseline="-25000">
                  <a:solidFill>
                    <a:schemeClr val="bg1"/>
                  </a:solidFill>
                  <a:ea typeface="굴림" charset="-127"/>
                </a:rPr>
                <a:t>Concept</a:t>
              </a:r>
              <a:endParaRPr lang="en-US" sz="2800" b="1" baseline="-25000">
                <a:solidFill>
                  <a:schemeClr val="bg1"/>
                </a:solidFill>
              </a:endParaRPr>
            </a:p>
          </p:txBody>
        </p:sp>
      </p:grpSp>
      <p:grpSp>
        <p:nvGrpSpPr>
          <p:cNvPr id="285714" name="Group 18"/>
          <p:cNvGrpSpPr>
            <a:grpSpLocks/>
          </p:cNvGrpSpPr>
          <p:nvPr/>
        </p:nvGrpSpPr>
        <p:grpSpPr bwMode="auto">
          <a:xfrm>
            <a:off x="5794375" y="1925638"/>
            <a:ext cx="1800225" cy="1576387"/>
            <a:chOff x="4195" y="2750"/>
            <a:chExt cx="1134" cy="993"/>
          </a:xfrm>
        </p:grpSpPr>
        <p:grpSp>
          <p:nvGrpSpPr>
            <p:cNvPr id="285715" name="Group 19"/>
            <p:cNvGrpSpPr>
              <a:grpSpLocks/>
            </p:cNvGrpSpPr>
            <p:nvPr/>
          </p:nvGrpSpPr>
          <p:grpSpPr bwMode="auto">
            <a:xfrm>
              <a:off x="4195" y="2750"/>
              <a:ext cx="1134" cy="993"/>
              <a:chOff x="4195" y="2750"/>
              <a:chExt cx="1134" cy="993"/>
            </a:xfrm>
          </p:grpSpPr>
          <p:grpSp>
            <p:nvGrpSpPr>
              <p:cNvPr id="285716" name="Group 20"/>
              <p:cNvGrpSpPr>
                <a:grpSpLocks/>
              </p:cNvGrpSpPr>
              <p:nvPr/>
            </p:nvGrpSpPr>
            <p:grpSpPr bwMode="auto">
              <a:xfrm>
                <a:off x="4195" y="2750"/>
                <a:ext cx="1134" cy="993"/>
                <a:chOff x="868" y="1477"/>
                <a:chExt cx="4251" cy="2141"/>
              </a:xfrm>
            </p:grpSpPr>
            <p:sp>
              <p:nvSpPr>
                <p:cNvPr id="285717" name="Oval 21"/>
                <p:cNvSpPr>
                  <a:spLocks noChangeArrowheads="1"/>
                </p:cNvSpPr>
                <p:nvPr/>
              </p:nvSpPr>
              <p:spPr bwMode="auto">
                <a:xfrm>
                  <a:off x="868" y="1477"/>
                  <a:ext cx="4251" cy="2141"/>
                </a:xfrm>
                <a:prstGeom prst="ellipse">
                  <a:avLst/>
                </a:pr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285718" name="Oval 22"/>
                <p:cNvSpPr>
                  <a:spLocks noChangeArrowheads="1"/>
                </p:cNvSpPr>
                <p:nvPr/>
              </p:nvSpPr>
              <p:spPr bwMode="auto">
                <a:xfrm>
                  <a:off x="930" y="1480"/>
                  <a:ext cx="4143" cy="2085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folHlink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  <p:sp>
            <p:nvSpPr>
              <p:cNvPr id="285719" name="Oval 23"/>
              <p:cNvSpPr>
                <a:spLocks noChangeArrowheads="1"/>
              </p:cNvSpPr>
              <p:nvPr/>
            </p:nvSpPr>
            <p:spPr bwMode="auto">
              <a:xfrm flipH="1">
                <a:off x="4285" y="2841"/>
                <a:ext cx="953" cy="791"/>
              </a:xfrm>
              <a:prstGeom prst="ellipse">
                <a:avLst/>
              </a:pr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0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285720" name="Oval 24"/>
              <p:cNvSpPr>
                <a:spLocks noChangeArrowheads="1"/>
              </p:cNvSpPr>
              <p:nvPr/>
            </p:nvSpPr>
            <p:spPr bwMode="auto">
              <a:xfrm flipH="1">
                <a:off x="4375" y="2865"/>
                <a:ext cx="771" cy="52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35686"/>
                      <a:invGamma/>
                    </a:schemeClr>
                  </a:gs>
                  <a:gs pos="100000">
                    <a:schemeClr val="bg2">
                      <a:alpha val="3700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000" b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85721" name="Rectangle 25"/>
            <p:cNvSpPr>
              <a:spLocks noChangeArrowheads="1"/>
            </p:cNvSpPr>
            <p:nvPr/>
          </p:nvSpPr>
          <p:spPr bwMode="auto">
            <a:xfrm>
              <a:off x="4377" y="3067"/>
              <a:ext cx="771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ko-KR" sz="2800" b="1" baseline="-25000">
                  <a:solidFill>
                    <a:schemeClr val="bg1"/>
                  </a:solidFill>
                  <a:ea typeface="굴림" charset="-127"/>
                </a:rPr>
                <a:t>Concept</a:t>
              </a:r>
              <a:endParaRPr lang="en-US" sz="2800" b="1" baseline="-25000">
                <a:solidFill>
                  <a:schemeClr val="bg1"/>
                </a:solidFill>
              </a:endParaRPr>
            </a:p>
          </p:txBody>
        </p:sp>
      </p:grpSp>
      <p:grpSp>
        <p:nvGrpSpPr>
          <p:cNvPr id="285722" name="Group 26"/>
          <p:cNvGrpSpPr>
            <a:grpSpLocks/>
          </p:cNvGrpSpPr>
          <p:nvPr/>
        </p:nvGrpSpPr>
        <p:grpSpPr bwMode="auto">
          <a:xfrm>
            <a:off x="1403350" y="1925638"/>
            <a:ext cx="1800225" cy="1576387"/>
            <a:chOff x="1111" y="1394"/>
            <a:chExt cx="1134" cy="993"/>
          </a:xfrm>
        </p:grpSpPr>
        <p:grpSp>
          <p:nvGrpSpPr>
            <p:cNvPr id="285723" name="Group 27"/>
            <p:cNvGrpSpPr>
              <a:grpSpLocks/>
            </p:cNvGrpSpPr>
            <p:nvPr/>
          </p:nvGrpSpPr>
          <p:grpSpPr bwMode="auto">
            <a:xfrm>
              <a:off x="1111" y="1394"/>
              <a:ext cx="1134" cy="993"/>
              <a:chOff x="2336" y="3117"/>
              <a:chExt cx="1134" cy="993"/>
            </a:xfrm>
          </p:grpSpPr>
          <p:grpSp>
            <p:nvGrpSpPr>
              <p:cNvPr id="285724" name="Group 28"/>
              <p:cNvGrpSpPr>
                <a:grpSpLocks/>
              </p:cNvGrpSpPr>
              <p:nvPr/>
            </p:nvGrpSpPr>
            <p:grpSpPr bwMode="auto">
              <a:xfrm>
                <a:off x="2336" y="3117"/>
                <a:ext cx="1134" cy="993"/>
                <a:chOff x="868" y="1477"/>
                <a:chExt cx="4251" cy="2141"/>
              </a:xfrm>
            </p:grpSpPr>
            <p:sp>
              <p:nvSpPr>
                <p:cNvPr id="285725" name="Oval 29"/>
                <p:cNvSpPr>
                  <a:spLocks noChangeArrowheads="1"/>
                </p:cNvSpPr>
                <p:nvPr/>
              </p:nvSpPr>
              <p:spPr bwMode="auto">
                <a:xfrm>
                  <a:off x="868" y="1477"/>
                  <a:ext cx="4251" cy="2141"/>
                </a:xfrm>
                <a:prstGeom prst="ellipse">
                  <a:avLst/>
                </a:pr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285726" name="Oval 30"/>
                <p:cNvSpPr>
                  <a:spLocks noChangeArrowheads="1"/>
                </p:cNvSpPr>
                <p:nvPr/>
              </p:nvSpPr>
              <p:spPr bwMode="auto">
                <a:xfrm>
                  <a:off x="930" y="1480"/>
                  <a:ext cx="4143" cy="2085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folHlink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  <p:sp>
            <p:nvSpPr>
              <p:cNvPr id="285727" name="Oval 31"/>
              <p:cNvSpPr>
                <a:spLocks noChangeArrowheads="1"/>
              </p:cNvSpPr>
              <p:nvPr/>
            </p:nvSpPr>
            <p:spPr bwMode="auto">
              <a:xfrm flipH="1">
                <a:off x="2427" y="3208"/>
                <a:ext cx="953" cy="795"/>
              </a:xfrm>
              <a:prstGeom prst="ellipse">
                <a:avLst/>
              </a:pr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0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285728" name="Oval 32"/>
              <p:cNvSpPr>
                <a:spLocks noChangeArrowheads="1"/>
              </p:cNvSpPr>
              <p:nvPr/>
            </p:nvSpPr>
            <p:spPr bwMode="auto">
              <a:xfrm flipH="1">
                <a:off x="2515" y="3229"/>
                <a:ext cx="771" cy="522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tint val="42353"/>
                      <a:invGamma/>
                    </a:schemeClr>
                  </a:gs>
                  <a:gs pos="100000">
                    <a:schemeClr val="accent1">
                      <a:alpha val="3700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000" b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85729" name="Rectangle 33"/>
            <p:cNvSpPr>
              <a:spLocks noChangeArrowheads="1"/>
            </p:cNvSpPr>
            <p:nvPr/>
          </p:nvSpPr>
          <p:spPr bwMode="auto">
            <a:xfrm>
              <a:off x="1292" y="1706"/>
              <a:ext cx="771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ko-KR" sz="2800" b="1" baseline="-25000">
                  <a:solidFill>
                    <a:schemeClr val="bg1"/>
                  </a:solidFill>
                  <a:ea typeface="굴림" charset="-127"/>
                </a:rPr>
                <a:t>Concept</a:t>
              </a:r>
              <a:endParaRPr lang="en-US" sz="2800" b="1" baseline="-25000">
                <a:solidFill>
                  <a:schemeClr val="bg1"/>
                </a:solidFill>
              </a:endParaRPr>
            </a:p>
          </p:txBody>
        </p:sp>
      </p:grpSp>
      <p:grpSp>
        <p:nvGrpSpPr>
          <p:cNvPr id="285730" name="Group 34"/>
          <p:cNvGrpSpPr>
            <a:grpSpLocks/>
          </p:cNvGrpSpPr>
          <p:nvPr/>
        </p:nvGrpSpPr>
        <p:grpSpPr bwMode="auto">
          <a:xfrm>
            <a:off x="5794375" y="3725863"/>
            <a:ext cx="1800225" cy="1576387"/>
            <a:chOff x="4195" y="2750"/>
            <a:chExt cx="1134" cy="993"/>
          </a:xfrm>
        </p:grpSpPr>
        <p:grpSp>
          <p:nvGrpSpPr>
            <p:cNvPr id="285731" name="Group 35"/>
            <p:cNvGrpSpPr>
              <a:grpSpLocks/>
            </p:cNvGrpSpPr>
            <p:nvPr/>
          </p:nvGrpSpPr>
          <p:grpSpPr bwMode="auto">
            <a:xfrm>
              <a:off x="4195" y="2750"/>
              <a:ext cx="1134" cy="993"/>
              <a:chOff x="4195" y="2750"/>
              <a:chExt cx="1134" cy="993"/>
            </a:xfrm>
          </p:grpSpPr>
          <p:grpSp>
            <p:nvGrpSpPr>
              <p:cNvPr id="285732" name="Group 36"/>
              <p:cNvGrpSpPr>
                <a:grpSpLocks/>
              </p:cNvGrpSpPr>
              <p:nvPr/>
            </p:nvGrpSpPr>
            <p:grpSpPr bwMode="auto">
              <a:xfrm>
                <a:off x="4195" y="2750"/>
                <a:ext cx="1134" cy="993"/>
                <a:chOff x="868" y="1477"/>
                <a:chExt cx="4251" cy="2141"/>
              </a:xfrm>
            </p:grpSpPr>
            <p:sp>
              <p:nvSpPr>
                <p:cNvPr id="285733" name="Oval 37"/>
                <p:cNvSpPr>
                  <a:spLocks noChangeArrowheads="1"/>
                </p:cNvSpPr>
                <p:nvPr/>
              </p:nvSpPr>
              <p:spPr bwMode="auto">
                <a:xfrm>
                  <a:off x="868" y="1477"/>
                  <a:ext cx="4251" cy="2141"/>
                </a:xfrm>
                <a:prstGeom prst="ellipse">
                  <a:avLst/>
                </a:pr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285734" name="Oval 38"/>
                <p:cNvSpPr>
                  <a:spLocks noChangeArrowheads="1"/>
                </p:cNvSpPr>
                <p:nvPr/>
              </p:nvSpPr>
              <p:spPr bwMode="auto">
                <a:xfrm>
                  <a:off x="930" y="1480"/>
                  <a:ext cx="4143" cy="2085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folHlink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  <p:sp>
            <p:nvSpPr>
              <p:cNvPr id="285735" name="Oval 39"/>
              <p:cNvSpPr>
                <a:spLocks noChangeArrowheads="1"/>
              </p:cNvSpPr>
              <p:nvPr/>
            </p:nvSpPr>
            <p:spPr bwMode="auto">
              <a:xfrm flipH="1">
                <a:off x="4285" y="2841"/>
                <a:ext cx="953" cy="791"/>
              </a:xfrm>
              <a:prstGeom prst="ellipse">
                <a:avLst/>
              </a:prstGeom>
              <a:solidFill>
                <a:schemeClr val="hlink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0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285736" name="Oval 40"/>
              <p:cNvSpPr>
                <a:spLocks noChangeArrowheads="1"/>
              </p:cNvSpPr>
              <p:nvPr/>
            </p:nvSpPr>
            <p:spPr bwMode="auto">
              <a:xfrm flipH="1">
                <a:off x="4375" y="2865"/>
                <a:ext cx="771" cy="522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35686"/>
                      <a:invGamma/>
                    </a:schemeClr>
                  </a:gs>
                  <a:gs pos="100000">
                    <a:schemeClr val="hlink">
                      <a:alpha val="3700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000" b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85737" name="Rectangle 41"/>
            <p:cNvSpPr>
              <a:spLocks noChangeArrowheads="1"/>
            </p:cNvSpPr>
            <p:nvPr/>
          </p:nvSpPr>
          <p:spPr bwMode="auto">
            <a:xfrm>
              <a:off x="4377" y="3067"/>
              <a:ext cx="771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ko-KR" sz="2800" b="1" baseline="-25000">
                  <a:solidFill>
                    <a:schemeClr val="bg1"/>
                  </a:solidFill>
                  <a:ea typeface="굴림" charset="-127"/>
                </a:rPr>
                <a:t>Concept</a:t>
              </a:r>
              <a:endParaRPr lang="en-US" sz="2800" b="1" baseline="-2500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722" name="Group 2"/>
          <p:cNvGrpSpPr>
            <a:grpSpLocks/>
          </p:cNvGrpSpPr>
          <p:nvPr/>
        </p:nvGrpSpPr>
        <p:grpSpPr bwMode="auto">
          <a:xfrm>
            <a:off x="2351088" y="2636838"/>
            <a:ext cx="4741862" cy="3303587"/>
            <a:chOff x="1438" y="1888"/>
            <a:chExt cx="2987" cy="2081"/>
          </a:xfrm>
        </p:grpSpPr>
        <p:sp>
          <p:nvSpPr>
            <p:cNvPr id="286723" name="AutoShape 3"/>
            <p:cNvSpPr>
              <a:spLocks noChangeArrowheads="1"/>
            </p:cNvSpPr>
            <p:nvPr/>
          </p:nvSpPr>
          <p:spPr bwMode="auto">
            <a:xfrm rot="10582451">
              <a:off x="1438" y="3106"/>
              <a:ext cx="363" cy="318"/>
            </a:xfrm>
            <a:prstGeom prst="chevron">
              <a:avLst>
                <a:gd name="adj" fmla="val 28538"/>
              </a:avLst>
            </a:prstGeom>
            <a:gradFill rotWithShape="1">
              <a:gsLst>
                <a:gs pos="0">
                  <a:schemeClr val="folHlink"/>
                </a:gs>
                <a:gs pos="100000">
                  <a:schemeClr val="folHlink">
                    <a:gamma/>
                    <a:shade val="6902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86724" name="AutoShape 4"/>
            <p:cNvSpPr>
              <a:spLocks noChangeArrowheads="1"/>
            </p:cNvSpPr>
            <p:nvPr/>
          </p:nvSpPr>
          <p:spPr bwMode="auto">
            <a:xfrm rot="16200000">
              <a:off x="2950" y="1911"/>
              <a:ext cx="363" cy="318"/>
            </a:xfrm>
            <a:prstGeom prst="chevron">
              <a:avLst>
                <a:gd name="adj" fmla="val 28538"/>
              </a:avLst>
            </a:prstGeom>
            <a:gradFill rotWithShape="1">
              <a:gsLst>
                <a:gs pos="0">
                  <a:schemeClr val="folHlink"/>
                </a:gs>
                <a:gs pos="100000">
                  <a:schemeClr val="folHlink">
                    <a:gamma/>
                    <a:shade val="7098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grpSp>
          <p:nvGrpSpPr>
            <p:cNvPr id="286725" name="Group 5"/>
            <p:cNvGrpSpPr>
              <a:grpSpLocks/>
            </p:cNvGrpSpPr>
            <p:nvPr/>
          </p:nvGrpSpPr>
          <p:grpSpPr bwMode="auto">
            <a:xfrm>
              <a:off x="1860" y="2244"/>
              <a:ext cx="2565" cy="1725"/>
              <a:chOff x="1860" y="2244"/>
              <a:chExt cx="2565" cy="1725"/>
            </a:xfrm>
          </p:grpSpPr>
          <p:sp>
            <p:nvSpPr>
              <p:cNvPr id="286726" name="AutoShape 6"/>
              <p:cNvSpPr>
                <a:spLocks noChangeArrowheads="1"/>
              </p:cNvSpPr>
              <p:nvPr/>
            </p:nvSpPr>
            <p:spPr bwMode="auto">
              <a:xfrm rot="56991899">
                <a:off x="1837" y="2267"/>
                <a:ext cx="363" cy="318"/>
              </a:xfrm>
              <a:prstGeom prst="chevron">
                <a:avLst>
                  <a:gd name="adj" fmla="val 28538"/>
                </a:avLst>
              </a:prstGeom>
              <a:gradFill rotWithShape="1">
                <a:gsLst>
                  <a:gs pos="0">
                    <a:schemeClr val="folHlink"/>
                  </a:gs>
                  <a:gs pos="100000">
                    <a:schemeClr val="folHlink">
                      <a:gamma/>
                      <a:shade val="70980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286727" name="AutoShape 7"/>
              <p:cNvSpPr>
                <a:spLocks noChangeArrowheads="1"/>
              </p:cNvSpPr>
              <p:nvPr/>
            </p:nvSpPr>
            <p:spPr bwMode="auto">
              <a:xfrm rot="18989892">
                <a:off x="4062" y="2296"/>
                <a:ext cx="363" cy="318"/>
              </a:xfrm>
              <a:prstGeom prst="chevron">
                <a:avLst>
                  <a:gd name="adj" fmla="val 28538"/>
                </a:avLst>
              </a:prstGeom>
              <a:gradFill rotWithShape="1">
                <a:gsLst>
                  <a:gs pos="0">
                    <a:schemeClr val="folHlink"/>
                  </a:gs>
                  <a:gs pos="100000">
                    <a:schemeClr val="folHlink">
                      <a:gamma/>
                      <a:shade val="70980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286728" name="Oval 8"/>
              <p:cNvSpPr>
                <a:spLocks noChangeArrowheads="1"/>
              </p:cNvSpPr>
              <p:nvPr/>
            </p:nvSpPr>
            <p:spPr bwMode="auto">
              <a:xfrm>
                <a:off x="1879" y="2302"/>
                <a:ext cx="2404" cy="1667"/>
              </a:xfrm>
              <a:prstGeom prst="ellipse">
                <a:avLst/>
              </a:prstGeom>
              <a:solidFill>
                <a:schemeClr val="folHlink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286729" name="Oval 9"/>
              <p:cNvSpPr>
                <a:spLocks noChangeArrowheads="1"/>
              </p:cNvSpPr>
              <p:nvPr/>
            </p:nvSpPr>
            <p:spPr bwMode="auto">
              <a:xfrm>
                <a:off x="1914" y="2304"/>
                <a:ext cx="2343" cy="1624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chemeClr val="folHlink">
                      <a:gamma/>
                      <a:shade val="55686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4000" baseline="-25000"/>
              </a:p>
            </p:txBody>
          </p:sp>
          <p:sp>
            <p:nvSpPr>
              <p:cNvPr id="286730" name="Oval 10"/>
              <p:cNvSpPr>
                <a:spLocks noChangeArrowheads="1"/>
              </p:cNvSpPr>
              <p:nvPr/>
            </p:nvSpPr>
            <p:spPr bwMode="auto">
              <a:xfrm flipH="1">
                <a:off x="2051" y="2341"/>
                <a:ext cx="2065" cy="1191"/>
              </a:xfrm>
              <a:prstGeom prst="ellipse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5764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286731" name="Rectangle 11"/>
              <p:cNvSpPr>
                <a:spLocks noChangeArrowheads="1"/>
              </p:cNvSpPr>
              <p:nvPr/>
            </p:nvSpPr>
            <p:spPr bwMode="auto">
              <a:xfrm>
                <a:off x="2383" y="2609"/>
                <a:ext cx="1414" cy="8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3200" b="1" baseline="-25000">
                    <a:ea typeface="굴림" charset="-127"/>
                  </a:rPr>
                  <a:t>Click to add text</a:t>
                </a:r>
              </a:p>
              <a:p>
                <a:pPr algn="ctr"/>
                <a:r>
                  <a:rPr lang="en-US" altLang="ko-KR" sz="3200" b="1" baseline="-25000">
                    <a:ea typeface="굴림" charset="-127"/>
                  </a:rPr>
                  <a:t>Add text 1</a:t>
                </a:r>
              </a:p>
              <a:p>
                <a:pPr algn="ctr"/>
                <a:r>
                  <a:rPr lang="en-US" altLang="ko-KR" sz="3200" b="1" baseline="-25000">
                    <a:ea typeface="굴림" charset="-127"/>
                  </a:rPr>
                  <a:t>Add text 2</a:t>
                </a:r>
              </a:p>
              <a:p>
                <a:pPr algn="ctr"/>
                <a:r>
                  <a:rPr lang="en-US" altLang="ko-KR" sz="3200" b="1" baseline="-25000">
                    <a:ea typeface="굴림" charset="-127"/>
                  </a:rPr>
                  <a:t>Add text 3</a:t>
                </a:r>
                <a:endParaRPr lang="uk-UA" sz="3200" b="1" baseline="-25000"/>
              </a:p>
            </p:txBody>
          </p:sp>
        </p:grpSp>
      </p:grpSp>
      <p:grpSp>
        <p:nvGrpSpPr>
          <p:cNvPr id="286732" name="Group 12"/>
          <p:cNvGrpSpPr>
            <a:grpSpLocks/>
          </p:cNvGrpSpPr>
          <p:nvPr/>
        </p:nvGrpSpPr>
        <p:grpSpPr bwMode="auto">
          <a:xfrm>
            <a:off x="468313" y="4084638"/>
            <a:ext cx="1800225" cy="1576387"/>
            <a:chOff x="431" y="2750"/>
            <a:chExt cx="1134" cy="993"/>
          </a:xfrm>
        </p:grpSpPr>
        <p:grpSp>
          <p:nvGrpSpPr>
            <p:cNvPr id="286733" name="Group 13"/>
            <p:cNvGrpSpPr>
              <a:grpSpLocks/>
            </p:cNvGrpSpPr>
            <p:nvPr/>
          </p:nvGrpSpPr>
          <p:grpSpPr bwMode="auto">
            <a:xfrm>
              <a:off x="431" y="2750"/>
              <a:ext cx="1134" cy="993"/>
              <a:chOff x="431" y="2750"/>
              <a:chExt cx="1134" cy="993"/>
            </a:xfrm>
          </p:grpSpPr>
          <p:grpSp>
            <p:nvGrpSpPr>
              <p:cNvPr id="286734" name="Group 14"/>
              <p:cNvGrpSpPr>
                <a:grpSpLocks/>
              </p:cNvGrpSpPr>
              <p:nvPr/>
            </p:nvGrpSpPr>
            <p:grpSpPr bwMode="auto">
              <a:xfrm>
                <a:off x="431" y="2750"/>
                <a:ext cx="1134" cy="993"/>
                <a:chOff x="868" y="1477"/>
                <a:chExt cx="4251" cy="2141"/>
              </a:xfrm>
            </p:grpSpPr>
            <p:sp>
              <p:nvSpPr>
                <p:cNvPr id="286735" name="Oval 15"/>
                <p:cNvSpPr>
                  <a:spLocks noChangeArrowheads="1"/>
                </p:cNvSpPr>
                <p:nvPr/>
              </p:nvSpPr>
              <p:spPr bwMode="auto">
                <a:xfrm>
                  <a:off x="868" y="1477"/>
                  <a:ext cx="4251" cy="2141"/>
                </a:xfrm>
                <a:prstGeom prst="ellipse">
                  <a:avLst/>
                </a:pr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286736" name="Oval 16"/>
                <p:cNvSpPr>
                  <a:spLocks noChangeArrowheads="1"/>
                </p:cNvSpPr>
                <p:nvPr/>
              </p:nvSpPr>
              <p:spPr bwMode="auto">
                <a:xfrm>
                  <a:off x="930" y="1480"/>
                  <a:ext cx="4143" cy="2085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folHlink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  <p:sp>
            <p:nvSpPr>
              <p:cNvPr id="286737" name="Oval 17"/>
              <p:cNvSpPr>
                <a:spLocks noChangeArrowheads="1"/>
              </p:cNvSpPr>
              <p:nvPr/>
            </p:nvSpPr>
            <p:spPr bwMode="auto">
              <a:xfrm flipH="1">
                <a:off x="522" y="2840"/>
                <a:ext cx="953" cy="798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0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286738" name="Oval 18"/>
              <p:cNvSpPr>
                <a:spLocks noChangeArrowheads="1"/>
              </p:cNvSpPr>
              <p:nvPr/>
            </p:nvSpPr>
            <p:spPr bwMode="auto">
              <a:xfrm flipH="1">
                <a:off x="611" y="2862"/>
                <a:ext cx="771" cy="522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tint val="35686"/>
                      <a:invGamma/>
                    </a:schemeClr>
                  </a:gs>
                  <a:gs pos="100000">
                    <a:schemeClr val="accent2">
                      <a:alpha val="3700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000" b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86739" name="Rectangle 19"/>
            <p:cNvSpPr>
              <a:spLocks noChangeArrowheads="1"/>
            </p:cNvSpPr>
            <p:nvPr/>
          </p:nvSpPr>
          <p:spPr bwMode="auto">
            <a:xfrm>
              <a:off x="612" y="3067"/>
              <a:ext cx="771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ko-KR" sz="2800" b="1" baseline="-25000">
                  <a:solidFill>
                    <a:schemeClr val="bg1"/>
                  </a:solidFill>
                  <a:ea typeface="굴림" charset="-127"/>
                </a:rPr>
                <a:t>Concept</a:t>
              </a:r>
              <a:endParaRPr lang="en-US" sz="2800" b="1" baseline="-25000">
                <a:solidFill>
                  <a:schemeClr val="bg1"/>
                </a:solidFill>
              </a:endParaRPr>
            </a:p>
          </p:txBody>
        </p:sp>
      </p:grpSp>
      <p:grpSp>
        <p:nvGrpSpPr>
          <p:cNvPr id="286740" name="Group 20"/>
          <p:cNvGrpSpPr>
            <a:grpSpLocks/>
          </p:cNvGrpSpPr>
          <p:nvPr/>
        </p:nvGrpSpPr>
        <p:grpSpPr bwMode="auto">
          <a:xfrm>
            <a:off x="6805613" y="1924050"/>
            <a:ext cx="1800225" cy="1576388"/>
            <a:chOff x="4195" y="2750"/>
            <a:chExt cx="1134" cy="993"/>
          </a:xfrm>
        </p:grpSpPr>
        <p:grpSp>
          <p:nvGrpSpPr>
            <p:cNvPr id="286741" name="Group 21"/>
            <p:cNvGrpSpPr>
              <a:grpSpLocks/>
            </p:cNvGrpSpPr>
            <p:nvPr/>
          </p:nvGrpSpPr>
          <p:grpSpPr bwMode="auto">
            <a:xfrm>
              <a:off x="4195" y="2750"/>
              <a:ext cx="1134" cy="993"/>
              <a:chOff x="4195" y="2750"/>
              <a:chExt cx="1134" cy="993"/>
            </a:xfrm>
          </p:grpSpPr>
          <p:grpSp>
            <p:nvGrpSpPr>
              <p:cNvPr id="286742" name="Group 22"/>
              <p:cNvGrpSpPr>
                <a:grpSpLocks/>
              </p:cNvGrpSpPr>
              <p:nvPr/>
            </p:nvGrpSpPr>
            <p:grpSpPr bwMode="auto">
              <a:xfrm>
                <a:off x="4195" y="2750"/>
                <a:ext cx="1134" cy="993"/>
                <a:chOff x="868" y="1477"/>
                <a:chExt cx="4251" cy="2141"/>
              </a:xfrm>
            </p:grpSpPr>
            <p:sp>
              <p:nvSpPr>
                <p:cNvPr id="286743" name="Oval 23"/>
                <p:cNvSpPr>
                  <a:spLocks noChangeArrowheads="1"/>
                </p:cNvSpPr>
                <p:nvPr/>
              </p:nvSpPr>
              <p:spPr bwMode="auto">
                <a:xfrm>
                  <a:off x="868" y="1477"/>
                  <a:ext cx="4251" cy="2141"/>
                </a:xfrm>
                <a:prstGeom prst="ellipse">
                  <a:avLst/>
                </a:pr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286744" name="Oval 24"/>
                <p:cNvSpPr>
                  <a:spLocks noChangeArrowheads="1"/>
                </p:cNvSpPr>
                <p:nvPr/>
              </p:nvSpPr>
              <p:spPr bwMode="auto">
                <a:xfrm>
                  <a:off x="930" y="1480"/>
                  <a:ext cx="4143" cy="2085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folHlink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  <p:sp>
            <p:nvSpPr>
              <p:cNvPr id="286745" name="Oval 25"/>
              <p:cNvSpPr>
                <a:spLocks noChangeArrowheads="1"/>
              </p:cNvSpPr>
              <p:nvPr/>
            </p:nvSpPr>
            <p:spPr bwMode="auto">
              <a:xfrm flipH="1">
                <a:off x="4285" y="2841"/>
                <a:ext cx="953" cy="791"/>
              </a:xfrm>
              <a:prstGeom prst="ellipse">
                <a:avLst/>
              </a:pr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0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286746" name="Oval 26"/>
              <p:cNvSpPr>
                <a:spLocks noChangeArrowheads="1"/>
              </p:cNvSpPr>
              <p:nvPr/>
            </p:nvSpPr>
            <p:spPr bwMode="auto">
              <a:xfrm flipH="1">
                <a:off x="4375" y="2865"/>
                <a:ext cx="771" cy="52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35686"/>
                      <a:invGamma/>
                    </a:schemeClr>
                  </a:gs>
                  <a:gs pos="100000">
                    <a:schemeClr val="bg2">
                      <a:alpha val="3700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000" b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86747" name="Rectangle 27"/>
            <p:cNvSpPr>
              <a:spLocks noChangeArrowheads="1"/>
            </p:cNvSpPr>
            <p:nvPr/>
          </p:nvSpPr>
          <p:spPr bwMode="auto">
            <a:xfrm>
              <a:off x="4377" y="3067"/>
              <a:ext cx="771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ko-KR" sz="2800" b="1" baseline="-25000">
                  <a:solidFill>
                    <a:schemeClr val="bg1"/>
                  </a:solidFill>
                  <a:ea typeface="굴림" charset="-127"/>
                </a:rPr>
                <a:t>Concept</a:t>
              </a:r>
              <a:endParaRPr lang="en-US" sz="2800" b="1" baseline="-25000">
                <a:solidFill>
                  <a:schemeClr val="bg1"/>
                </a:solidFill>
              </a:endParaRPr>
            </a:p>
          </p:txBody>
        </p:sp>
      </p:grpSp>
      <p:grpSp>
        <p:nvGrpSpPr>
          <p:cNvPr id="286748" name="Group 28"/>
          <p:cNvGrpSpPr>
            <a:grpSpLocks/>
          </p:cNvGrpSpPr>
          <p:nvPr/>
        </p:nvGrpSpPr>
        <p:grpSpPr bwMode="auto">
          <a:xfrm>
            <a:off x="1476375" y="1844675"/>
            <a:ext cx="1800225" cy="1576388"/>
            <a:chOff x="1111" y="1394"/>
            <a:chExt cx="1134" cy="993"/>
          </a:xfrm>
        </p:grpSpPr>
        <p:grpSp>
          <p:nvGrpSpPr>
            <p:cNvPr id="286749" name="Group 29"/>
            <p:cNvGrpSpPr>
              <a:grpSpLocks/>
            </p:cNvGrpSpPr>
            <p:nvPr/>
          </p:nvGrpSpPr>
          <p:grpSpPr bwMode="auto">
            <a:xfrm>
              <a:off x="1111" y="1394"/>
              <a:ext cx="1134" cy="993"/>
              <a:chOff x="2336" y="3117"/>
              <a:chExt cx="1134" cy="993"/>
            </a:xfrm>
          </p:grpSpPr>
          <p:grpSp>
            <p:nvGrpSpPr>
              <p:cNvPr id="286750" name="Group 30"/>
              <p:cNvGrpSpPr>
                <a:grpSpLocks/>
              </p:cNvGrpSpPr>
              <p:nvPr/>
            </p:nvGrpSpPr>
            <p:grpSpPr bwMode="auto">
              <a:xfrm>
                <a:off x="2336" y="3117"/>
                <a:ext cx="1134" cy="993"/>
                <a:chOff x="868" y="1477"/>
                <a:chExt cx="4251" cy="2141"/>
              </a:xfrm>
            </p:grpSpPr>
            <p:sp>
              <p:nvSpPr>
                <p:cNvPr id="286751" name="Oval 31"/>
                <p:cNvSpPr>
                  <a:spLocks noChangeArrowheads="1"/>
                </p:cNvSpPr>
                <p:nvPr/>
              </p:nvSpPr>
              <p:spPr bwMode="auto">
                <a:xfrm>
                  <a:off x="868" y="1477"/>
                  <a:ext cx="4251" cy="2141"/>
                </a:xfrm>
                <a:prstGeom prst="ellipse">
                  <a:avLst/>
                </a:pr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286752" name="Oval 32"/>
                <p:cNvSpPr>
                  <a:spLocks noChangeArrowheads="1"/>
                </p:cNvSpPr>
                <p:nvPr/>
              </p:nvSpPr>
              <p:spPr bwMode="auto">
                <a:xfrm>
                  <a:off x="930" y="1480"/>
                  <a:ext cx="4143" cy="2085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folHlink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  <p:sp>
            <p:nvSpPr>
              <p:cNvPr id="286753" name="Oval 33"/>
              <p:cNvSpPr>
                <a:spLocks noChangeArrowheads="1"/>
              </p:cNvSpPr>
              <p:nvPr/>
            </p:nvSpPr>
            <p:spPr bwMode="auto">
              <a:xfrm flipH="1">
                <a:off x="2427" y="3208"/>
                <a:ext cx="953" cy="795"/>
              </a:xfrm>
              <a:prstGeom prst="ellipse">
                <a:avLst/>
              </a:pr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0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286754" name="Oval 34"/>
              <p:cNvSpPr>
                <a:spLocks noChangeArrowheads="1"/>
              </p:cNvSpPr>
              <p:nvPr/>
            </p:nvSpPr>
            <p:spPr bwMode="auto">
              <a:xfrm flipH="1">
                <a:off x="2515" y="3229"/>
                <a:ext cx="771" cy="522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tint val="42353"/>
                      <a:invGamma/>
                    </a:schemeClr>
                  </a:gs>
                  <a:gs pos="100000">
                    <a:schemeClr val="accent1">
                      <a:alpha val="3700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000" b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86755" name="Rectangle 35"/>
            <p:cNvSpPr>
              <a:spLocks noChangeArrowheads="1"/>
            </p:cNvSpPr>
            <p:nvPr/>
          </p:nvSpPr>
          <p:spPr bwMode="auto">
            <a:xfrm>
              <a:off x="1292" y="1706"/>
              <a:ext cx="771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ko-KR" sz="2800" b="1" baseline="-25000">
                  <a:solidFill>
                    <a:schemeClr val="bg1"/>
                  </a:solidFill>
                  <a:ea typeface="굴림" charset="-127"/>
                </a:rPr>
                <a:t>Concept</a:t>
              </a:r>
              <a:endParaRPr lang="en-US" sz="2800" b="1" baseline="-25000">
                <a:solidFill>
                  <a:schemeClr val="bg1"/>
                </a:solidFill>
              </a:endParaRPr>
            </a:p>
          </p:txBody>
        </p:sp>
      </p:grpSp>
      <p:grpSp>
        <p:nvGrpSpPr>
          <p:cNvPr id="286756" name="Group 36"/>
          <p:cNvGrpSpPr>
            <a:grpSpLocks/>
          </p:cNvGrpSpPr>
          <p:nvPr/>
        </p:nvGrpSpPr>
        <p:grpSpPr bwMode="auto">
          <a:xfrm>
            <a:off x="4141788" y="981075"/>
            <a:ext cx="1800225" cy="1576388"/>
            <a:chOff x="4195" y="2750"/>
            <a:chExt cx="1134" cy="993"/>
          </a:xfrm>
        </p:grpSpPr>
        <p:grpSp>
          <p:nvGrpSpPr>
            <p:cNvPr id="286757" name="Group 37"/>
            <p:cNvGrpSpPr>
              <a:grpSpLocks/>
            </p:cNvGrpSpPr>
            <p:nvPr/>
          </p:nvGrpSpPr>
          <p:grpSpPr bwMode="auto">
            <a:xfrm>
              <a:off x="4195" y="2750"/>
              <a:ext cx="1134" cy="993"/>
              <a:chOff x="4195" y="2750"/>
              <a:chExt cx="1134" cy="993"/>
            </a:xfrm>
          </p:grpSpPr>
          <p:grpSp>
            <p:nvGrpSpPr>
              <p:cNvPr id="286758" name="Group 38"/>
              <p:cNvGrpSpPr>
                <a:grpSpLocks/>
              </p:cNvGrpSpPr>
              <p:nvPr/>
            </p:nvGrpSpPr>
            <p:grpSpPr bwMode="auto">
              <a:xfrm>
                <a:off x="4195" y="2750"/>
                <a:ext cx="1134" cy="993"/>
                <a:chOff x="868" y="1477"/>
                <a:chExt cx="4251" cy="2141"/>
              </a:xfrm>
            </p:grpSpPr>
            <p:sp>
              <p:nvSpPr>
                <p:cNvPr id="286759" name="Oval 39"/>
                <p:cNvSpPr>
                  <a:spLocks noChangeArrowheads="1"/>
                </p:cNvSpPr>
                <p:nvPr/>
              </p:nvSpPr>
              <p:spPr bwMode="auto">
                <a:xfrm>
                  <a:off x="868" y="1477"/>
                  <a:ext cx="4251" cy="2141"/>
                </a:xfrm>
                <a:prstGeom prst="ellipse">
                  <a:avLst/>
                </a:pr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286760" name="Oval 40"/>
                <p:cNvSpPr>
                  <a:spLocks noChangeArrowheads="1"/>
                </p:cNvSpPr>
                <p:nvPr/>
              </p:nvSpPr>
              <p:spPr bwMode="auto">
                <a:xfrm>
                  <a:off x="930" y="1480"/>
                  <a:ext cx="4143" cy="2085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folHlink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  <p:sp>
            <p:nvSpPr>
              <p:cNvPr id="286761" name="Oval 41"/>
              <p:cNvSpPr>
                <a:spLocks noChangeArrowheads="1"/>
              </p:cNvSpPr>
              <p:nvPr/>
            </p:nvSpPr>
            <p:spPr bwMode="auto">
              <a:xfrm flipH="1">
                <a:off x="4285" y="2841"/>
                <a:ext cx="953" cy="791"/>
              </a:xfrm>
              <a:prstGeom prst="ellipse">
                <a:avLst/>
              </a:prstGeom>
              <a:solidFill>
                <a:schemeClr val="hlink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0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286762" name="Oval 42"/>
              <p:cNvSpPr>
                <a:spLocks noChangeArrowheads="1"/>
              </p:cNvSpPr>
              <p:nvPr/>
            </p:nvSpPr>
            <p:spPr bwMode="auto">
              <a:xfrm flipH="1">
                <a:off x="4375" y="2865"/>
                <a:ext cx="771" cy="522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35686"/>
                      <a:invGamma/>
                    </a:schemeClr>
                  </a:gs>
                  <a:gs pos="100000">
                    <a:schemeClr val="hlink">
                      <a:alpha val="3700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000" b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86763" name="Rectangle 43"/>
            <p:cNvSpPr>
              <a:spLocks noChangeArrowheads="1"/>
            </p:cNvSpPr>
            <p:nvPr/>
          </p:nvSpPr>
          <p:spPr bwMode="auto">
            <a:xfrm>
              <a:off x="4377" y="3067"/>
              <a:ext cx="771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ko-KR" sz="2800" b="1" baseline="-25000">
                  <a:solidFill>
                    <a:schemeClr val="bg1"/>
                  </a:solidFill>
                  <a:ea typeface="굴림" charset="-127"/>
                </a:rPr>
                <a:t>Concept</a:t>
              </a:r>
              <a:endParaRPr lang="en-US" sz="2800" b="1" baseline="-2500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7746" name="Group 2"/>
          <p:cNvGrpSpPr>
            <a:grpSpLocks/>
          </p:cNvGrpSpPr>
          <p:nvPr/>
        </p:nvGrpSpPr>
        <p:grpSpPr bwMode="auto">
          <a:xfrm>
            <a:off x="6877050" y="1916113"/>
            <a:ext cx="1798638" cy="3168650"/>
            <a:chOff x="295" y="2290"/>
            <a:chExt cx="907" cy="1458"/>
          </a:xfrm>
        </p:grpSpPr>
        <p:sp>
          <p:nvSpPr>
            <p:cNvPr id="287747" name="AutoShape 3"/>
            <p:cNvSpPr>
              <a:spLocks noChangeArrowheads="1"/>
            </p:cNvSpPr>
            <p:nvPr/>
          </p:nvSpPr>
          <p:spPr bwMode="auto">
            <a:xfrm>
              <a:off x="295" y="2290"/>
              <a:ext cx="907" cy="1458"/>
            </a:xfrm>
            <a:prstGeom prst="roundRect">
              <a:avLst>
                <a:gd name="adj" fmla="val 13671"/>
              </a:avLst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87748" name="AutoShape 4"/>
            <p:cNvSpPr>
              <a:spLocks noChangeArrowheads="1"/>
            </p:cNvSpPr>
            <p:nvPr/>
          </p:nvSpPr>
          <p:spPr bwMode="auto">
            <a:xfrm rot="10800000">
              <a:off x="301" y="2296"/>
              <a:ext cx="894" cy="635"/>
            </a:xfrm>
            <a:prstGeom prst="roundRect">
              <a:avLst>
                <a:gd name="adj" fmla="val 18579"/>
              </a:avLst>
            </a:prstGeom>
            <a:gradFill rotWithShape="1">
              <a:gsLst>
                <a:gs pos="0">
                  <a:schemeClr val="folHlink"/>
                </a:gs>
                <a:gs pos="100000">
                  <a:schemeClr val="folHlink">
                    <a:gamma/>
                    <a:tint val="0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</p:grpSp>
      <p:sp>
        <p:nvSpPr>
          <p:cNvPr id="287749" name="AutoShape 5"/>
          <p:cNvSpPr>
            <a:spLocks noChangeArrowheads="1"/>
          </p:cNvSpPr>
          <p:nvPr/>
        </p:nvSpPr>
        <p:spPr bwMode="auto">
          <a:xfrm>
            <a:off x="34925" y="2811463"/>
            <a:ext cx="5041900" cy="73025"/>
          </a:xfrm>
          <a:prstGeom prst="parallelogram">
            <a:avLst>
              <a:gd name="adj" fmla="val 381657"/>
            </a:avLst>
          </a:prstGeom>
          <a:gradFill rotWithShape="1">
            <a:gsLst>
              <a:gs pos="0">
                <a:schemeClr val="bg1">
                  <a:alpha val="0"/>
                </a:schemeClr>
              </a:gs>
              <a:gs pos="100000">
                <a:schemeClr val="bg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87750" name="AutoShape 6"/>
          <p:cNvSpPr>
            <a:spLocks noChangeArrowheads="1"/>
          </p:cNvSpPr>
          <p:nvPr/>
        </p:nvSpPr>
        <p:spPr bwMode="auto">
          <a:xfrm>
            <a:off x="44450" y="3395663"/>
            <a:ext cx="5400675" cy="71437"/>
          </a:xfrm>
          <a:prstGeom prst="parallelogram">
            <a:avLst>
              <a:gd name="adj" fmla="val 417903"/>
            </a:avLst>
          </a:prstGeom>
          <a:gradFill rotWithShape="1">
            <a:gsLst>
              <a:gs pos="0">
                <a:schemeClr val="bg1">
                  <a:alpha val="0"/>
                </a:schemeClr>
              </a:gs>
              <a:gs pos="100000">
                <a:schemeClr val="hlink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87751" name="AutoShape 7"/>
          <p:cNvSpPr>
            <a:spLocks noChangeArrowheads="1"/>
          </p:cNvSpPr>
          <p:nvPr/>
        </p:nvSpPr>
        <p:spPr bwMode="auto">
          <a:xfrm>
            <a:off x="44450" y="4044950"/>
            <a:ext cx="5113338" cy="73025"/>
          </a:xfrm>
          <a:prstGeom prst="parallelogram">
            <a:avLst>
              <a:gd name="adj" fmla="val 387065"/>
            </a:avLst>
          </a:prstGeom>
          <a:gradFill rotWithShape="1">
            <a:gsLst>
              <a:gs pos="0">
                <a:schemeClr val="bg1">
                  <a:alpha val="0"/>
                </a:schemeClr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87752" name="AutoShape 8"/>
          <p:cNvSpPr>
            <a:spLocks noChangeArrowheads="1"/>
          </p:cNvSpPr>
          <p:nvPr/>
        </p:nvSpPr>
        <p:spPr bwMode="auto">
          <a:xfrm>
            <a:off x="44450" y="4868863"/>
            <a:ext cx="4608513" cy="73025"/>
          </a:xfrm>
          <a:prstGeom prst="parallelogram">
            <a:avLst>
              <a:gd name="adj" fmla="val 348851"/>
            </a:avLst>
          </a:prstGeom>
          <a:gradFill rotWithShape="1">
            <a:gsLst>
              <a:gs pos="0">
                <a:schemeClr val="bg1">
                  <a:alpha val="0"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87753" name="Text Box 9"/>
          <p:cNvSpPr txBox="1">
            <a:spLocks noChangeArrowheads="1"/>
          </p:cNvSpPr>
          <p:nvPr/>
        </p:nvSpPr>
        <p:spPr bwMode="auto">
          <a:xfrm rot="16200000">
            <a:off x="1389063" y="1174750"/>
            <a:ext cx="549275" cy="29495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eaVert">
            <a:spAutoFit/>
          </a:bodyPr>
          <a:lstStyle/>
          <a:p>
            <a:pPr algn="ctr" eaLnBrk="0" hangingPunct="0"/>
            <a:r>
              <a:rPr lang="en-US" altLang="ko-KR" sz="2400" b="1">
                <a:solidFill>
                  <a:schemeClr val="bg2"/>
                </a:solidFill>
                <a:ea typeface="굴림" charset="-127"/>
              </a:rPr>
              <a:t>Add text title</a:t>
            </a:r>
          </a:p>
        </p:txBody>
      </p:sp>
      <p:sp>
        <p:nvSpPr>
          <p:cNvPr id="287754" name="Text Box 10"/>
          <p:cNvSpPr txBox="1">
            <a:spLocks noChangeArrowheads="1"/>
          </p:cNvSpPr>
          <p:nvPr/>
        </p:nvSpPr>
        <p:spPr bwMode="auto">
          <a:xfrm rot="16200000">
            <a:off x="1389063" y="1795463"/>
            <a:ext cx="549275" cy="29495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eaVert">
            <a:spAutoFit/>
          </a:bodyPr>
          <a:lstStyle/>
          <a:p>
            <a:pPr algn="ctr" eaLnBrk="0" hangingPunct="0"/>
            <a:r>
              <a:rPr lang="en-US" altLang="ko-KR" sz="2400" b="1">
                <a:solidFill>
                  <a:schemeClr val="bg2"/>
                </a:solidFill>
                <a:ea typeface="굴림" charset="-127"/>
              </a:rPr>
              <a:t>Add text title</a:t>
            </a:r>
          </a:p>
        </p:txBody>
      </p:sp>
      <p:sp>
        <p:nvSpPr>
          <p:cNvPr id="287755" name="Text Box 11"/>
          <p:cNvSpPr txBox="1">
            <a:spLocks noChangeArrowheads="1"/>
          </p:cNvSpPr>
          <p:nvPr/>
        </p:nvSpPr>
        <p:spPr bwMode="auto">
          <a:xfrm rot="16200000">
            <a:off x="1389063" y="2443163"/>
            <a:ext cx="549275" cy="29495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eaVert">
            <a:spAutoFit/>
          </a:bodyPr>
          <a:lstStyle/>
          <a:p>
            <a:pPr algn="ctr" eaLnBrk="0" hangingPunct="0"/>
            <a:r>
              <a:rPr lang="en-US" altLang="ko-KR" sz="2400" b="1">
                <a:solidFill>
                  <a:schemeClr val="bg2"/>
                </a:solidFill>
                <a:ea typeface="굴림" charset="-127"/>
              </a:rPr>
              <a:t>Add text title</a:t>
            </a:r>
          </a:p>
        </p:txBody>
      </p:sp>
      <p:sp>
        <p:nvSpPr>
          <p:cNvPr id="287756" name="Text Box 12"/>
          <p:cNvSpPr txBox="1">
            <a:spLocks noChangeArrowheads="1"/>
          </p:cNvSpPr>
          <p:nvPr/>
        </p:nvSpPr>
        <p:spPr bwMode="auto">
          <a:xfrm rot="16200000">
            <a:off x="1392238" y="3262313"/>
            <a:ext cx="549275" cy="29495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eaVert">
            <a:spAutoFit/>
          </a:bodyPr>
          <a:lstStyle/>
          <a:p>
            <a:pPr algn="ctr" eaLnBrk="0" hangingPunct="0"/>
            <a:r>
              <a:rPr lang="en-US" altLang="ko-KR" sz="2400" b="1">
                <a:solidFill>
                  <a:schemeClr val="bg2"/>
                </a:solidFill>
                <a:ea typeface="굴림" charset="-127"/>
              </a:rPr>
              <a:t>Add text title</a:t>
            </a:r>
          </a:p>
        </p:txBody>
      </p:sp>
      <p:sp>
        <p:nvSpPr>
          <p:cNvPr id="287757" name="Text Box 13"/>
          <p:cNvSpPr txBox="1">
            <a:spLocks noChangeArrowheads="1"/>
          </p:cNvSpPr>
          <p:nvPr/>
        </p:nvSpPr>
        <p:spPr bwMode="auto">
          <a:xfrm>
            <a:off x="7019925" y="2601913"/>
            <a:ext cx="1584325" cy="1979612"/>
          </a:xfrm>
          <a:prstGeom prst="rect">
            <a:avLst/>
          </a:prstGeom>
          <a:noFill/>
          <a:ln w="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altLang="ko-KR" b="1">
                <a:latin typeface="Verdana" pitchFamily="34" charset="0"/>
                <a:ea typeface="굴림" charset="-127"/>
              </a:rPr>
              <a:t>Click to add text</a:t>
            </a:r>
          </a:p>
          <a:p>
            <a:pPr algn="ctr" eaLnBrk="0" hangingPunct="0"/>
            <a:endParaRPr lang="en-US" altLang="ko-KR" b="1">
              <a:latin typeface="Verdana" pitchFamily="34" charset="0"/>
              <a:ea typeface="굴림" charset="-127"/>
            </a:endParaRPr>
          </a:p>
          <a:p>
            <a:pPr algn="ctr" eaLnBrk="0" hangingPunct="0">
              <a:buFontTx/>
              <a:buChar char="•"/>
            </a:pPr>
            <a:r>
              <a:rPr lang="en-US" altLang="ko-KR" sz="1400" b="1">
                <a:latin typeface="Verdana" pitchFamily="34" charset="0"/>
                <a:ea typeface="굴림" charset="-127"/>
              </a:rPr>
              <a:t>Add text 1</a:t>
            </a:r>
          </a:p>
          <a:p>
            <a:pPr algn="ctr" eaLnBrk="0" hangingPunct="0">
              <a:buFontTx/>
              <a:buChar char="•"/>
            </a:pPr>
            <a:r>
              <a:rPr lang="en-US" altLang="ko-KR" sz="1400" b="1">
                <a:latin typeface="Verdana" pitchFamily="34" charset="0"/>
                <a:ea typeface="굴림" charset="-127"/>
              </a:rPr>
              <a:t>Add text 2</a:t>
            </a:r>
          </a:p>
          <a:p>
            <a:pPr algn="ctr" eaLnBrk="0" hangingPunct="0">
              <a:buFontTx/>
              <a:buChar char="•"/>
            </a:pPr>
            <a:r>
              <a:rPr lang="en-US" altLang="ko-KR" sz="1400" b="1">
                <a:latin typeface="Verdana" pitchFamily="34" charset="0"/>
                <a:ea typeface="굴림" charset="-127"/>
              </a:rPr>
              <a:t>Add text 3</a:t>
            </a:r>
          </a:p>
          <a:p>
            <a:pPr algn="ctr" eaLnBrk="0" hangingPunct="0">
              <a:buFontTx/>
              <a:buChar char="•"/>
            </a:pPr>
            <a:r>
              <a:rPr lang="en-US" altLang="ko-KR" sz="1400" b="1">
                <a:latin typeface="Verdana" pitchFamily="34" charset="0"/>
                <a:ea typeface="굴림" charset="-127"/>
              </a:rPr>
              <a:t>Add text 4</a:t>
            </a:r>
          </a:p>
          <a:p>
            <a:pPr algn="ctr" eaLnBrk="0" hangingPunct="0">
              <a:buFontTx/>
              <a:buChar char="•"/>
            </a:pPr>
            <a:endParaRPr lang="en-US" altLang="ko-KR" sz="1400" b="1">
              <a:latin typeface="Verdana" pitchFamily="34" charset="0"/>
              <a:ea typeface="굴림" charset="-127"/>
            </a:endParaRPr>
          </a:p>
        </p:txBody>
      </p:sp>
      <p:grpSp>
        <p:nvGrpSpPr>
          <p:cNvPr id="287758" name="Group 14"/>
          <p:cNvGrpSpPr>
            <a:grpSpLocks/>
          </p:cNvGrpSpPr>
          <p:nvPr/>
        </p:nvGrpSpPr>
        <p:grpSpPr bwMode="auto">
          <a:xfrm>
            <a:off x="3141663" y="2420938"/>
            <a:ext cx="3240087" cy="2628900"/>
            <a:chOff x="1934" y="1752"/>
            <a:chExt cx="2041" cy="1656"/>
          </a:xfrm>
        </p:grpSpPr>
        <p:sp>
          <p:nvSpPr>
            <p:cNvPr id="287759" name="AutoShape 15"/>
            <p:cNvSpPr>
              <a:spLocks noChangeArrowheads="1"/>
            </p:cNvSpPr>
            <p:nvPr/>
          </p:nvSpPr>
          <p:spPr bwMode="auto">
            <a:xfrm>
              <a:off x="2700" y="1752"/>
              <a:ext cx="510" cy="518"/>
            </a:xfrm>
            <a:prstGeom prst="roundRect">
              <a:avLst>
                <a:gd name="adj" fmla="val 24708"/>
              </a:avLst>
            </a:prstGeom>
            <a:solidFill>
              <a:schemeClr val="bg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87760" name="AutoShape 16"/>
            <p:cNvSpPr>
              <a:spLocks noChangeArrowheads="1"/>
            </p:cNvSpPr>
            <p:nvPr/>
          </p:nvSpPr>
          <p:spPr bwMode="auto">
            <a:xfrm>
              <a:off x="2445" y="2115"/>
              <a:ext cx="1019" cy="465"/>
            </a:xfrm>
            <a:prstGeom prst="roundRect">
              <a:avLst>
                <a:gd name="adj" fmla="val 26880"/>
              </a:avLst>
            </a:pr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87761" name="AutoShape 17"/>
            <p:cNvSpPr>
              <a:spLocks noChangeArrowheads="1"/>
            </p:cNvSpPr>
            <p:nvPr/>
          </p:nvSpPr>
          <p:spPr bwMode="auto">
            <a:xfrm>
              <a:off x="2189" y="2476"/>
              <a:ext cx="1531" cy="517"/>
            </a:xfrm>
            <a:prstGeom prst="roundRect">
              <a:avLst>
                <a:gd name="adj" fmla="val 30755"/>
              </a:avLst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87762" name="AutoShape 18"/>
            <p:cNvSpPr>
              <a:spLocks noChangeArrowheads="1"/>
            </p:cNvSpPr>
            <p:nvPr/>
          </p:nvSpPr>
          <p:spPr bwMode="auto">
            <a:xfrm>
              <a:off x="1934" y="2890"/>
              <a:ext cx="2041" cy="518"/>
            </a:xfrm>
            <a:prstGeom prst="roundRect">
              <a:avLst>
                <a:gd name="adj" fmla="val 28380"/>
              </a:avLst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87763" name="AutoShape 19"/>
            <p:cNvSpPr>
              <a:spLocks noChangeArrowheads="1"/>
            </p:cNvSpPr>
            <p:nvPr/>
          </p:nvSpPr>
          <p:spPr bwMode="auto">
            <a:xfrm rot="10800000">
              <a:off x="1939" y="2904"/>
              <a:ext cx="2026" cy="29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accent1">
                    <a:alpha val="37000"/>
                  </a:schemeClr>
                </a:gs>
                <a:gs pos="100000">
                  <a:schemeClr val="accent1">
                    <a:gamma/>
                    <a:tint val="50980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rot="10800000" wrap="none" anchor="ctr"/>
            <a:lstStyle/>
            <a:p>
              <a:pPr algn="ctr"/>
              <a:endParaRPr lang="en-US" baseline="-25000"/>
            </a:p>
          </p:txBody>
        </p:sp>
        <p:sp>
          <p:nvSpPr>
            <p:cNvPr id="287764" name="AutoShape 20"/>
            <p:cNvSpPr>
              <a:spLocks noChangeArrowheads="1"/>
            </p:cNvSpPr>
            <p:nvPr/>
          </p:nvSpPr>
          <p:spPr bwMode="auto">
            <a:xfrm rot="10800000">
              <a:off x="2203" y="2484"/>
              <a:ext cx="1502" cy="27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accent2">
                    <a:alpha val="37000"/>
                  </a:schemeClr>
                </a:gs>
                <a:gs pos="100000">
                  <a:schemeClr val="accent2">
                    <a:gamma/>
                    <a:tint val="53333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rot="10800000" wrap="none" anchor="ctr"/>
            <a:lstStyle/>
            <a:p>
              <a:pPr algn="ctr"/>
              <a:endParaRPr lang="en-US" baseline="-25000"/>
            </a:p>
          </p:txBody>
        </p:sp>
        <p:sp>
          <p:nvSpPr>
            <p:cNvPr id="287765" name="AutoShape 21"/>
            <p:cNvSpPr>
              <a:spLocks noChangeArrowheads="1"/>
            </p:cNvSpPr>
            <p:nvPr/>
          </p:nvSpPr>
          <p:spPr bwMode="auto">
            <a:xfrm rot="10800000">
              <a:off x="2456" y="2119"/>
              <a:ext cx="998" cy="234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hlink">
                    <a:alpha val="37000"/>
                  </a:schemeClr>
                </a:gs>
                <a:gs pos="100000">
                  <a:schemeClr val="hlink">
                    <a:gamma/>
                    <a:tint val="4431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rot="10800000" wrap="none" anchor="ctr"/>
            <a:lstStyle/>
            <a:p>
              <a:pPr algn="ctr"/>
              <a:endParaRPr lang="en-US" baseline="-25000"/>
            </a:p>
          </p:txBody>
        </p:sp>
        <p:sp>
          <p:nvSpPr>
            <p:cNvPr id="287766" name="AutoShape 22"/>
            <p:cNvSpPr>
              <a:spLocks noChangeArrowheads="1"/>
            </p:cNvSpPr>
            <p:nvPr/>
          </p:nvSpPr>
          <p:spPr bwMode="auto">
            <a:xfrm rot="10800000">
              <a:off x="2711" y="1761"/>
              <a:ext cx="491" cy="234"/>
            </a:xfrm>
            <a:prstGeom prst="roundRect">
              <a:avLst>
                <a:gd name="adj" fmla="val 48722"/>
              </a:avLst>
            </a:prstGeom>
            <a:gradFill rotWithShape="1">
              <a:gsLst>
                <a:gs pos="0">
                  <a:schemeClr val="bg2">
                    <a:alpha val="37000"/>
                  </a:schemeClr>
                </a:gs>
                <a:gs pos="100000">
                  <a:schemeClr val="bg2">
                    <a:gamma/>
                    <a:tint val="40000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rot="10800000" wrap="none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AutoShape 2"/>
          <p:cNvSpPr>
            <a:spLocks noChangeArrowheads="1"/>
          </p:cNvSpPr>
          <p:nvPr/>
        </p:nvSpPr>
        <p:spPr bwMode="auto">
          <a:xfrm flipV="1">
            <a:off x="395288" y="1557338"/>
            <a:ext cx="1944687" cy="22002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>
                  <a:alpha val="35001"/>
                </a:schemeClr>
              </a:gs>
              <a:gs pos="100000">
                <a:schemeClr val="bg1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88771" name="AutoShape 3"/>
          <p:cNvSpPr>
            <a:spLocks noChangeArrowheads="1"/>
          </p:cNvSpPr>
          <p:nvPr/>
        </p:nvSpPr>
        <p:spPr bwMode="auto">
          <a:xfrm>
            <a:off x="395288" y="1587500"/>
            <a:ext cx="1944687" cy="21145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shade val="84314"/>
                  <a:invGamma/>
                </a:schemeClr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88772" name="Text Box 4"/>
          <p:cNvSpPr txBox="1">
            <a:spLocks noChangeArrowheads="1"/>
          </p:cNvSpPr>
          <p:nvPr/>
        </p:nvSpPr>
        <p:spPr bwMode="auto">
          <a:xfrm>
            <a:off x="603250" y="1912938"/>
            <a:ext cx="1528763" cy="1554162"/>
          </a:xfrm>
          <a:prstGeom prst="rect">
            <a:avLst/>
          </a:prstGeom>
          <a:noFill/>
          <a:ln w="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altLang="ko-KR" b="1">
                <a:latin typeface="Verdana" pitchFamily="34" charset="0"/>
                <a:ea typeface="굴림" charset="-127"/>
              </a:rPr>
              <a:t>Click to add text</a:t>
            </a:r>
          </a:p>
          <a:p>
            <a:pPr algn="ctr" eaLnBrk="0" hangingPunct="0"/>
            <a:endParaRPr lang="en-US" altLang="ko-KR" b="1">
              <a:latin typeface="Verdana" pitchFamily="34" charset="0"/>
              <a:ea typeface="굴림" charset="-127"/>
            </a:endParaRPr>
          </a:p>
          <a:p>
            <a:pPr algn="ctr" eaLnBrk="0" hangingPunct="0">
              <a:buFontTx/>
              <a:buChar char="•"/>
            </a:pPr>
            <a:r>
              <a:rPr lang="en-US" altLang="ko-KR" sz="1400" b="1">
                <a:latin typeface="Verdana" pitchFamily="34" charset="0"/>
                <a:ea typeface="굴림" charset="-127"/>
              </a:rPr>
              <a:t>Add text 1</a:t>
            </a:r>
          </a:p>
          <a:p>
            <a:pPr algn="ctr" eaLnBrk="0" hangingPunct="0">
              <a:buFontTx/>
              <a:buChar char="•"/>
            </a:pPr>
            <a:r>
              <a:rPr lang="en-US" altLang="ko-KR" sz="1400" b="1">
                <a:latin typeface="Verdana" pitchFamily="34" charset="0"/>
                <a:ea typeface="굴림" charset="-127"/>
              </a:rPr>
              <a:t>Add text 2</a:t>
            </a:r>
          </a:p>
          <a:p>
            <a:pPr algn="ctr" eaLnBrk="0" hangingPunct="0">
              <a:buFontTx/>
              <a:buChar char="•"/>
            </a:pPr>
            <a:r>
              <a:rPr lang="en-US" altLang="ko-KR" sz="1400" b="1">
                <a:latin typeface="Verdana" pitchFamily="34" charset="0"/>
                <a:ea typeface="굴림" charset="-127"/>
              </a:rPr>
              <a:t>Add text 3</a:t>
            </a:r>
          </a:p>
        </p:txBody>
      </p:sp>
      <p:sp>
        <p:nvSpPr>
          <p:cNvPr id="288773" name="AutoShape 5"/>
          <p:cNvSpPr>
            <a:spLocks noChangeArrowheads="1"/>
          </p:cNvSpPr>
          <p:nvPr/>
        </p:nvSpPr>
        <p:spPr bwMode="auto">
          <a:xfrm flipV="1">
            <a:off x="395288" y="4037013"/>
            <a:ext cx="1944687" cy="22002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>
                  <a:alpha val="35001"/>
                </a:schemeClr>
              </a:gs>
              <a:gs pos="100000">
                <a:schemeClr val="bg1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88774" name="AutoShape 6"/>
          <p:cNvSpPr>
            <a:spLocks noChangeArrowheads="1"/>
          </p:cNvSpPr>
          <p:nvPr/>
        </p:nvSpPr>
        <p:spPr bwMode="auto">
          <a:xfrm>
            <a:off x="395288" y="4067175"/>
            <a:ext cx="1944687" cy="21145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shade val="84314"/>
                  <a:invGamma/>
                </a:schemeClr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88775" name="Text Box 7"/>
          <p:cNvSpPr txBox="1">
            <a:spLocks noChangeArrowheads="1"/>
          </p:cNvSpPr>
          <p:nvPr/>
        </p:nvSpPr>
        <p:spPr bwMode="auto">
          <a:xfrm>
            <a:off x="603250" y="4392613"/>
            <a:ext cx="1528763" cy="1554162"/>
          </a:xfrm>
          <a:prstGeom prst="rect">
            <a:avLst/>
          </a:prstGeom>
          <a:noFill/>
          <a:ln w="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altLang="ko-KR" b="1">
                <a:latin typeface="Verdana" pitchFamily="34" charset="0"/>
                <a:ea typeface="굴림" charset="-127"/>
              </a:rPr>
              <a:t>Click to add text</a:t>
            </a:r>
          </a:p>
          <a:p>
            <a:pPr algn="ctr" eaLnBrk="0" hangingPunct="0"/>
            <a:endParaRPr lang="en-US" altLang="ko-KR" b="1">
              <a:latin typeface="Verdana" pitchFamily="34" charset="0"/>
              <a:ea typeface="굴림" charset="-127"/>
            </a:endParaRPr>
          </a:p>
          <a:p>
            <a:pPr algn="ctr" eaLnBrk="0" hangingPunct="0">
              <a:buFontTx/>
              <a:buChar char="•"/>
            </a:pPr>
            <a:r>
              <a:rPr lang="en-US" altLang="ko-KR" sz="1400" b="1">
                <a:latin typeface="Verdana" pitchFamily="34" charset="0"/>
                <a:ea typeface="굴림" charset="-127"/>
              </a:rPr>
              <a:t>Add text 1</a:t>
            </a:r>
          </a:p>
          <a:p>
            <a:pPr algn="ctr" eaLnBrk="0" hangingPunct="0">
              <a:buFontTx/>
              <a:buChar char="•"/>
            </a:pPr>
            <a:r>
              <a:rPr lang="en-US" altLang="ko-KR" sz="1400" b="1">
                <a:latin typeface="Verdana" pitchFamily="34" charset="0"/>
                <a:ea typeface="굴림" charset="-127"/>
              </a:rPr>
              <a:t>Add text 2</a:t>
            </a:r>
          </a:p>
          <a:p>
            <a:pPr algn="ctr" eaLnBrk="0" hangingPunct="0">
              <a:buFontTx/>
              <a:buChar char="•"/>
            </a:pPr>
            <a:r>
              <a:rPr lang="en-US" altLang="ko-KR" sz="1400" b="1">
                <a:latin typeface="Verdana" pitchFamily="34" charset="0"/>
                <a:ea typeface="굴림" charset="-127"/>
              </a:rPr>
              <a:t>Add text 3</a:t>
            </a:r>
          </a:p>
        </p:txBody>
      </p:sp>
      <p:sp>
        <p:nvSpPr>
          <p:cNvPr id="288776" name="AutoShape 8"/>
          <p:cNvSpPr>
            <a:spLocks noChangeArrowheads="1"/>
          </p:cNvSpPr>
          <p:nvPr/>
        </p:nvSpPr>
        <p:spPr bwMode="auto">
          <a:xfrm flipV="1">
            <a:off x="6731000" y="1557338"/>
            <a:ext cx="1944688" cy="22002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>
                  <a:alpha val="35001"/>
                </a:schemeClr>
              </a:gs>
              <a:gs pos="100000">
                <a:schemeClr val="bg1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88777" name="AutoShape 9"/>
          <p:cNvSpPr>
            <a:spLocks noChangeArrowheads="1"/>
          </p:cNvSpPr>
          <p:nvPr/>
        </p:nvSpPr>
        <p:spPr bwMode="auto">
          <a:xfrm>
            <a:off x="6731000" y="1587500"/>
            <a:ext cx="1944688" cy="21145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shade val="84314"/>
                  <a:invGamma/>
                </a:schemeClr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88778" name="Text Box 10"/>
          <p:cNvSpPr txBox="1">
            <a:spLocks noChangeArrowheads="1"/>
          </p:cNvSpPr>
          <p:nvPr/>
        </p:nvSpPr>
        <p:spPr bwMode="auto">
          <a:xfrm>
            <a:off x="6938963" y="1912938"/>
            <a:ext cx="1528762" cy="1554162"/>
          </a:xfrm>
          <a:prstGeom prst="rect">
            <a:avLst/>
          </a:prstGeom>
          <a:noFill/>
          <a:ln w="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altLang="ko-KR" b="1">
                <a:latin typeface="Verdana" pitchFamily="34" charset="0"/>
                <a:ea typeface="굴림" charset="-127"/>
              </a:rPr>
              <a:t>Click to add text</a:t>
            </a:r>
          </a:p>
          <a:p>
            <a:pPr algn="ctr" eaLnBrk="0" hangingPunct="0"/>
            <a:endParaRPr lang="en-US" altLang="ko-KR" b="1">
              <a:latin typeface="Verdana" pitchFamily="34" charset="0"/>
              <a:ea typeface="굴림" charset="-127"/>
            </a:endParaRPr>
          </a:p>
          <a:p>
            <a:pPr algn="ctr" eaLnBrk="0" hangingPunct="0">
              <a:buFontTx/>
              <a:buChar char="•"/>
            </a:pPr>
            <a:r>
              <a:rPr lang="en-US" altLang="ko-KR" sz="1400" b="1">
                <a:latin typeface="Verdana" pitchFamily="34" charset="0"/>
                <a:ea typeface="굴림" charset="-127"/>
              </a:rPr>
              <a:t>Add text 1</a:t>
            </a:r>
          </a:p>
          <a:p>
            <a:pPr algn="ctr" eaLnBrk="0" hangingPunct="0">
              <a:buFontTx/>
              <a:buChar char="•"/>
            </a:pPr>
            <a:r>
              <a:rPr lang="en-US" altLang="ko-KR" sz="1400" b="1">
                <a:latin typeface="Verdana" pitchFamily="34" charset="0"/>
                <a:ea typeface="굴림" charset="-127"/>
              </a:rPr>
              <a:t>Add text 2</a:t>
            </a:r>
          </a:p>
          <a:p>
            <a:pPr algn="ctr" eaLnBrk="0" hangingPunct="0">
              <a:buFontTx/>
              <a:buChar char="•"/>
            </a:pPr>
            <a:r>
              <a:rPr lang="en-US" altLang="ko-KR" sz="1400" b="1">
                <a:latin typeface="Verdana" pitchFamily="34" charset="0"/>
                <a:ea typeface="굴림" charset="-127"/>
              </a:rPr>
              <a:t>Add text 3</a:t>
            </a:r>
          </a:p>
        </p:txBody>
      </p:sp>
      <p:sp>
        <p:nvSpPr>
          <p:cNvPr id="288779" name="AutoShape 11"/>
          <p:cNvSpPr>
            <a:spLocks noChangeArrowheads="1"/>
          </p:cNvSpPr>
          <p:nvPr/>
        </p:nvSpPr>
        <p:spPr bwMode="auto">
          <a:xfrm flipV="1">
            <a:off x="6732588" y="4037013"/>
            <a:ext cx="1944687" cy="22002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>
                  <a:alpha val="35001"/>
                </a:schemeClr>
              </a:gs>
              <a:gs pos="100000">
                <a:schemeClr val="bg1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88780" name="AutoShape 12"/>
          <p:cNvSpPr>
            <a:spLocks noChangeArrowheads="1"/>
          </p:cNvSpPr>
          <p:nvPr/>
        </p:nvSpPr>
        <p:spPr bwMode="auto">
          <a:xfrm>
            <a:off x="6732588" y="4067175"/>
            <a:ext cx="1944687" cy="21145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shade val="84314"/>
                  <a:invGamma/>
                </a:schemeClr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88781" name="Text Box 13"/>
          <p:cNvSpPr txBox="1">
            <a:spLocks noChangeArrowheads="1"/>
          </p:cNvSpPr>
          <p:nvPr/>
        </p:nvSpPr>
        <p:spPr bwMode="auto">
          <a:xfrm>
            <a:off x="6940550" y="4392613"/>
            <a:ext cx="1528763" cy="1554162"/>
          </a:xfrm>
          <a:prstGeom prst="rect">
            <a:avLst/>
          </a:prstGeom>
          <a:noFill/>
          <a:ln w="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altLang="ko-KR" b="1">
                <a:latin typeface="Verdana" pitchFamily="34" charset="0"/>
                <a:ea typeface="굴림" charset="-127"/>
              </a:rPr>
              <a:t>Click to add text</a:t>
            </a:r>
          </a:p>
          <a:p>
            <a:pPr algn="ctr" eaLnBrk="0" hangingPunct="0"/>
            <a:endParaRPr lang="en-US" altLang="ko-KR" b="1">
              <a:latin typeface="Verdana" pitchFamily="34" charset="0"/>
              <a:ea typeface="굴림" charset="-127"/>
            </a:endParaRPr>
          </a:p>
          <a:p>
            <a:pPr algn="ctr" eaLnBrk="0" hangingPunct="0">
              <a:buFontTx/>
              <a:buChar char="•"/>
            </a:pPr>
            <a:r>
              <a:rPr lang="en-US" altLang="ko-KR" sz="1400" b="1">
                <a:latin typeface="Verdana" pitchFamily="34" charset="0"/>
                <a:ea typeface="굴림" charset="-127"/>
              </a:rPr>
              <a:t>Add text 1</a:t>
            </a:r>
          </a:p>
          <a:p>
            <a:pPr algn="ctr" eaLnBrk="0" hangingPunct="0">
              <a:buFontTx/>
              <a:buChar char="•"/>
            </a:pPr>
            <a:r>
              <a:rPr lang="en-US" altLang="ko-KR" sz="1400" b="1">
                <a:latin typeface="Verdana" pitchFamily="34" charset="0"/>
                <a:ea typeface="굴림" charset="-127"/>
              </a:rPr>
              <a:t>Add text 2</a:t>
            </a:r>
          </a:p>
          <a:p>
            <a:pPr algn="ctr" eaLnBrk="0" hangingPunct="0">
              <a:buFontTx/>
              <a:buChar char="•"/>
            </a:pPr>
            <a:r>
              <a:rPr lang="en-US" altLang="ko-KR" sz="1400" b="1">
                <a:latin typeface="Verdana" pitchFamily="34" charset="0"/>
                <a:ea typeface="굴림" charset="-127"/>
              </a:rPr>
              <a:t>Add text 3</a:t>
            </a:r>
          </a:p>
        </p:txBody>
      </p:sp>
      <p:grpSp>
        <p:nvGrpSpPr>
          <p:cNvPr id="288782" name="Group 14"/>
          <p:cNvGrpSpPr>
            <a:grpSpLocks/>
          </p:cNvGrpSpPr>
          <p:nvPr/>
        </p:nvGrpSpPr>
        <p:grpSpPr bwMode="auto">
          <a:xfrm rot="-3103388">
            <a:off x="3396456" y="2875757"/>
            <a:ext cx="2232025" cy="2185988"/>
            <a:chOff x="748" y="1661"/>
            <a:chExt cx="1134" cy="1111"/>
          </a:xfrm>
        </p:grpSpPr>
        <p:sp>
          <p:nvSpPr>
            <p:cNvPr id="288783" name="Freeform 15"/>
            <p:cNvSpPr>
              <a:spLocks/>
            </p:cNvSpPr>
            <p:nvPr/>
          </p:nvSpPr>
          <p:spPr bwMode="gray">
            <a:xfrm rot="5400000">
              <a:off x="1318" y="1736"/>
              <a:ext cx="471" cy="480"/>
            </a:xfrm>
            <a:custGeom>
              <a:avLst/>
              <a:gdLst/>
              <a:ahLst/>
              <a:cxnLst>
                <a:cxn ang="0">
                  <a:pos x="0" y="1452"/>
                </a:cxn>
                <a:cxn ang="0">
                  <a:pos x="6" y="1320"/>
                </a:cxn>
                <a:cxn ang="0">
                  <a:pos x="24" y="1190"/>
                </a:cxn>
                <a:cxn ang="0">
                  <a:pos x="52" y="1066"/>
                </a:cxn>
                <a:cxn ang="0">
                  <a:pos x="90" y="946"/>
                </a:cxn>
                <a:cxn ang="0">
                  <a:pos x="140" y="830"/>
                </a:cxn>
                <a:cxn ang="0">
                  <a:pos x="198" y="718"/>
                </a:cxn>
                <a:cxn ang="0">
                  <a:pos x="264" y="614"/>
                </a:cxn>
                <a:cxn ang="0">
                  <a:pos x="340" y="516"/>
                </a:cxn>
                <a:cxn ang="0">
                  <a:pos x="424" y="424"/>
                </a:cxn>
                <a:cxn ang="0">
                  <a:pos x="516" y="342"/>
                </a:cxn>
                <a:cxn ang="0">
                  <a:pos x="612" y="266"/>
                </a:cxn>
                <a:cxn ang="0">
                  <a:pos x="718" y="198"/>
                </a:cxn>
                <a:cxn ang="0">
                  <a:pos x="828" y="140"/>
                </a:cxn>
                <a:cxn ang="0">
                  <a:pos x="942" y="90"/>
                </a:cxn>
                <a:cxn ang="0">
                  <a:pos x="1064" y="52"/>
                </a:cxn>
                <a:cxn ang="0">
                  <a:pos x="1188" y="22"/>
                </a:cxn>
                <a:cxn ang="0">
                  <a:pos x="1316" y="6"/>
                </a:cxn>
                <a:cxn ang="0">
                  <a:pos x="1448" y="0"/>
                </a:cxn>
                <a:cxn ang="0">
                  <a:pos x="1448" y="726"/>
                </a:cxn>
                <a:cxn ang="0">
                  <a:pos x="1358" y="732"/>
                </a:cxn>
                <a:cxn ang="0">
                  <a:pos x="1270" y="748"/>
                </a:cxn>
                <a:cxn ang="0">
                  <a:pos x="1186" y="774"/>
                </a:cxn>
                <a:cxn ang="0">
                  <a:pos x="1108" y="810"/>
                </a:cxn>
                <a:cxn ang="0">
                  <a:pos x="1034" y="856"/>
                </a:cxn>
                <a:cxn ang="0">
                  <a:pos x="968" y="910"/>
                </a:cxn>
                <a:cxn ang="0">
                  <a:pos x="906" y="970"/>
                </a:cxn>
                <a:cxn ang="0">
                  <a:pos x="854" y="1038"/>
                </a:cxn>
                <a:cxn ang="0">
                  <a:pos x="808" y="1110"/>
                </a:cxn>
                <a:cxn ang="0">
                  <a:pos x="772" y="1190"/>
                </a:cxn>
                <a:cxn ang="0">
                  <a:pos x="746" y="1274"/>
                </a:cxn>
                <a:cxn ang="0">
                  <a:pos x="730" y="1360"/>
                </a:cxn>
                <a:cxn ang="0">
                  <a:pos x="724" y="1452"/>
                </a:cxn>
                <a:cxn ang="0">
                  <a:pos x="0" y="1452"/>
                </a:cxn>
                <a:cxn ang="0">
                  <a:pos x="0" y="1452"/>
                </a:cxn>
              </a:cxnLst>
              <a:rect l="0" t="0" r="r" b="b"/>
              <a:pathLst>
                <a:path w="1448" h="1452">
                  <a:moveTo>
                    <a:pt x="0" y="1452"/>
                  </a:moveTo>
                  <a:lnTo>
                    <a:pt x="6" y="1320"/>
                  </a:lnTo>
                  <a:lnTo>
                    <a:pt x="24" y="1190"/>
                  </a:lnTo>
                  <a:lnTo>
                    <a:pt x="52" y="1066"/>
                  </a:lnTo>
                  <a:lnTo>
                    <a:pt x="90" y="946"/>
                  </a:lnTo>
                  <a:lnTo>
                    <a:pt x="140" y="830"/>
                  </a:lnTo>
                  <a:lnTo>
                    <a:pt x="198" y="718"/>
                  </a:lnTo>
                  <a:lnTo>
                    <a:pt x="264" y="614"/>
                  </a:lnTo>
                  <a:lnTo>
                    <a:pt x="340" y="516"/>
                  </a:lnTo>
                  <a:lnTo>
                    <a:pt x="424" y="424"/>
                  </a:lnTo>
                  <a:lnTo>
                    <a:pt x="516" y="342"/>
                  </a:lnTo>
                  <a:lnTo>
                    <a:pt x="612" y="266"/>
                  </a:lnTo>
                  <a:lnTo>
                    <a:pt x="718" y="198"/>
                  </a:lnTo>
                  <a:lnTo>
                    <a:pt x="828" y="140"/>
                  </a:lnTo>
                  <a:lnTo>
                    <a:pt x="942" y="90"/>
                  </a:lnTo>
                  <a:lnTo>
                    <a:pt x="1064" y="52"/>
                  </a:lnTo>
                  <a:lnTo>
                    <a:pt x="1188" y="22"/>
                  </a:lnTo>
                  <a:lnTo>
                    <a:pt x="1316" y="6"/>
                  </a:lnTo>
                  <a:lnTo>
                    <a:pt x="1448" y="0"/>
                  </a:lnTo>
                  <a:lnTo>
                    <a:pt x="1448" y="726"/>
                  </a:lnTo>
                  <a:lnTo>
                    <a:pt x="1358" y="732"/>
                  </a:lnTo>
                  <a:lnTo>
                    <a:pt x="1270" y="748"/>
                  </a:lnTo>
                  <a:lnTo>
                    <a:pt x="1186" y="774"/>
                  </a:lnTo>
                  <a:lnTo>
                    <a:pt x="1108" y="810"/>
                  </a:lnTo>
                  <a:lnTo>
                    <a:pt x="1034" y="856"/>
                  </a:lnTo>
                  <a:lnTo>
                    <a:pt x="968" y="910"/>
                  </a:lnTo>
                  <a:lnTo>
                    <a:pt x="906" y="970"/>
                  </a:lnTo>
                  <a:lnTo>
                    <a:pt x="854" y="1038"/>
                  </a:lnTo>
                  <a:lnTo>
                    <a:pt x="808" y="1110"/>
                  </a:lnTo>
                  <a:lnTo>
                    <a:pt x="772" y="1190"/>
                  </a:lnTo>
                  <a:lnTo>
                    <a:pt x="746" y="1274"/>
                  </a:lnTo>
                  <a:lnTo>
                    <a:pt x="730" y="1360"/>
                  </a:lnTo>
                  <a:lnTo>
                    <a:pt x="724" y="1452"/>
                  </a:lnTo>
                  <a:lnTo>
                    <a:pt x="0" y="1452"/>
                  </a:lnTo>
                  <a:lnTo>
                    <a:pt x="0" y="1452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88784" name="Freeform 16"/>
            <p:cNvSpPr>
              <a:spLocks/>
            </p:cNvSpPr>
            <p:nvPr/>
          </p:nvSpPr>
          <p:spPr bwMode="gray">
            <a:xfrm rot="7200000">
              <a:off x="1407" y="1886"/>
              <a:ext cx="472" cy="479"/>
            </a:xfrm>
            <a:custGeom>
              <a:avLst/>
              <a:gdLst/>
              <a:ahLst/>
              <a:cxnLst>
                <a:cxn ang="0">
                  <a:pos x="0" y="1452"/>
                </a:cxn>
                <a:cxn ang="0">
                  <a:pos x="6" y="1320"/>
                </a:cxn>
                <a:cxn ang="0">
                  <a:pos x="24" y="1190"/>
                </a:cxn>
                <a:cxn ang="0">
                  <a:pos x="52" y="1066"/>
                </a:cxn>
                <a:cxn ang="0">
                  <a:pos x="90" y="946"/>
                </a:cxn>
                <a:cxn ang="0">
                  <a:pos x="140" y="830"/>
                </a:cxn>
                <a:cxn ang="0">
                  <a:pos x="198" y="718"/>
                </a:cxn>
                <a:cxn ang="0">
                  <a:pos x="264" y="614"/>
                </a:cxn>
                <a:cxn ang="0">
                  <a:pos x="340" y="516"/>
                </a:cxn>
                <a:cxn ang="0">
                  <a:pos x="424" y="424"/>
                </a:cxn>
                <a:cxn ang="0">
                  <a:pos x="516" y="342"/>
                </a:cxn>
                <a:cxn ang="0">
                  <a:pos x="612" y="266"/>
                </a:cxn>
                <a:cxn ang="0">
                  <a:pos x="718" y="198"/>
                </a:cxn>
                <a:cxn ang="0">
                  <a:pos x="828" y="140"/>
                </a:cxn>
                <a:cxn ang="0">
                  <a:pos x="942" y="90"/>
                </a:cxn>
                <a:cxn ang="0">
                  <a:pos x="1064" y="52"/>
                </a:cxn>
                <a:cxn ang="0">
                  <a:pos x="1188" y="22"/>
                </a:cxn>
                <a:cxn ang="0">
                  <a:pos x="1316" y="6"/>
                </a:cxn>
                <a:cxn ang="0">
                  <a:pos x="1448" y="0"/>
                </a:cxn>
                <a:cxn ang="0">
                  <a:pos x="1448" y="726"/>
                </a:cxn>
                <a:cxn ang="0">
                  <a:pos x="1358" y="732"/>
                </a:cxn>
                <a:cxn ang="0">
                  <a:pos x="1270" y="748"/>
                </a:cxn>
                <a:cxn ang="0">
                  <a:pos x="1186" y="774"/>
                </a:cxn>
                <a:cxn ang="0">
                  <a:pos x="1108" y="810"/>
                </a:cxn>
                <a:cxn ang="0">
                  <a:pos x="1034" y="856"/>
                </a:cxn>
                <a:cxn ang="0">
                  <a:pos x="968" y="910"/>
                </a:cxn>
                <a:cxn ang="0">
                  <a:pos x="906" y="970"/>
                </a:cxn>
                <a:cxn ang="0">
                  <a:pos x="854" y="1038"/>
                </a:cxn>
                <a:cxn ang="0">
                  <a:pos x="808" y="1110"/>
                </a:cxn>
                <a:cxn ang="0">
                  <a:pos x="772" y="1190"/>
                </a:cxn>
                <a:cxn ang="0">
                  <a:pos x="746" y="1274"/>
                </a:cxn>
                <a:cxn ang="0">
                  <a:pos x="730" y="1360"/>
                </a:cxn>
                <a:cxn ang="0">
                  <a:pos x="724" y="1452"/>
                </a:cxn>
                <a:cxn ang="0">
                  <a:pos x="0" y="1452"/>
                </a:cxn>
                <a:cxn ang="0">
                  <a:pos x="0" y="1452"/>
                </a:cxn>
              </a:cxnLst>
              <a:rect l="0" t="0" r="r" b="b"/>
              <a:pathLst>
                <a:path w="1448" h="1452">
                  <a:moveTo>
                    <a:pt x="0" y="1452"/>
                  </a:moveTo>
                  <a:lnTo>
                    <a:pt x="6" y="1320"/>
                  </a:lnTo>
                  <a:lnTo>
                    <a:pt x="24" y="1190"/>
                  </a:lnTo>
                  <a:lnTo>
                    <a:pt x="52" y="1066"/>
                  </a:lnTo>
                  <a:lnTo>
                    <a:pt x="90" y="946"/>
                  </a:lnTo>
                  <a:lnTo>
                    <a:pt x="140" y="830"/>
                  </a:lnTo>
                  <a:lnTo>
                    <a:pt x="198" y="718"/>
                  </a:lnTo>
                  <a:lnTo>
                    <a:pt x="264" y="614"/>
                  </a:lnTo>
                  <a:lnTo>
                    <a:pt x="340" y="516"/>
                  </a:lnTo>
                  <a:lnTo>
                    <a:pt x="424" y="424"/>
                  </a:lnTo>
                  <a:lnTo>
                    <a:pt x="516" y="342"/>
                  </a:lnTo>
                  <a:lnTo>
                    <a:pt x="612" y="266"/>
                  </a:lnTo>
                  <a:lnTo>
                    <a:pt x="718" y="198"/>
                  </a:lnTo>
                  <a:lnTo>
                    <a:pt x="828" y="140"/>
                  </a:lnTo>
                  <a:lnTo>
                    <a:pt x="942" y="90"/>
                  </a:lnTo>
                  <a:lnTo>
                    <a:pt x="1064" y="52"/>
                  </a:lnTo>
                  <a:lnTo>
                    <a:pt x="1188" y="22"/>
                  </a:lnTo>
                  <a:lnTo>
                    <a:pt x="1316" y="6"/>
                  </a:lnTo>
                  <a:lnTo>
                    <a:pt x="1448" y="0"/>
                  </a:lnTo>
                  <a:lnTo>
                    <a:pt x="1448" y="726"/>
                  </a:lnTo>
                  <a:lnTo>
                    <a:pt x="1358" y="732"/>
                  </a:lnTo>
                  <a:lnTo>
                    <a:pt x="1270" y="748"/>
                  </a:lnTo>
                  <a:lnTo>
                    <a:pt x="1186" y="774"/>
                  </a:lnTo>
                  <a:lnTo>
                    <a:pt x="1108" y="810"/>
                  </a:lnTo>
                  <a:lnTo>
                    <a:pt x="1034" y="856"/>
                  </a:lnTo>
                  <a:lnTo>
                    <a:pt x="968" y="910"/>
                  </a:lnTo>
                  <a:lnTo>
                    <a:pt x="906" y="970"/>
                  </a:lnTo>
                  <a:lnTo>
                    <a:pt x="854" y="1038"/>
                  </a:lnTo>
                  <a:lnTo>
                    <a:pt x="808" y="1110"/>
                  </a:lnTo>
                  <a:lnTo>
                    <a:pt x="772" y="1190"/>
                  </a:lnTo>
                  <a:lnTo>
                    <a:pt x="746" y="1274"/>
                  </a:lnTo>
                  <a:lnTo>
                    <a:pt x="730" y="1360"/>
                  </a:lnTo>
                  <a:lnTo>
                    <a:pt x="724" y="1452"/>
                  </a:lnTo>
                  <a:lnTo>
                    <a:pt x="0" y="1452"/>
                  </a:lnTo>
                  <a:lnTo>
                    <a:pt x="0" y="1452"/>
                  </a:lnTo>
                  <a:close/>
                </a:path>
              </a:pathLst>
            </a:custGeom>
            <a:gradFill rotWithShape="1">
              <a:gsLst>
                <a:gs pos="0">
                  <a:schemeClr val="accent2">
                    <a:gamma/>
                    <a:tint val="0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88785" name="AutoShape 17"/>
            <p:cNvSpPr>
              <a:spLocks noChangeArrowheads="1"/>
            </p:cNvSpPr>
            <p:nvPr/>
          </p:nvSpPr>
          <p:spPr bwMode="gray">
            <a:xfrm rot="23400000">
              <a:off x="1433" y="2205"/>
              <a:ext cx="404" cy="256"/>
            </a:xfrm>
            <a:prstGeom prst="triangle">
              <a:avLst>
                <a:gd name="adj" fmla="val 50000"/>
              </a:avLst>
            </a:prstGeom>
            <a:solidFill>
              <a:schemeClr val="bg2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88786" name="Freeform 18"/>
            <p:cNvSpPr>
              <a:spLocks/>
            </p:cNvSpPr>
            <p:nvPr/>
          </p:nvSpPr>
          <p:spPr bwMode="gray">
            <a:xfrm rot="12600000">
              <a:off x="1161" y="2299"/>
              <a:ext cx="478" cy="473"/>
            </a:xfrm>
            <a:custGeom>
              <a:avLst/>
              <a:gdLst/>
              <a:ahLst/>
              <a:cxnLst>
                <a:cxn ang="0">
                  <a:pos x="0" y="1452"/>
                </a:cxn>
                <a:cxn ang="0">
                  <a:pos x="6" y="1320"/>
                </a:cxn>
                <a:cxn ang="0">
                  <a:pos x="24" y="1190"/>
                </a:cxn>
                <a:cxn ang="0">
                  <a:pos x="52" y="1066"/>
                </a:cxn>
                <a:cxn ang="0">
                  <a:pos x="90" y="946"/>
                </a:cxn>
                <a:cxn ang="0">
                  <a:pos x="140" y="830"/>
                </a:cxn>
                <a:cxn ang="0">
                  <a:pos x="198" y="718"/>
                </a:cxn>
                <a:cxn ang="0">
                  <a:pos x="264" y="614"/>
                </a:cxn>
                <a:cxn ang="0">
                  <a:pos x="340" y="516"/>
                </a:cxn>
                <a:cxn ang="0">
                  <a:pos x="424" y="424"/>
                </a:cxn>
                <a:cxn ang="0">
                  <a:pos x="516" y="342"/>
                </a:cxn>
                <a:cxn ang="0">
                  <a:pos x="612" y="266"/>
                </a:cxn>
                <a:cxn ang="0">
                  <a:pos x="718" y="198"/>
                </a:cxn>
                <a:cxn ang="0">
                  <a:pos x="828" y="140"/>
                </a:cxn>
                <a:cxn ang="0">
                  <a:pos x="942" y="90"/>
                </a:cxn>
                <a:cxn ang="0">
                  <a:pos x="1064" y="52"/>
                </a:cxn>
                <a:cxn ang="0">
                  <a:pos x="1188" y="22"/>
                </a:cxn>
                <a:cxn ang="0">
                  <a:pos x="1316" y="6"/>
                </a:cxn>
                <a:cxn ang="0">
                  <a:pos x="1448" y="0"/>
                </a:cxn>
                <a:cxn ang="0">
                  <a:pos x="1448" y="726"/>
                </a:cxn>
                <a:cxn ang="0">
                  <a:pos x="1358" y="732"/>
                </a:cxn>
                <a:cxn ang="0">
                  <a:pos x="1270" y="748"/>
                </a:cxn>
                <a:cxn ang="0">
                  <a:pos x="1186" y="774"/>
                </a:cxn>
                <a:cxn ang="0">
                  <a:pos x="1108" y="810"/>
                </a:cxn>
                <a:cxn ang="0">
                  <a:pos x="1034" y="856"/>
                </a:cxn>
                <a:cxn ang="0">
                  <a:pos x="968" y="910"/>
                </a:cxn>
                <a:cxn ang="0">
                  <a:pos x="906" y="970"/>
                </a:cxn>
                <a:cxn ang="0">
                  <a:pos x="854" y="1038"/>
                </a:cxn>
                <a:cxn ang="0">
                  <a:pos x="808" y="1110"/>
                </a:cxn>
                <a:cxn ang="0">
                  <a:pos x="772" y="1190"/>
                </a:cxn>
                <a:cxn ang="0">
                  <a:pos x="746" y="1274"/>
                </a:cxn>
                <a:cxn ang="0">
                  <a:pos x="730" y="1360"/>
                </a:cxn>
                <a:cxn ang="0">
                  <a:pos x="724" y="1452"/>
                </a:cxn>
                <a:cxn ang="0">
                  <a:pos x="0" y="1452"/>
                </a:cxn>
                <a:cxn ang="0">
                  <a:pos x="0" y="1452"/>
                </a:cxn>
              </a:cxnLst>
              <a:rect l="0" t="0" r="r" b="b"/>
              <a:pathLst>
                <a:path w="1448" h="1452">
                  <a:moveTo>
                    <a:pt x="0" y="1452"/>
                  </a:moveTo>
                  <a:lnTo>
                    <a:pt x="6" y="1320"/>
                  </a:lnTo>
                  <a:lnTo>
                    <a:pt x="24" y="1190"/>
                  </a:lnTo>
                  <a:lnTo>
                    <a:pt x="52" y="1066"/>
                  </a:lnTo>
                  <a:lnTo>
                    <a:pt x="90" y="946"/>
                  </a:lnTo>
                  <a:lnTo>
                    <a:pt x="140" y="830"/>
                  </a:lnTo>
                  <a:lnTo>
                    <a:pt x="198" y="718"/>
                  </a:lnTo>
                  <a:lnTo>
                    <a:pt x="264" y="614"/>
                  </a:lnTo>
                  <a:lnTo>
                    <a:pt x="340" y="516"/>
                  </a:lnTo>
                  <a:lnTo>
                    <a:pt x="424" y="424"/>
                  </a:lnTo>
                  <a:lnTo>
                    <a:pt x="516" y="342"/>
                  </a:lnTo>
                  <a:lnTo>
                    <a:pt x="612" y="266"/>
                  </a:lnTo>
                  <a:lnTo>
                    <a:pt x="718" y="198"/>
                  </a:lnTo>
                  <a:lnTo>
                    <a:pt x="828" y="140"/>
                  </a:lnTo>
                  <a:lnTo>
                    <a:pt x="942" y="90"/>
                  </a:lnTo>
                  <a:lnTo>
                    <a:pt x="1064" y="52"/>
                  </a:lnTo>
                  <a:lnTo>
                    <a:pt x="1188" y="22"/>
                  </a:lnTo>
                  <a:lnTo>
                    <a:pt x="1316" y="6"/>
                  </a:lnTo>
                  <a:lnTo>
                    <a:pt x="1448" y="0"/>
                  </a:lnTo>
                  <a:lnTo>
                    <a:pt x="1448" y="726"/>
                  </a:lnTo>
                  <a:lnTo>
                    <a:pt x="1358" y="732"/>
                  </a:lnTo>
                  <a:lnTo>
                    <a:pt x="1270" y="748"/>
                  </a:lnTo>
                  <a:lnTo>
                    <a:pt x="1186" y="774"/>
                  </a:lnTo>
                  <a:lnTo>
                    <a:pt x="1108" y="810"/>
                  </a:lnTo>
                  <a:lnTo>
                    <a:pt x="1034" y="856"/>
                  </a:lnTo>
                  <a:lnTo>
                    <a:pt x="968" y="910"/>
                  </a:lnTo>
                  <a:lnTo>
                    <a:pt x="906" y="970"/>
                  </a:lnTo>
                  <a:lnTo>
                    <a:pt x="854" y="1038"/>
                  </a:lnTo>
                  <a:lnTo>
                    <a:pt x="808" y="1110"/>
                  </a:lnTo>
                  <a:lnTo>
                    <a:pt x="772" y="1190"/>
                  </a:lnTo>
                  <a:lnTo>
                    <a:pt x="746" y="1274"/>
                  </a:lnTo>
                  <a:lnTo>
                    <a:pt x="730" y="1360"/>
                  </a:lnTo>
                  <a:lnTo>
                    <a:pt x="724" y="1452"/>
                  </a:lnTo>
                  <a:lnTo>
                    <a:pt x="0" y="1452"/>
                  </a:lnTo>
                  <a:lnTo>
                    <a:pt x="0" y="1452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88787" name="Freeform 19"/>
            <p:cNvSpPr>
              <a:spLocks/>
            </p:cNvSpPr>
            <p:nvPr/>
          </p:nvSpPr>
          <p:spPr bwMode="gray">
            <a:xfrm rot="14400000">
              <a:off x="990" y="2296"/>
              <a:ext cx="472" cy="479"/>
            </a:xfrm>
            <a:custGeom>
              <a:avLst/>
              <a:gdLst/>
              <a:ahLst/>
              <a:cxnLst>
                <a:cxn ang="0">
                  <a:pos x="0" y="1452"/>
                </a:cxn>
                <a:cxn ang="0">
                  <a:pos x="6" y="1320"/>
                </a:cxn>
                <a:cxn ang="0">
                  <a:pos x="24" y="1190"/>
                </a:cxn>
                <a:cxn ang="0">
                  <a:pos x="52" y="1066"/>
                </a:cxn>
                <a:cxn ang="0">
                  <a:pos x="90" y="946"/>
                </a:cxn>
                <a:cxn ang="0">
                  <a:pos x="140" y="830"/>
                </a:cxn>
                <a:cxn ang="0">
                  <a:pos x="198" y="718"/>
                </a:cxn>
                <a:cxn ang="0">
                  <a:pos x="264" y="614"/>
                </a:cxn>
                <a:cxn ang="0">
                  <a:pos x="340" y="516"/>
                </a:cxn>
                <a:cxn ang="0">
                  <a:pos x="424" y="424"/>
                </a:cxn>
                <a:cxn ang="0">
                  <a:pos x="516" y="342"/>
                </a:cxn>
                <a:cxn ang="0">
                  <a:pos x="612" y="266"/>
                </a:cxn>
                <a:cxn ang="0">
                  <a:pos x="718" y="198"/>
                </a:cxn>
                <a:cxn ang="0">
                  <a:pos x="828" y="140"/>
                </a:cxn>
                <a:cxn ang="0">
                  <a:pos x="942" y="90"/>
                </a:cxn>
                <a:cxn ang="0">
                  <a:pos x="1064" y="52"/>
                </a:cxn>
                <a:cxn ang="0">
                  <a:pos x="1188" y="22"/>
                </a:cxn>
                <a:cxn ang="0">
                  <a:pos x="1316" y="6"/>
                </a:cxn>
                <a:cxn ang="0">
                  <a:pos x="1448" y="0"/>
                </a:cxn>
                <a:cxn ang="0">
                  <a:pos x="1448" y="726"/>
                </a:cxn>
                <a:cxn ang="0">
                  <a:pos x="1358" y="732"/>
                </a:cxn>
                <a:cxn ang="0">
                  <a:pos x="1270" y="748"/>
                </a:cxn>
                <a:cxn ang="0">
                  <a:pos x="1186" y="774"/>
                </a:cxn>
                <a:cxn ang="0">
                  <a:pos x="1108" y="810"/>
                </a:cxn>
                <a:cxn ang="0">
                  <a:pos x="1034" y="856"/>
                </a:cxn>
                <a:cxn ang="0">
                  <a:pos x="968" y="910"/>
                </a:cxn>
                <a:cxn ang="0">
                  <a:pos x="906" y="970"/>
                </a:cxn>
                <a:cxn ang="0">
                  <a:pos x="854" y="1038"/>
                </a:cxn>
                <a:cxn ang="0">
                  <a:pos x="808" y="1110"/>
                </a:cxn>
                <a:cxn ang="0">
                  <a:pos x="772" y="1190"/>
                </a:cxn>
                <a:cxn ang="0">
                  <a:pos x="746" y="1274"/>
                </a:cxn>
                <a:cxn ang="0">
                  <a:pos x="730" y="1360"/>
                </a:cxn>
                <a:cxn ang="0">
                  <a:pos x="724" y="1452"/>
                </a:cxn>
                <a:cxn ang="0">
                  <a:pos x="0" y="1452"/>
                </a:cxn>
                <a:cxn ang="0">
                  <a:pos x="0" y="1452"/>
                </a:cxn>
              </a:cxnLst>
              <a:rect l="0" t="0" r="r" b="b"/>
              <a:pathLst>
                <a:path w="1448" h="1452">
                  <a:moveTo>
                    <a:pt x="0" y="1452"/>
                  </a:moveTo>
                  <a:lnTo>
                    <a:pt x="6" y="1320"/>
                  </a:lnTo>
                  <a:lnTo>
                    <a:pt x="24" y="1190"/>
                  </a:lnTo>
                  <a:lnTo>
                    <a:pt x="52" y="1066"/>
                  </a:lnTo>
                  <a:lnTo>
                    <a:pt x="90" y="946"/>
                  </a:lnTo>
                  <a:lnTo>
                    <a:pt x="140" y="830"/>
                  </a:lnTo>
                  <a:lnTo>
                    <a:pt x="198" y="718"/>
                  </a:lnTo>
                  <a:lnTo>
                    <a:pt x="264" y="614"/>
                  </a:lnTo>
                  <a:lnTo>
                    <a:pt x="340" y="516"/>
                  </a:lnTo>
                  <a:lnTo>
                    <a:pt x="424" y="424"/>
                  </a:lnTo>
                  <a:lnTo>
                    <a:pt x="516" y="342"/>
                  </a:lnTo>
                  <a:lnTo>
                    <a:pt x="612" y="266"/>
                  </a:lnTo>
                  <a:lnTo>
                    <a:pt x="718" y="198"/>
                  </a:lnTo>
                  <a:lnTo>
                    <a:pt x="828" y="140"/>
                  </a:lnTo>
                  <a:lnTo>
                    <a:pt x="942" y="90"/>
                  </a:lnTo>
                  <a:lnTo>
                    <a:pt x="1064" y="52"/>
                  </a:lnTo>
                  <a:lnTo>
                    <a:pt x="1188" y="22"/>
                  </a:lnTo>
                  <a:lnTo>
                    <a:pt x="1316" y="6"/>
                  </a:lnTo>
                  <a:lnTo>
                    <a:pt x="1448" y="0"/>
                  </a:lnTo>
                  <a:lnTo>
                    <a:pt x="1448" y="726"/>
                  </a:lnTo>
                  <a:lnTo>
                    <a:pt x="1358" y="732"/>
                  </a:lnTo>
                  <a:lnTo>
                    <a:pt x="1270" y="748"/>
                  </a:lnTo>
                  <a:lnTo>
                    <a:pt x="1186" y="774"/>
                  </a:lnTo>
                  <a:lnTo>
                    <a:pt x="1108" y="810"/>
                  </a:lnTo>
                  <a:lnTo>
                    <a:pt x="1034" y="856"/>
                  </a:lnTo>
                  <a:lnTo>
                    <a:pt x="968" y="910"/>
                  </a:lnTo>
                  <a:lnTo>
                    <a:pt x="906" y="970"/>
                  </a:lnTo>
                  <a:lnTo>
                    <a:pt x="854" y="1038"/>
                  </a:lnTo>
                  <a:lnTo>
                    <a:pt x="808" y="1110"/>
                  </a:lnTo>
                  <a:lnTo>
                    <a:pt x="772" y="1190"/>
                  </a:lnTo>
                  <a:lnTo>
                    <a:pt x="746" y="1274"/>
                  </a:lnTo>
                  <a:lnTo>
                    <a:pt x="730" y="1360"/>
                  </a:lnTo>
                  <a:lnTo>
                    <a:pt x="724" y="1452"/>
                  </a:lnTo>
                  <a:lnTo>
                    <a:pt x="0" y="1452"/>
                  </a:lnTo>
                  <a:lnTo>
                    <a:pt x="0" y="1452"/>
                  </a:lnTo>
                  <a:close/>
                </a:path>
              </a:pathLst>
            </a:custGeom>
            <a:gradFill rotWithShape="1">
              <a:gsLst>
                <a:gs pos="0">
                  <a:schemeClr val="bg2">
                    <a:gamma/>
                    <a:tint val="0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88788" name="AutoShape 20"/>
            <p:cNvSpPr>
              <a:spLocks noChangeArrowheads="1"/>
            </p:cNvSpPr>
            <p:nvPr/>
          </p:nvSpPr>
          <p:spPr bwMode="gray">
            <a:xfrm rot="30600000">
              <a:off x="823" y="2299"/>
              <a:ext cx="404" cy="23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88789" name="Freeform 21"/>
            <p:cNvSpPr>
              <a:spLocks/>
            </p:cNvSpPr>
            <p:nvPr/>
          </p:nvSpPr>
          <p:spPr bwMode="gray">
            <a:xfrm rot="19800000">
              <a:off x="748" y="1889"/>
              <a:ext cx="478" cy="473"/>
            </a:xfrm>
            <a:custGeom>
              <a:avLst/>
              <a:gdLst/>
              <a:ahLst/>
              <a:cxnLst>
                <a:cxn ang="0">
                  <a:pos x="0" y="1452"/>
                </a:cxn>
                <a:cxn ang="0">
                  <a:pos x="6" y="1320"/>
                </a:cxn>
                <a:cxn ang="0">
                  <a:pos x="24" y="1190"/>
                </a:cxn>
                <a:cxn ang="0">
                  <a:pos x="52" y="1066"/>
                </a:cxn>
                <a:cxn ang="0">
                  <a:pos x="90" y="946"/>
                </a:cxn>
                <a:cxn ang="0">
                  <a:pos x="140" y="830"/>
                </a:cxn>
                <a:cxn ang="0">
                  <a:pos x="198" y="718"/>
                </a:cxn>
                <a:cxn ang="0">
                  <a:pos x="264" y="614"/>
                </a:cxn>
                <a:cxn ang="0">
                  <a:pos x="340" y="516"/>
                </a:cxn>
                <a:cxn ang="0">
                  <a:pos x="424" y="424"/>
                </a:cxn>
                <a:cxn ang="0">
                  <a:pos x="516" y="342"/>
                </a:cxn>
                <a:cxn ang="0">
                  <a:pos x="612" y="266"/>
                </a:cxn>
                <a:cxn ang="0">
                  <a:pos x="718" y="198"/>
                </a:cxn>
                <a:cxn ang="0">
                  <a:pos x="828" y="140"/>
                </a:cxn>
                <a:cxn ang="0">
                  <a:pos x="942" y="90"/>
                </a:cxn>
                <a:cxn ang="0">
                  <a:pos x="1064" y="52"/>
                </a:cxn>
                <a:cxn ang="0">
                  <a:pos x="1188" y="22"/>
                </a:cxn>
                <a:cxn ang="0">
                  <a:pos x="1316" y="6"/>
                </a:cxn>
                <a:cxn ang="0">
                  <a:pos x="1448" y="0"/>
                </a:cxn>
                <a:cxn ang="0">
                  <a:pos x="1448" y="726"/>
                </a:cxn>
                <a:cxn ang="0">
                  <a:pos x="1358" y="732"/>
                </a:cxn>
                <a:cxn ang="0">
                  <a:pos x="1270" y="748"/>
                </a:cxn>
                <a:cxn ang="0">
                  <a:pos x="1186" y="774"/>
                </a:cxn>
                <a:cxn ang="0">
                  <a:pos x="1108" y="810"/>
                </a:cxn>
                <a:cxn ang="0">
                  <a:pos x="1034" y="856"/>
                </a:cxn>
                <a:cxn ang="0">
                  <a:pos x="968" y="910"/>
                </a:cxn>
                <a:cxn ang="0">
                  <a:pos x="906" y="970"/>
                </a:cxn>
                <a:cxn ang="0">
                  <a:pos x="854" y="1038"/>
                </a:cxn>
                <a:cxn ang="0">
                  <a:pos x="808" y="1110"/>
                </a:cxn>
                <a:cxn ang="0">
                  <a:pos x="772" y="1190"/>
                </a:cxn>
                <a:cxn ang="0">
                  <a:pos x="746" y="1274"/>
                </a:cxn>
                <a:cxn ang="0">
                  <a:pos x="730" y="1360"/>
                </a:cxn>
                <a:cxn ang="0">
                  <a:pos x="724" y="1452"/>
                </a:cxn>
                <a:cxn ang="0">
                  <a:pos x="0" y="1452"/>
                </a:cxn>
                <a:cxn ang="0">
                  <a:pos x="0" y="1452"/>
                </a:cxn>
              </a:cxnLst>
              <a:rect l="0" t="0" r="r" b="b"/>
              <a:pathLst>
                <a:path w="1448" h="1452">
                  <a:moveTo>
                    <a:pt x="0" y="1452"/>
                  </a:moveTo>
                  <a:lnTo>
                    <a:pt x="6" y="1320"/>
                  </a:lnTo>
                  <a:lnTo>
                    <a:pt x="24" y="1190"/>
                  </a:lnTo>
                  <a:lnTo>
                    <a:pt x="52" y="1066"/>
                  </a:lnTo>
                  <a:lnTo>
                    <a:pt x="90" y="946"/>
                  </a:lnTo>
                  <a:lnTo>
                    <a:pt x="140" y="830"/>
                  </a:lnTo>
                  <a:lnTo>
                    <a:pt x="198" y="718"/>
                  </a:lnTo>
                  <a:lnTo>
                    <a:pt x="264" y="614"/>
                  </a:lnTo>
                  <a:lnTo>
                    <a:pt x="340" y="516"/>
                  </a:lnTo>
                  <a:lnTo>
                    <a:pt x="424" y="424"/>
                  </a:lnTo>
                  <a:lnTo>
                    <a:pt x="516" y="342"/>
                  </a:lnTo>
                  <a:lnTo>
                    <a:pt x="612" y="266"/>
                  </a:lnTo>
                  <a:lnTo>
                    <a:pt x="718" y="198"/>
                  </a:lnTo>
                  <a:lnTo>
                    <a:pt x="828" y="140"/>
                  </a:lnTo>
                  <a:lnTo>
                    <a:pt x="942" y="90"/>
                  </a:lnTo>
                  <a:lnTo>
                    <a:pt x="1064" y="52"/>
                  </a:lnTo>
                  <a:lnTo>
                    <a:pt x="1188" y="22"/>
                  </a:lnTo>
                  <a:lnTo>
                    <a:pt x="1316" y="6"/>
                  </a:lnTo>
                  <a:lnTo>
                    <a:pt x="1448" y="0"/>
                  </a:lnTo>
                  <a:lnTo>
                    <a:pt x="1448" y="726"/>
                  </a:lnTo>
                  <a:lnTo>
                    <a:pt x="1358" y="732"/>
                  </a:lnTo>
                  <a:lnTo>
                    <a:pt x="1270" y="748"/>
                  </a:lnTo>
                  <a:lnTo>
                    <a:pt x="1186" y="774"/>
                  </a:lnTo>
                  <a:lnTo>
                    <a:pt x="1108" y="810"/>
                  </a:lnTo>
                  <a:lnTo>
                    <a:pt x="1034" y="856"/>
                  </a:lnTo>
                  <a:lnTo>
                    <a:pt x="968" y="910"/>
                  </a:lnTo>
                  <a:lnTo>
                    <a:pt x="906" y="970"/>
                  </a:lnTo>
                  <a:lnTo>
                    <a:pt x="854" y="1038"/>
                  </a:lnTo>
                  <a:lnTo>
                    <a:pt x="808" y="1110"/>
                  </a:lnTo>
                  <a:lnTo>
                    <a:pt x="772" y="1190"/>
                  </a:lnTo>
                  <a:lnTo>
                    <a:pt x="746" y="1274"/>
                  </a:lnTo>
                  <a:lnTo>
                    <a:pt x="730" y="1360"/>
                  </a:lnTo>
                  <a:lnTo>
                    <a:pt x="724" y="1452"/>
                  </a:lnTo>
                  <a:lnTo>
                    <a:pt x="0" y="1452"/>
                  </a:lnTo>
                  <a:lnTo>
                    <a:pt x="0" y="145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88790" name="Freeform 22"/>
            <p:cNvSpPr>
              <a:spLocks/>
            </p:cNvSpPr>
            <p:nvPr/>
          </p:nvSpPr>
          <p:spPr bwMode="gray">
            <a:xfrm>
              <a:off x="835" y="1739"/>
              <a:ext cx="478" cy="473"/>
            </a:xfrm>
            <a:custGeom>
              <a:avLst/>
              <a:gdLst/>
              <a:ahLst/>
              <a:cxnLst>
                <a:cxn ang="0">
                  <a:pos x="0" y="1452"/>
                </a:cxn>
                <a:cxn ang="0">
                  <a:pos x="6" y="1320"/>
                </a:cxn>
                <a:cxn ang="0">
                  <a:pos x="24" y="1190"/>
                </a:cxn>
                <a:cxn ang="0">
                  <a:pos x="52" y="1066"/>
                </a:cxn>
                <a:cxn ang="0">
                  <a:pos x="90" y="946"/>
                </a:cxn>
                <a:cxn ang="0">
                  <a:pos x="140" y="830"/>
                </a:cxn>
                <a:cxn ang="0">
                  <a:pos x="198" y="718"/>
                </a:cxn>
                <a:cxn ang="0">
                  <a:pos x="264" y="614"/>
                </a:cxn>
                <a:cxn ang="0">
                  <a:pos x="340" y="516"/>
                </a:cxn>
                <a:cxn ang="0">
                  <a:pos x="424" y="424"/>
                </a:cxn>
                <a:cxn ang="0">
                  <a:pos x="516" y="342"/>
                </a:cxn>
                <a:cxn ang="0">
                  <a:pos x="612" y="266"/>
                </a:cxn>
                <a:cxn ang="0">
                  <a:pos x="718" y="198"/>
                </a:cxn>
                <a:cxn ang="0">
                  <a:pos x="828" y="140"/>
                </a:cxn>
                <a:cxn ang="0">
                  <a:pos x="942" y="90"/>
                </a:cxn>
                <a:cxn ang="0">
                  <a:pos x="1064" y="52"/>
                </a:cxn>
                <a:cxn ang="0">
                  <a:pos x="1188" y="22"/>
                </a:cxn>
                <a:cxn ang="0">
                  <a:pos x="1316" y="6"/>
                </a:cxn>
                <a:cxn ang="0">
                  <a:pos x="1448" y="0"/>
                </a:cxn>
                <a:cxn ang="0">
                  <a:pos x="1448" y="726"/>
                </a:cxn>
                <a:cxn ang="0">
                  <a:pos x="1358" y="732"/>
                </a:cxn>
                <a:cxn ang="0">
                  <a:pos x="1270" y="748"/>
                </a:cxn>
                <a:cxn ang="0">
                  <a:pos x="1186" y="774"/>
                </a:cxn>
                <a:cxn ang="0">
                  <a:pos x="1108" y="810"/>
                </a:cxn>
                <a:cxn ang="0">
                  <a:pos x="1034" y="856"/>
                </a:cxn>
                <a:cxn ang="0">
                  <a:pos x="968" y="910"/>
                </a:cxn>
                <a:cxn ang="0">
                  <a:pos x="906" y="970"/>
                </a:cxn>
                <a:cxn ang="0">
                  <a:pos x="854" y="1038"/>
                </a:cxn>
                <a:cxn ang="0">
                  <a:pos x="808" y="1110"/>
                </a:cxn>
                <a:cxn ang="0">
                  <a:pos x="772" y="1190"/>
                </a:cxn>
                <a:cxn ang="0">
                  <a:pos x="746" y="1274"/>
                </a:cxn>
                <a:cxn ang="0">
                  <a:pos x="730" y="1360"/>
                </a:cxn>
                <a:cxn ang="0">
                  <a:pos x="724" y="1452"/>
                </a:cxn>
                <a:cxn ang="0">
                  <a:pos x="0" y="1452"/>
                </a:cxn>
                <a:cxn ang="0">
                  <a:pos x="0" y="1452"/>
                </a:cxn>
              </a:cxnLst>
              <a:rect l="0" t="0" r="r" b="b"/>
              <a:pathLst>
                <a:path w="1448" h="1452">
                  <a:moveTo>
                    <a:pt x="0" y="1452"/>
                  </a:moveTo>
                  <a:lnTo>
                    <a:pt x="6" y="1320"/>
                  </a:lnTo>
                  <a:lnTo>
                    <a:pt x="24" y="1190"/>
                  </a:lnTo>
                  <a:lnTo>
                    <a:pt x="52" y="1066"/>
                  </a:lnTo>
                  <a:lnTo>
                    <a:pt x="90" y="946"/>
                  </a:lnTo>
                  <a:lnTo>
                    <a:pt x="140" y="830"/>
                  </a:lnTo>
                  <a:lnTo>
                    <a:pt x="198" y="718"/>
                  </a:lnTo>
                  <a:lnTo>
                    <a:pt x="264" y="614"/>
                  </a:lnTo>
                  <a:lnTo>
                    <a:pt x="340" y="516"/>
                  </a:lnTo>
                  <a:lnTo>
                    <a:pt x="424" y="424"/>
                  </a:lnTo>
                  <a:lnTo>
                    <a:pt x="516" y="342"/>
                  </a:lnTo>
                  <a:lnTo>
                    <a:pt x="612" y="266"/>
                  </a:lnTo>
                  <a:lnTo>
                    <a:pt x="718" y="198"/>
                  </a:lnTo>
                  <a:lnTo>
                    <a:pt x="828" y="140"/>
                  </a:lnTo>
                  <a:lnTo>
                    <a:pt x="942" y="90"/>
                  </a:lnTo>
                  <a:lnTo>
                    <a:pt x="1064" y="52"/>
                  </a:lnTo>
                  <a:lnTo>
                    <a:pt x="1188" y="22"/>
                  </a:lnTo>
                  <a:lnTo>
                    <a:pt x="1316" y="6"/>
                  </a:lnTo>
                  <a:lnTo>
                    <a:pt x="1448" y="0"/>
                  </a:lnTo>
                  <a:lnTo>
                    <a:pt x="1448" y="726"/>
                  </a:lnTo>
                  <a:lnTo>
                    <a:pt x="1358" y="732"/>
                  </a:lnTo>
                  <a:lnTo>
                    <a:pt x="1270" y="748"/>
                  </a:lnTo>
                  <a:lnTo>
                    <a:pt x="1186" y="774"/>
                  </a:lnTo>
                  <a:lnTo>
                    <a:pt x="1108" y="810"/>
                  </a:lnTo>
                  <a:lnTo>
                    <a:pt x="1034" y="856"/>
                  </a:lnTo>
                  <a:lnTo>
                    <a:pt x="968" y="910"/>
                  </a:lnTo>
                  <a:lnTo>
                    <a:pt x="906" y="970"/>
                  </a:lnTo>
                  <a:lnTo>
                    <a:pt x="854" y="1038"/>
                  </a:lnTo>
                  <a:lnTo>
                    <a:pt x="808" y="1110"/>
                  </a:lnTo>
                  <a:lnTo>
                    <a:pt x="772" y="1190"/>
                  </a:lnTo>
                  <a:lnTo>
                    <a:pt x="746" y="1274"/>
                  </a:lnTo>
                  <a:lnTo>
                    <a:pt x="730" y="1360"/>
                  </a:lnTo>
                  <a:lnTo>
                    <a:pt x="724" y="1452"/>
                  </a:lnTo>
                  <a:lnTo>
                    <a:pt x="0" y="1452"/>
                  </a:lnTo>
                  <a:lnTo>
                    <a:pt x="0" y="1452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gamma/>
                    <a:tint val="0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88791" name="AutoShape 23"/>
            <p:cNvSpPr>
              <a:spLocks noChangeArrowheads="1"/>
            </p:cNvSpPr>
            <p:nvPr/>
          </p:nvSpPr>
          <p:spPr bwMode="gray">
            <a:xfrm rot="16200000">
              <a:off x="1057" y="1730"/>
              <a:ext cx="399" cy="261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</p:grpSp>
      <p:grpSp>
        <p:nvGrpSpPr>
          <p:cNvPr id="288792" name="Group 24"/>
          <p:cNvGrpSpPr>
            <a:grpSpLocks/>
          </p:cNvGrpSpPr>
          <p:nvPr/>
        </p:nvGrpSpPr>
        <p:grpSpPr bwMode="auto">
          <a:xfrm>
            <a:off x="2124075" y="1844675"/>
            <a:ext cx="1800225" cy="1576388"/>
            <a:chOff x="431" y="2750"/>
            <a:chExt cx="1134" cy="993"/>
          </a:xfrm>
        </p:grpSpPr>
        <p:grpSp>
          <p:nvGrpSpPr>
            <p:cNvPr id="288793" name="Group 25"/>
            <p:cNvGrpSpPr>
              <a:grpSpLocks/>
            </p:cNvGrpSpPr>
            <p:nvPr/>
          </p:nvGrpSpPr>
          <p:grpSpPr bwMode="auto">
            <a:xfrm>
              <a:off x="431" y="2750"/>
              <a:ext cx="1134" cy="993"/>
              <a:chOff x="431" y="2750"/>
              <a:chExt cx="1134" cy="993"/>
            </a:xfrm>
          </p:grpSpPr>
          <p:grpSp>
            <p:nvGrpSpPr>
              <p:cNvPr id="288794" name="Group 26"/>
              <p:cNvGrpSpPr>
                <a:grpSpLocks/>
              </p:cNvGrpSpPr>
              <p:nvPr/>
            </p:nvGrpSpPr>
            <p:grpSpPr bwMode="auto">
              <a:xfrm>
                <a:off x="431" y="2750"/>
                <a:ext cx="1134" cy="993"/>
                <a:chOff x="868" y="1477"/>
                <a:chExt cx="4251" cy="2141"/>
              </a:xfrm>
            </p:grpSpPr>
            <p:sp>
              <p:nvSpPr>
                <p:cNvPr id="288795" name="Oval 27"/>
                <p:cNvSpPr>
                  <a:spLocks noChangeArrowheads="1"/>
                </p:cNvSpPr>
                <p:nvPr/>
              </p:nvSpPr>
              <p:spPr bwMode="auto">
                <a:xfrm>
                  <a:off x="868" y="1477"/>
                  <a:ext cx="4251" cy="2141"/>
                </a:xfrm>
                <a:prstGeom prst="ellipse">
                  <a:avLst/>
                </a:pr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288796" name="Oval 28"/>
                <p:cNvSpPr>
                  <a:spLocks noChangeArrowheads="1"/>
                </p:cNvSpPr>
                <p:nvPr/>
              </p:nvSpPr>
              <p:spPr bwMode="auto">
                <a:xfrm>
                  <a:off x="930" y="1480"/>
                  <a:ext cx="4143" cy="2085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folHlink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  <p:sp>
            <p:nvSpPr>
              <p:cNvPr id="288797" name="Oval 29"/>
              <p:cNvSpPr>
                <a:spLocks noChangeArrowheads="1"/>
              </p:cNvSpPr>
              <p:nvPr/>
            </p:nvSpPr>
            <p:spPr bwMode="auto">
              <a:xfrm flipH="1">
                <a:off x="522" y="2840"/>
                <a:ext cx="953" cy="798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0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288798" name="Oval 30"/>
              <p:cNvSpPr>
                <a:spLocks noChangeArrowheads="1"/>
              </p:cNvSpPr>
              <p:nvPr/>
            </p:nvSpPr>
            <p:spPr bwMode="auto">
              <a:xfrm flipH="1">
                <a:off x="611" y="2862"/>
                <a:ext cx="771" cy="522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tint val="35686"/>
                      <a:invGamma/>
                    </a:schemeClr>
                  </a:gs>
                  <a:gs pos="100000">
                    <a:schemeClr val="accent2">
                      <a:alpha val="3700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000" b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88799" name="Rectangle 31"/>
            <p:cNvSpPr>
              <a:spLocks noChangeArrowheads="1"/>
            </p:cNvSpPr>
            <p:nvPr/>
          </p:nvSpPr>
          <p:spPr bwMode="auto">
            <a:xfrm>
              <a:off x="612" y="3067"/>
              <a:ext cx="771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ko-KR" sz="2800" b="1" baseline="-25000">
                  <a:solidFill>
                    <a:schemeClr val="bg1"/>
                  </a:solidFill>
                  <a:ea typeface="굴림" charset="-127"/>
                </a:rPr>
                <a:t>Concept</a:t>
              </a:r>
              <a:endParaRPr lang="en-US" sz="2800" b="1" baseline="-25000">
                <a:solidFill>
                  <a:schemeClr val="bg1"/>
                </a:solidFill>
              </a:endParaRPr>
            </a:p>
          </p:txBody>
        </p:sp>
      </p:grpSp>
      <p:grpSp>
        <p:nvGrpSpPr>
          <p:cNvPr id="288800" name="Group 32"/>
          <p:cNvGrpSpPr>
            <a:grpSpLocks/>
          </p:cNvGrpSpPr>
          <p:nvPr/>
        </p:nvGrpSpPr>
        <p:grpSpPr bwMode="auto">
          <a:xfrm>
            <a:off x="5148263" y="4437063"/>
            <a:ext cx="1800225" cy="1576387"/>
            <a:chOff x="4195" y="2750"/>
            <a:chExt cx="1134" cy="993"/>
          </a:xfrm>
        </p:grpSpPr>
        <p:grpSp>
          <p:nvGrpSpPr>
            <p:cNvPr id="288801" name="Group 33"/>
            <p:cNvGrpSpPr>
              <a:grpSpLocks/>
            </p:cNvGrpSpPr>
            <p:nvPr/>
          </p:nvGrpSpPr>
          <p:grpSpPr bwMode="auto">
            <a:xfrm>
              <a:off x="4195" y="2750"/>
              <a:ext cx="1134" cy="993"/>
              <a:chOff x="4195" y="2750"/>
              <a:chExt cx="1134" cy="993"/>
            </a:xfrm>
          </p:grpSpPr>
          <p:grpSp>
            <p:nvGrpSpPr>
              <p:cNvPr id="288802" name="Group 34"/>
              <p:cNvGrpSpPr>
                <a:grpSpLocks/>
              </p:cNvGrpSpPr>
              <p:nvPr/>
            </p:nvGrpSpPr>
            <p:grpSpPr bwMode="auto">
              <a:xfrm>
                <a:off x="4195" y="2750"/>
                <a:ext cx="1134" cy="993"/>
                <a:chOff x="868" y="1477"/>
                <a:chExt cx="4251" cy="2141"/>
              </a:xfrm>
            </p:grpSpPr>
            <p:sp>
              <p:nvSpPr>
                <p:cNvPr id="288803" name="Oval 35"/>
                <p:cNvSpPr>
                  <a:spLocks noChangeArrowheads="1"/>
                </p:cNvSpPr>
                <p:nvPr/>
              </p:nvSpPr>
              <p:spPr bwMode="auto">
                <a:xfrm>
                  <a:off x="868" y="1477"/>
                  <a:ext cx="4251" cy="2141"/>
                </a:xfrm>
                <a:prstGeom prst="ellipse">
                  <a:avLst/>
                </a:pr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288804" name="Oval 36"/>
                <p:cNvSpPr>
                  <a:spLocks noChangeArrowheads="1"/>
                </p:cNvSpPr>
                <p:nvPr/>
              </p:nvSpPr>
              <p:spPr bwMode="auto">
                <a:xfrm>
                  <a:off x="930" y="1480"/>
                  <a:ext cx="4143" cy="2085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folHlink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  <p:sp>
            <p:nvSpPr>
              <p:cNvPr id="288805" name="Oval 37"/>
              <p:cNvSpPr>
                <a:spLocks noChangeArrowheads="1"/>
              </p:cNvSpPr>
              <p:nvPr/>
            </p:nvSpPr>
            <p:spPr bwMode="auto">
              <a:xfrm flipH="1">
                <a:off x="4285" y="2841"/>
                <a:ext cx="953" cy="791"/>
              </a:xfrm>
              <a:prstGeom prst="ellipse">
                <a:avLst/>
              </a:pr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0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288806" name="Oval 38"/>
              <p:cNvSpPr>
                <a:spLocks noChangeArrowheads="1"/>
              </p:cNvSpPr>
              <p:nvPr/>
            </p:nvSpPr>
            <p:spPr bwMode="auto">
              <a:xfrm flipH="1">
                <a:off x="4375" y="2865"/>
                <a:ext cx="771" cy="52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35686"/>
                      <a:invGamma/>
                    </a:schemeClr>
                  </a:gs>
                  <a:gs pos="100000">
                    <a:schemeClr val="bg2">
                      <a:alpha val="3700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000" b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88807" name="Rectangle 39"/>
            <p:cNvSpPr>
              <a:spLocks noChangeArrowheads="1"/>
            </p:cNvSpPr>
            <p:nvPr/>
          </p:nvSpPr>
          <p:spPr bwMode="auto">
            <a:xfrm>
              <a:off x="4377" y="3067"/>
              <a:ext cx="771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ko-KR" sz="2800" b="1" baseline="-25000">
                  <a:solidFill>
                    <a:schemeClr val="bg1"/>
                  </a:solidFill>
                  <a:ea typeface="굴림" charset="-127"/>
                </a:rPr>
                <a:t>Concept</a:t>
              </a:r>
              <a:endParaRPr lang="en-US" sz="2800" b="1" baseline="-25000">
                <a:solidFill>
                  <a:schemeClr val="bg1"/>
                </a:solidFill>
              </a:endParaRPr>
            </a:p>
          </p:txBody>
        </p:sp>
      </p:grpSp>
      <p:grpSp>
        <p:nvGrpSpPr>
          <p:cNvPr id="288808" name="Group 40"/>
          <p:cNvGrpSpPr>
            <a:grpSpLocks/>
          </p:cNvGrpSpPr>
          <p:nvPr/>
        </p:nvGrpSpPr>
        <p:grpSpPr bwMode="auto">
          <a:xfrm>
            <a:off x="2124075" y="4437063"/>
            <a:ext cx="1800225" cy="1576387"/>
            <a:chOff x="1111" y="1394"/>
            <a:chExt cx="1134" cy="993"/>
          </a:xfrm>
        </p:grpSpPr>
        <p:grpSp>
          <p:nvGrpSpPr>
            <p:cNvPr id="288809" name="Group 41"/>
            <p:cNvGrpSpPr>
              <a:grpSpLocks/>
            </p:cNvGrpSpPr>
            <p:nvPr/>
          </p:nvGrpSpPr>
          <p:grpSpPr bwMode="auto">
            <a:xfrm>
              <a:off x="1111" y="1394"/>
              <a:ext cx="1134" cy="993"/>
              <a:chOff x="2336" y="3117"/>
              <a:chExt cx="1134" cy="993"/>
            </a:xfrm>
          </p:grpSpPr>
          <p:grpSp>
            <p:nvGrpSpPr>
              <p:cNvPr id="288810" name="Group 42"/>
              <p:cNvGrpSpPr>
                <a:grpSpLocks/>
              </p:cNvGrpSpPr>
              <p:nvPr/>
            </p:nvGrpSpPr>
            <p:grpSpPr bwMode="auto">
              <a:xfrm>
                <a:off x="2336" y="3117"/>
                <a:ext cx="1134" cy="993"/>
                <a:chOff x="868" y="1477"/>
                <a:chExt cx="4251" cy="2141"/>
              </a:xfrm>
            </p:grpSpPr>
            <p:sp>
              <p:nvSpPr>
                <p:cNvPr id="288811" name="Oval 43"/>
                <p:cNvSpPr>
                  <a:spLocks noChangeArrowheads="1"/>
                </p:cNvSpPr>
                <p:nvPr/>
              </p:nvSpPr>
              <p:spPr bwMode="auto">
                <a:xfrm>
                  <a:off x="868" y="1477"/>
                  <a:ext cx="4251" cy="2141"/>
                </a:xfrm>
                <a:prstGeom prst="ellipse">
                  <a:avLst/>
                </a:pr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288812" name="Oval 44"/>
                <p:cNvSpPr>
                  <a:spLocks noChangeArrowheads="1"/>
                </p:cNvSpPr>
                <p:nvPr/>
              </p:nvSpPr>
              <p:spPr bwMode="auto">
                <a:xfrm>
                  <a:off x="930" y="1480"/>
                  <a:ext cx="4143" cy="2085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folHlink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  <p:sp>
            <p:nvSpPr>
              <p:cNvPr id="288813" name="Oval 45"/>
              <p:cNvSpPr>
                <a:spLocks noChangeArrowheads="1"/>
              </p:cNvSpPr>
              <p:nvPr/>
            </p:nvSpPr>
            <p:spPr bwMode="auto">
              <a:xfrm flipH="1">
                <a:off x="2427" y="3208"/>
                <a:ext cx="953" cy="795"/>
              </a:xfrm>
              <a:prstGeom prst="ellipse">
                <a:avLst/>
              </a:pr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0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288814" name="Oval 46"/>
              <p:cNvSpPr>
                <a:spLocks noChangeArrowheads="1"/>
              </p:cNvSpPr>
              <p:nvPr/>
            </p:nvSpPr>
            <p:spPr bwMode="auto">
              <a:xfrm flipH="1">
                <a:off x="2515" y="3229"/>
                <a:ext cx="771" cy="522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tint val="42353"/>
                      <a:invGamma/>
                    </a:schemeClr>
                  </a:gs>
                  <a:gs pos="100000">
                    <a:schemeClr val="accent1">
                      <a:alpha val="3700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000" b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88815" name="Rectangle 47"/>
            <p:cNvSpPr>
              <a:spLocks noChangeArrowheads="1"/>
            </p:cNvSpPr>
            <p:nvPr/>
          </p:nvSpPr>
          <p:spPr bwMode="auto">
            <a:xfrm>
              <a:off x="1292" y="1706"/>
              <a:ext cx="771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ko-KR" sz="2800" b="1" baseline="-25000">
                  <a:solidFill>
                    <a:schemeClr val="bg1"/>
                  </a:solidFill>
                  <a:ea typeface="굴림" charset="-127"/>
                </a:rPr>
                <a:t>Concept</a:t>
              </a:r>
              <a:endParaRPr lang="en-US" sz="2800" b="1" baseline="-25000">
                <a:solidFill>
                  <a:schemeClr val="bg1"/>
                </a:solidFill>
              </a:endParaRPr>
            </a:p>
          </p:txBody>
        </p:sp>
      </p:grpSp>
      <p:grpSp>
        <p:nvGrpSpPr>
          <p:cNvPr id="288816" name="Group 48"/>
          <p:cNvGrpSpPr>
            <a:grpSpLocks/>
          </p:cNvGrpSpPr>
          <p:nvPr/>
        </p:nvGrpSpPr>
        <p:grpSpPr bwMode="auto">
          <a:xfrm>
            <a:off x="5148263" y="1844675"/>
            <a:ext cx="1800225" cy="1576388"/>
            <a:chOff x="4195" y="2750"/>
            <a:chExt cx="1134" cy="993"/>
          </a:xfrm>
        </p:grpSpPr>
        <p:grpSp>
          <p:nvGrpSpPr>
            <p:cNvPr id="288817" name="Group 49"/>
            <p:cNvGrpSpPr>
              <a:grpSpLocks/>
            </p:cNvGrpSpPr>
            <p:nvPr/>
          </p:nvGrpSpPr>
          <p:grpSpPr bwMode="auto">
            <a:xfrm>
              <a:off x="4195" y="2750"/>
              <a:ext cx="1134" cy="993"/>
              <a:chOff x="4195" y="2750"/>
              <a:chExt cx="1134" cy="993"/>
            </a:xfrm>
          </p:grpSpPr>
          <p:grpSp>
            <p:nvGrpSpPr>
              <p:cNvPr id="288818" name="Group 50"/>
              <p:cNvGrpSpPr>
                <a:grpSpLocks/>
              </p:cNvGrpSpPr>
              <p:nvPr/>
            </p:nvGrpSpPr>
            <p:grpSpPr bwMode="auto">
              <a:xfrm>
                <a:off x="4195" y="2750"/>
                <a:ext cx="1134" cy="993"/>
                <a:chOff x="868" y="1477"/>
                <a:chExt cx="4251" cy="2141"/>
              </a:xfrm>
            </p:grpSpPr>
            <p:sp>
              <p:nvSpPr>
                <p:cNvPr id="288819" name="Oval 51"/>
                <p:cNvSpPr>
                  <a:spLocks noChangeArrowheads="1"/>
                </p:cNvSpPr>
                <p:nvPr/>
              </p:nvSpPr>
              <p:spPr bwMode="auto">
                <a:xfrm>
                  <a:off x="868" y="1477"/>
                  <a:ext cx="4251" cy="2141"/>
                </a:xfrm>
                <a:prstGeom prst="ellipse">
                  <a:avLst/>
                </a:pr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288820" name="Oval 52"/>
                <p:cNvSpPr>
                  <a:spLocks noChangeArrowheads="1"/>
                </p:cNvSpPr>
                <p:nvPr/>
              </p:nvSpPr>
              <p:spPr bwMode="auto">
                <a:xfrm>
                  <a:off x="930" y="1480"/>
                  <a:ext cx="4143" cy="2085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folHlink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  <p:sp>
            <p:nvSpPr>
              <p:cNvPr id="288821" name="Oval 53"/>
              <p:cNvSpPr>
                <a:spLocks noChangeArrowheads="1"/>
              </p:cNvSpPr>
              <p:nvPr/>
            </p:nvSpPr>
            <p:spPr bwMode="auto">
              <a:xfrm flipH="1">
                <a:off x="4285" y="2841"/>
                <a:ext cx="953" cy="791"/>
              </a:xfrm>
              <a:prstGeom prst="ellipse">
                <a:avLst/>
              </a:prstGeom>
              <a:solidFill>
                <a:schemeClr val="hlink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0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288822" name="Oval 54"/>
              <p:cNvSpPr>
                <a:spLocks noChangeArrowheads="1"/>
              </p:cNvSpPr>
              <p:nvPr/>
            </p:nvSpPr>
            <p:spPr bwMode="auto">
              <a:xfrm flipH="1">
                <a:off x="4375" y="2865"/>
                <a:ext cx="771" cy="522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35686"/>
                      <a:invGamma/>
                    </a:schemeClr>
                  </a:gs>
                  <a:gs pos="100000">
                    <a:schemeClr val="hlink">
                      <a:alpha val="3700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000" b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88823" name="Rectangle 55"/>
            <p:cNvSpPr>
              <a:spLocks noChangeArrowheads="1"/>
            </p:cNvSpPr>
            <p:nvPr/>
          </p:nvSpPr>
          <p:spPr bwMode="auto">
            <a:xfrm>
              <a:off x="4377" y="3067"/>
              <a:ext cx="771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ko-KR" sz="2800" b="1" baseline="-25000">
                  <a:solidFill>
                    <a:schemeClr val="bg1"/>
                  </a:solidFill>
                  <a:ea typeface="굴림" charset="-127"/>
                </a:rPr>
                <a:t>Concept</a:t>
              </a:r>
              <a:endParaRPr lang="en-US" sz="2800" b="1" baseline="-2500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">
  <a:themeElements>
    <a:clrScheme name="">
      <a:dk1>
        <a:srgbClr val="292929"/>
      </a:dk1>
      <a:lt1>
        <a:srgbClr val="FFFFFF"/>
      </a:lt1>
      <a:dk2>
        <a:srgbClr val="4D4D4D"/>
      </a:dk2>
      <a:lt2>
        <a:srgbClr val="110F27"/>
      </a:lt2>
      <a:accent1>
        <a:srgbClr val="A17FCC"/>
      </a:accent1>
      <a:accent2>
        <a:srgbClr val="8D6EB5"/>
      </a:accent2>
      <a:accent3>
        <a:srgbClr val="FFFFFF"/>
      </a:accent3>
      <a:accent4>
        <a:srgbClr val="212121"/>
      </a:accent4>
      <a:accent5>
        <a:srgbClr val="CDC0E2"/>
      </a:accent5>
      <a:accent6>
        <a:srgbClr val="7F63A4"/>
      </a:accent6>
      <a:hlink>
        <a:srgbClr val="3E4985"/>
      </a:hlink>
      <a:folHlink>
        <a:srgbClr val="DDDDDD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4D4D4D"/>
        </a:dk1>
        <a:lt1>
          <a:srgbClr val="FFFFFF"/>
        </a:lt1>
        <a:dk2>
          <a:srgbClr val="4D4D4D"/>
        </a:dk2>
        <a:lt2>
          <a:srgbClr val="11163C"/>
        </a:lt2>
        <a:accent1>
          <a:srgbClr val="212B53"/>
        </a:accent1>
        <a:accent2>
          <a:srgbClr val="364481"/>
        </a:accent2>
        <a:accent3>
          <a:srgbClr val="FFFFFF"/>
        </a:accent3>
        <a:accent4>
          <a:srgbClr val="404040"/>
        </a:accent4>
        <a:accent5>
          <a:srgbClr val="ABACB3"/>
        </a:accent5>
        <a:accent6>
          <a:srgbClr val="303D74"/>
        </a:accent6>
        <a:hlink>
          <a:srgbClr val="3E4985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4D4D4D"/>
        </a:dk2>
        <a:lt2>
          <a:srgbClr val="0D254C"/>
        </a:lt2>
        <a:accent1>
          <a:srgbClr val="1F3F6F"/>
        </a:accent1>
        <a:accent2>
          <a:srgbClr val="3C68A2"/>
        </a:accent2>
        <a:accent3>
          <a:srgbClr val="FFFFFF"/>
        </a:accent3>
        <a:accent4>
          <a:srgbClr val="404040"/>
        </a:accent4>
        <a:accent5>
          <a:srgbClr val="ABAFBB"/>
        </a:accent5>
        <a:accent6>
          <a:srgbClr val="355E92"/>
        </a:accent6>
        <a:hlink>
          <a:srgbClr val="28529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4D4D4D"/>
        </a:dk2>
        <a:lt2>
          <a:srgbClr val="363B45"/>
        </a:lt2>
        <a:accent1>
          <a:srgbClr val="A99D9B"/>
        </a:accent1>
        <a:accent2>
          <a:srgbClr val="565A66"/>
        </a:accent2>
        <a:accent3>
          <a:srgbClr val="FFFFFF"/>
        </a:accent3>
        <a:accent4>
          <a:srgbClr val="404040"/>
        </a:accent4>
        <a:accent5>
          <a:srgbClr val="D1CCCB"/>
        </a:accent5>
        <a:accent6>
          <a:srgbClr val="4D515C"/>
        </a:accent6>
        <a:hlink>
          <a:srgbClr val="927154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4D4D4D"/>
        </a:dk2>
        <a:lt2>
          <a:srgbClr val="40494F"/>
        </a:lt2>
        <a:accent1>
          <a:srgbClr val="6D7D8A"/>
        </a:accent1>
        <a:accent2>
          <a:srgbClr val="A7A7A7"/>
        </a:accent2>
        <a:accent3>
          <a:srgbClr val="FFFFFF"/>
        </a:accent3>
        <a:accent4>
          <a:srgbClr val="404040"/>
        </a:accent4>
        <a:accent5>
          <a:srgbClr val="BABFC4"/>
        </a:accent5>
        <a:accent6>
          <a:srgbClr val="979797"/>
        </a:accent6>
        <a:hlink>
          <a:srgbClr val="828282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4D4D4D"/>
        </a:dk2>
        <a:lt2>
          <a:srgbClr val="454D52"/>
        </a:lt2>
        <a:accent1>
          <a:srgbClr val="7D8B97"/>
        </a:accent1>
        <a:accent2>
          <a:srgbClr val="CBCBCB"/>
        </a:accent2>
        <a:accent3>
          <a:srgbClr val="FFFFFF"/>
        </a:accent3>
        <a:accent4>
          <a:srgbClr val="404040"/>
        </a:accent4>
        <a:accent5>
          <a:srgbClr val="BFC4C9"/>
        </a:accent5>
        <a:accent6>
          <a:srgbClr val="B8B8B8"/>
        </a:accent6>
        <a:hlink>
          <a:srgbClr val="51586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4D4D4D"/>
        </a:dk2>
        <a:lt2>
          <a:srgbClr val="393939"/>
        </a:lt2>
        <a:accent1>
          <a:srgbClr val="858585"/>
        </a:accent1>
        <a:accent2>
          <a:srgbClr val="939393"/>
        </a:accent2>
        <a:accent3>
          <a:srgbClr val="FFFFFF"/>
        </a:accent3>
        <a:accent4>
          <a:srgbClr val="404040"/>
        </a:accent4>
        <a:accent5>
          <a:srgbClr val="C2C2C2"/>
        </a:accent5>
        <a:accent6>
          <a:srgbClr val="858585"/>
        </a:accent6>
        <a:hlink>
          <a:srgbClr val="69696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4D4D4D"/>
        </a:dk2>
        <a:lt2>
          <a:srgbClr val="4F5054"/>
        </a:lt2>
        <a:accent1>
          <a:srgbClr val="7E7F8E"/>
        </a:accent1>
        <a:accent2>
          <a:srgbClr val="C0C1C5"/>
        </a:accent2>
        <a:accent3>
          <a:srgbClr val="FFFFFF"/>
        </a:accent3>
        <a:accent4>
          <a:srgbClr val="404040"/>
        </a:accent4>
        <a:accent5>
          <a:srgbClr val="C0C0C6"/>
        </a:accent5>
        <a:accent6>
          <a:srgbClr val="AEAFB2"/>
        </a:accent6>
        <a:hlink>
          <a:srgbClr val="ACAFB7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4D4D4D"/>
        </a:dk1>
        <a:lt1>
          <a:srgbClr val="FFFFFF"/>
        </a:lt1>
        <a:dk2>
          <a:srgbClr val="4D4D4D"/>
        </a:dk2>
        <a:lt2>
          <a:srgbClr val="85978F"/>
        </a:lt2>
        <a:accent1>
          <a:srgbClr val="9DA499"/>
        </a:accent1>
        <a:accent2>
          <a:srgbClr val="A5B9BA"/>
        </a:accent2>
        <a:accent3>
          <a:srgbClr val="FFFFFF"/>
        </a:accent3>
        <a:accent4>
          <a:srgbClr val="404040"/>
        </a:accent4>
        <a:accent5>
          <a:srgbClr val="CCCFCA"/>
        </a:accent5>
        <a:accent6>
          <a:srgbClr val="95A7A8"/>
        </a:accent6>
        <a:hlink>
          <a:srgbClr val="C6CCC6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4D4D4D"/>
        </a:dk1>
        <a:lt1>
          <a:srgbClr val="FFFFFF"/>
        </a:lt1>
        <a:dk2>
          <a:srgbClr val="4D4D4D"/>
        </a:dk2>
        <a:lt2>
          <a:srgbClr val="484847"/>
        </a:lt2>
        <a:accent1>
          <a:srgbClr val="7C7C74"/>
        </a:accent1>
        <a:accent2>
          <a:srgbClr val="AFB2AA"/>
        </a:accent2>
        <a:accent3>
          <a:srgbClr val="FFFFFF"/>
        </a:accent3>
        <a:accent4>
          <a:srgbClr val="404040"/>
        </a:accent4>
        <a:accent5>
          <a:srgbClr val="BFBFBC"/>
        </a:accent5>
        <a:accent6>
          <a:srgbClr val="9EA19A"/>
        </a:accent6>
        <a:hlink>
          <a:srgbClr val="D4D2C6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4D4D4D"/>
        </a:dk1>
        <a:lt1>
          <a:srgbClr val="FFFFFF"/>
        </a:lt1>
        <a:dk2>
          <a:srgbClr val="4D4D4D"/>
        </a:dk2>
        <a:lt2>
          <a:srgbClr val="18191C"/>
        </a:lt2>
        <a:accent1>
          <a:srgbClr val="1F2229"/>
        </a:accent1>
        <a:accent2>
          <a:srgbClr val="3B4A61"/>
        </a:accent2>
        <a:accent3>
          <a:srgbClr val="FFFFFF"/>
        </a:accent3>
        <a:accent4>
          <a:srgbClr val="404040"/>
        </a:accent4>
        <a:accent5>
          <a:srgbClr val="ABABAC"/>
        </a:accent5>
        <a:accent6>
          <a:srgbClr val="354257"/>
        </a:accent6>
        <a:hlink>
          <a:srgbClr val="718CAC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1">
        <a:dk1>
          <a:srgbClr val="4D4D4D"/>
        </a:dk1>
        <a:lt1>
          <a:srgbClr val="FFFFFF"/>
        </a:lt1>
        <a:dk2>
          <a:srgbClr val="4D4D4D"/>
        </a:dk2>
        <a:lt2>
          <a:srgbClr val="303030"/>
        </a:lt2>
        <a:accent1>
          <a:srgbClr val="C6714B"/>
        </a:accent1>
        <a:accent2>
          <a:srgbClr val="7FC3C3"/>
        </a:accent2>
        <a:accent3>
          <a:srgbClr val="FFFFFF"/>
        </a:accent3>
        <a:accent4>
          <a:srgbClr val="404040"/>
        </a:accent4>
        <a:accent5>
          <a:srgbClr val="DFBBB1"/>
        </a:accent5>
        <a:accent6>
          <a:srgbClr val="72B0B0"/>
        </a:accent6>
        <a:hlink>
          <a:srgbClr val="5D5D5D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2">
        <a:dk1>
          <a:srgbClr val="4D4D4D"/>
        </a:dk1>
        <a:lt1>
          <a:srgbClr val="FFFFFF"/>
        </a:lt1>
        <a:dk2>
          <a:srgbClr val="4D4D4D"/>
        </a:dk2>
        <a:lt2>
          <a:srgbClr val="292929"/>
        </a:lt2>
        <a:accent1>
          <a:srgbClr val="4D4D4D"/>
        </a:accent1>
        <a:accent2>
          <a:srgbClr val="808080"/>
        </a:accent2>
        <a:accent3>
          <a:srgbClr val="FFFFFF"/>
        </a:accent3>
        <a:accent4>
          <a:srgbClr val="404040"/>
        </a:accent4>
        <a:accent5>
          <a:srgbClr val="B2B2B2"/>
        </a:accent5>
        <a:accent6>
          <a:srgbClr val="737373"/>
        </a:accent6>
        <a:hlink>
          <a:srgbClr val="969696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3">
        <a:dk1>
          <a:srgbClr val="4D4D4D"/>
        </a:dk1>
        <a:lt1>
          <a:srgbClr val="FFFFFF"/>
        </a:lt1>
        <a:dk2>
          <a:srgbClr val="4D4D4D"/>
        </a:dk2>
        <a:lt2>
          <a:srgbClr val="777777"/>
        </a:lt2>
        <a:accent1>
          <a:srgbClr val="969696"/>
        </a:accent1>
        <a:accent2>
          <a:srgbClr val="C0C0C0"/>
        </a:accent2>
        <a:accent3>
          <a:srgbClr val="FFFFFF"/>
        </a:accent3>
        <a:accent4>
          <a:srgbClr val="404040"/>
        </a:accent4>
        <a:accent5>
          <a:srgbClr val="C9C9C9"/>
        </a:accent5>
        <a:accent6>
          <a:srgbClr val="AEAEAE"/>
        </a:accent6>
        <a:hlink>
          <a:srgbClr val="CC00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4">
        <a:dk1>
          <a:srgbClr val="4D4D4D"/>
        </a:dk1>
        <a:lt1>
          <a:srgbClr val="FFFFFF"/>
        </a:lt1>
        <a:dk2>
          <a:srgbClr val="4D4D4D"/>
        </a:dk2>
        <a:lt2>
          <a:srgbClr val="5E0000"/>
        </a:lt2>
        <a:accent1>
          <a:srgbClr val="E16A03"/>
        </a:accent1>
        <a:accent2>
          <a:srgbClr val="FCCB0B"/>
        </a:accent2>
        <a:accent3>
          <a:srgbClr val="FFFFFF"/>
        </a:accent3>
        <a:accent4>
          <a:srgbClr val="404040"/>
        </a:accent4>
        <a:accent5>
          <a:srgbClr val="EEB9AA"/>
        </a:accent5>
        <a:accent6>
          <a:srgbClr val="E4B809"/>
        </a:accent6>
        <a:hlink>
          <a:srgbClr val="CC00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5">
        <a:dk1>
          <a:srgbClr val="111111"/>
        </a:dk1>
        <a:lt1>
          <a:srgbClr val="FFFFFF"/>
        </a:lt1>
        <a:dk2>
          <a:srgbClr val="4D4D4D"/>
        </a:dk2>
        <a:lt2>
          <a:srgbClr val="5E0000"/>
        </a:lt2>
        <a:accent1>
          <a:srgbClr val="E16A03"/>
        </a:accent1>
        <a:accent2>
          <a:srgbClr val="FCCB0B"/>
        </a:accent2>
        <a:accent3>
          <a:srgbClr val="FFFFFF"/>
        </a:accent3>
        <a:accent4>
          <a:srgbClr val="0D0D0D"/>
        </a:accent4>
        <a:accent5>
          <a:srgbClr val="EEB9AA"/>
        </a:accent5>
        <a:accent6>
          <a:srgbClr val="E4B809"/>
        </a:accent6>
        <a:hlink>
          <a:srgbClr val="CC00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6">
        <a:dk1>
          <a:srgbClr val="111111"/>
        </a:dk1>
        <a:lt1>
          <a:srgbClr val="FFFF00"/>
        </a:lt1>
        <a:dk2>
          <a:srgbClr val="4D4D4D"/>
        </a:dk2>
        <a:lt2>
          <a:srgbClr val="5E0000"/>
        </a:lt2>
        <a:accent1>
          <a:srgbClr val="E16A03"/>
        </a:accent1>
        <a:accent2>
          <a:srgbClr val="FCCB0B"/>
        </a:accent2>
        <a:accent3>
          <a:srgbClr val="FFFFAA"/>
        </a:accent3>
        <a:accent4>
          <a:srgbClr val="0D0D0D"/>
        </a:accent4>
        <a:accent5>
          <a:srgbClr val="EEB9AA"/>
        </a:accent5>
        <a:accent6>
          <a:srgbClr val="E4B809"/>
        </a:accent6>
        <a:hlink>
          <a:srgbClr val="CC00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213</TotalTime>
  <Words>459</Words>
  <Application>Microsoft PowerPoint</Application>
  <PresentationFormat>Экран (4:3)</PresentationFormat>
  <Paragraphs>224</Paragraphs>
  <Slides>20</Slides>
  <Notes>20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Шаблон оформления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5" baseType="lpstr">
      <vt:lpstr>Arial</vt:lpstr>
      <vt:lpstr>Verdana</vt:lpstr>
      <vt:lpstr>굴림</vt:lpstr>
      <vt:lpstr>Times New Roman</vt:lpstr>
      <vt:lpstr>template</vt:lpstr>
      <vt:lpstr>Name of presentation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  <vt:lpstr>Слайд 17</vt:lpstr>
      <vt:lpstr>Слайд 18</vt:lpstr>
      <vt:lpstr>Слайд 19</vt:lpstr>
      <vt:lpstr>Слайд 20</vt:lpstr>
    </vt:vector>
  </TitlesOfParts>
  <Company>-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PoweredTemplates.com</dc:creator>
  <cp:lastModifiedBy>Inna</cp:lastModifiedBy>
  <cp:revision>79</cp:revision>
  <dcterms:created xsi:type="dcterms:W3CDTF">2006-06-13T13:40:09Z</dcterms:created>
  <dcterms:modified xsi:type="dcterms:W3CDTF">2008-06-11T14:14:48Z</dcterms:modified>
</cp:coreProperties>
</file>