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
  </p:notesMasterIdLst>
  <p:handoutMasterIdLst>
    <p:handoutMasterId r:id="rId6"/>
  </p:handoutMasterIdLst>
  <p:sldIdLst>
    <p:sldId id="256" r:id="rId2"/>
    <p:sldId id="257" r:id="rId3"/>
    <p:sldId id="258" r:id="rId4"/>
  </p:sldIdLst>
  <p:sldSz cx="9144000" cy="6858000" type="screen4x3"/>
  <p:notesSz cx="6858000" cy="9144000"/>
  <p:defaultTextStyle>
    <a:defPPr>
      <a:defRPr lang="ru-RU"/>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horzBarState="maximized">
    <p:restoredLeft sz="16794" autoAdjust="0"/>
    <p:restoredTop sz="94618" autoAdjust="0"/>
  </p:normalViewPr>
  <p:slideViewPr>
    <p:cSldViewPr>
      <p:cViewPr>
        <p:scale>
          <a:sx n="100" d="100"/>
          <a:sy n="100" d="100"/>
        </p:scale>
        <p:origin x="-1032" y="-90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66" d="100"/>
          <a:sy n="66" d="100"/>
        </p:scale>
        <p:origin x="0" y="0"/>
      </p:cViewPr>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5" Type="http://schemas.openxmlformats.org/officeDocument/2006/relationships/notesMaster" Target="notesMasters/notesMaster1.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53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35533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355332" name="Rectangle 4"/>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35533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5533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35533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47E4A33B-B191-4FA1-B894-C9A80722503A}" type="slidenum">
              <a:rPr lang="en-US"/>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1C7C706-A4D2-4F46-B77A-F0DEEEB83972}" type="slidenum">
              <a:rPr lang="en-US"/>
              <a:pPr/>
              <a:t>1</a:t>
            </a:fld>
            <a:endParaRPr lang="en-US"/>
          </a:p>
        </p:txBody>
      </p:sp>
      <p:sp>
        <p:nvSpPr>
          <p:cNvPr id="356354" name="Rectangle 2"/>
          <p:cNvSpPr>
            <a:spLocks noRot="1" noChangeArrowheads="1" noTextEdit="1"/>
          </p:cNvSpPr>
          <p:nvPr>
            <p:ph type="sldImg"/>
          </p:nvPr>
        </p:nvSpPr>
        <p:spPr>
          <a:ln/>
        </p:spPr>
      </p:sp>
      <p:sp>
        <p:nvSpPr>
          <p:cNvPr id="3563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AEFE71B-3C9C-45D8-A9E1-5FF5AB877201}" type="slidenum">
              <a:rPr lang="en-US"/>
              <a:pPr/>
              <a:t>2</a:t>
            </a:fld>
            <a:endParaRPr lang="en-US"/>
          </a:p>
        </p:txBody>
      </p:sp>
      <p:sp>
        <p:nvSpPr>
          <p:cNvPr id="357378" name="Rectangle 2"/>
          <p:cNvSpPr>
            <a:spLocks noRot="1" noChangeArrowheads="1" noTextEdit="1"/>
          </p:cNvSpPr>
          <p:nvPr>
            <p:ph type="sldImg"/>
          </p:nvPr>
        </p:nvSpPr>
        <p:spPr>
          <a:ln/>
        </p:spPr>
      </p:sp>
      <p:sp>
        <p:nvSpPr>
          <p:cNvPr id="3573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6DFCB6E-D053-4662-957A-566DE9C5C1E9}" type="slidenum">
              <a:rPr lang="en-US"/>
              <a:pPr/>
              <a:t>3</a:t>
            </a:fld>
            <a:endParaRPr lang="en-US"/>
          </a:p>
        </p:txBody>
      </p:sp>
      <p:sp>
        <p:nvSpPr>
          <p:cNvPr id="358402" name="Rectangle 2"/>
          <p:cNvSpPr>
            <a:spLocks noRot="1" noChangeArrowheads="1" noTextEdit="1"/>
          </p:cNvSpPr>
          <p:nvPr>
            <p:ph type="sldImg"/>
          </p:nvPr>
        </p:nvSpPr>
        <p:spPr>
          <a:ln/>
        </p:spPr>
      </p:sp>
      <p:sp>
        <p:nvSpPr>
          <p:cNvPr id="358403"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179388" y="333375"/>
            <a:ext cx="6048375" cy="750888"/>
          </a:xfrm>
        </p:spPr>
        <p:txBody>
          <a:bodyPr/>
          <a:lstStyle>
            <a:lvl1pPr>
              <a:defRPr sz="2800" b="1"/>
            </a:lvl1pPr>
          </a:lstStyle>
          <a:p>
            <a:r>
              <a:rPr lang="ru-RU"/>
              <a:t>Click to edit Master title style</a:t>
            </a:r>
          </a:p>
        </p:txBody>
      </p:sp>
      <p:sp>
        <p:nvSpPr>
          <p:cNvPr id="5123" name="Rectangle 3"/>
          <p:cNvSpPr>
            <a:spLocks noGrp="1" noChangeArrowheads="1"/>
          </p:cNvSpPr>
          <p:nvPr>
            <p:ph type="subTitle" idx="1"/>
          </p:nvPr>
        </p:nvSpPr>
        <p:spPr>
          <a:xfrm>
            <a:off x="179388" y="1054100"/>
            <a:ext cx="6048375" cy="503238"/>
          </a:xfrm>
        </p:spPr>
        <p:txBody>
          <a:bodyPr/>
          <a:lstStyle>
            <a:lvl1pPr marL="0" indent="0">
              <a:buFontTx/>
              <a:buNone/>
              <a:defRPr sz="2400" b="1"/>
            </a:lvl1pPr>
          </a:lstStyle>
          <a:p>
            <a:r>
              <a:rPr lang="ru-RU"/>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875463" y="115888"/>
            <a:ext cx="1871662" cy="6337300"/>
          </a:xfr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1258888" y="115888"/>
            <a:ext cx="5464175" cy="6337300"/>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Содержимое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a:t>Образец заголовка</a:t>
            </a:r>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ru-RU"/>
              <a:t>Образец текста</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Содержимое 2"/>
          <p:cNvSpPr>
            <a:spLocks noGrp="1"/>
          </p:cNvSpPr>
          <p:nvPr>
            <p:ph sz="half" idx="1"/>
          </p:nvPr>
        </p:nvSpPr>
        <p:spPr>
          <a:xfrm>
            <a:off x="1258888" y="1125538"/>
            <a:ext cx="3667125" cy="53276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Содержимое 3"/>
          <p:cNvSpPr>
            <a:spLocks noGrp="1"/>
          </p:cNvSpPr>
          <p:nvPr>
            <p:ph sz="half" idx="2"/>
          </p:nvPr>
        </p:nvSpPr>
        <p:spPr>
          <a:xfrm>
            <a:off x="5078413" y="1125538"/>
            <a:ext cx="3668712" cy="53276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p:spPr>
        <p:txBody>
          <a:bodyPr/>
          <a:lstStyle>
            <a:lvl1pPr>
              <a:defRPr/>
            </a:lvl1pPr>
          </a:lstStyle>
          <a:p>
            <a:r>
              <a:rPr lang="ru-RU"/>
              <a:t>Образец заголовка</a:t>
            </a:r>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Содержимо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Содержимое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a:t>Образец заголовка</a:t>
            </a:r>
          </a:p>
        </p:txBody>
      </p:sp>
      <p:sp>
        <p:nvSpPr>
          <p:cNvPr id="3" name="Содержимо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a:t>Образец заголовка</a:t>
            </a:r>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476375" y="115888"/>
            <a:ext cx="6624638" cy="508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ru-RU" smtClean="0"/>
              <a:t>Click to edit Master title style</a:t>
            </a:r>
          </a:p>
        </p:txBody>
      </p:sp>
      <p:sp>
        <p:nvSpPr>
          <p:cNvPr id="1027" name="Rectangle 3"/>
          <p:cNvSpPr>
            <a:spLocks noGrp="1" noChangeArrowheads="1"/>
          </p:cNvSpPr>
          <p:nvPr>
            <p:ph type="body" idx="1"/>
          </p:nvPr>
        </p:nvSpPr>
        <p:spPr bwMode="auto">
          <a:xfrm>
            <a:off x="1258888" y="1125538"/>
            <a:ext cx="7488237" cy="53276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ru-RU" smtClean="0"/>
              <a:t>Click to edit Master text styles</a:t>
            </a:r>
          </a:p>
          <a:p>
            <a:pPr lvl="2"/>
            <a:r>
              <a:rPr lang="ru-RU" smtClean="0"/>
              <a:t>Fifth level</a:t>
            </a:r>
          </a:p>
          <a:p>
            <a:pPr lvl="1"/>
            <a:r>
              <a:rPr lang="ru-RU" smtClean="0"/>
              <a:t>Second level</a:t>
            </a:r>
          </a:p>
          <a:p>
            <a:pPr lvl="0"/>
            <a:r>
              <a:rPr lang="ru-RU" smtClean="0"/>
              <a:t>Third level</a:t>
            </a:r>
          </a:p>
          <a:p>
            <a:pPr lvl="1"/>
            <a:r>
              <a:rPr lang="ru-RU" smtClean="0"/>
              <a:t>Fourth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fontAlgn="base">
        <a:spcBef>
          <a:spcPct val="0"/>
        </a:spcBef>
        <a:spcAft>
          <a:spcPct val="0"/>
        </a:spcAft>
        <a:defRPr sz="3200">
          <a:solidFill>
            <a:schemeClr val="bg1"/>
          </a:solidFill>
          <a:latin typeface="+mj-lt"/>
          <a:ea typeface="+mj-ea"/>
          <a:cs typeface="+mj-cs"/>
        </a:defRPr>
      </a:lvl1pPr>
      <a:lvl2pPr algn="l" rtl="0" fontAlgn="base">
        <a:spcBef>
          <a:spcPct val="0"/>
        </a:spcBef>
        <a:spcAft>
          <a:spcPct val="0"/>
        </a:spcAft>
        <a:defRPr sz="3200">
          <a:solidFill>
            <a:schemeClr val="bg1"/>
          </a:solidFill>
          <a:latin typeface="Arial" charset="0"/>
        </a:defRPr>
      </a:lvl2pPr>
      <a:lvl3pPr algn="l" rtl="0" fontAlgn="base">
        <a:spcBef>
          <a:spcPct val="0"/>
        </a:spcBef>
        <a:spcAft>
          <a:spcPct val="0"/>
        </a:spcAft>
        <a:defRPr sz="3200">
          <a:solidFill>
            <a:schemeClr val="bg1"/>
          </a:solidFill>
          <a:latin typeface="Arial" charset="0"/>
        </a:defRPr>
      </a:lvl3pPr>
      <a:lvl4pPr algn="l" rtl="0" fontAlgn="base">
        <a:spcBef>
          <a:spcPct val="0"/>
        </a:spcBef>
        <a:spcAft>
          <a:spcPct val="0"/>
        </a:spcAft>
        <a:defRPr sz="3200">
          <a:solidFill>
            <a:schemeClr val="bg1"/>
          </a:solidFill>
          <a:latin typeface="Arial" charset="0"/>
        </a:defRPr>
      </a:lvl4pPr>
      <a:lvl5pPr algn="l" rtl="0" fontAlgn="base">
        <a:spcBef>
          <a:spcPct val="0"/>
        </a:spcBef>
        <a:spcAft>
          <a:spcPct val="0"/>
        </a:spcAft>
        <a:defRPr sz="3200">
          <a:solidFill>
            <a:schemeClr val="bg1"/>
          </a:solidFill>
          <a:latin typeface="Arial" charset="0"/>
        </a:defRPr>
      </a:lvl5pPr>
      <a:lvl6pPr marL="457200" algn="l" rtl="0" fontAlgn="base">
        <a:spcBef>
          <a:spcPct val="0"/>
        </a:spcBef>
        <a:spcAft>
          <a:spcPct val="0"/>
        </a:spcAft>
        <a:defRPr sz="3200">
          <a:solidFill>
            <a:schemeClr val="bg1"/>
          </a:solidFill>
          <a:latin typeface="Arial" charset="0"/>
        </a:defRPr>
      </a:lvl6pPr>
      <a:lvl7pPr marL="914400" algn="l" rtl="0" fontAlgn="base">
        <a:spcBef>
          <a:spcPct val="0"/>
        </a:spcBef>
        <a:spcAft>
          <a:spcPct val="0"/>
        </a:spcAft>
        <a:defRPr sz="3200">
          <a:solidFill>
            <a:schemeClr val="bg1"/>
          </a:solidFill>
          <a:latin typeface="Arial" charset="0"/>
        </a:defRPr>
      </a:lvl7pPr>
      <a:lvl8pPr marL="1371600" algn="l" rtl="0" fontAlgn="base">
        <a:spcBef>
          <a:spcPct val="0"/>
        </a:spcBef>
        <a:spcAft>
          <a:spcPct val="0"/>
        </a:spcAft>
        <a:defRPr sz="3200">
          <a:solidFill>
            <a:schemeClr val="bg1"/>
          </a:solidFill>
          <a:latin typeface="Arial" charset="0"/>
        </a:defRPr>
      </a:lvl8pPr>
      <a:lvl9pPr marL="1828800" algn="l" rtl="0" fontAlgn="base">
        <a:spcBef>
          <a:spcPct val="0"/>
        </a:spcBef>
        <a:spcAft>
          <a:spcPct val="0"/>
        </a:spcAft>
        <a:defRPr sz="3200">
          <a:solidFill>
            <a:schemeClr val="bg1"/>
          </a:solidFill>
          <a:latin typeface="Arial" charset="0"/>
        </a:defRPr>
      </a:lvl9pPr>
    </p:titleStyle>
    <p:bodyStyle>
      <a:lvl1pPr marL="342900" indent="-342900" algn="l" rtl="0" fontAlgn="base">
        <a:spcBef>
          <a:spcPct val="20000"/>
        </a:spcBef>
        <a:spcAft>
          <a:spcPct val="0"/>
        </a:spcAft>
        <a:buChar char="•"/>
        <a:defRPr sz="2800">
          <a:solidFill>
            <a:schemeClr val="bg1"/>
          </a:solidFill>
          <a:latin typeface="+mn-lt"/>
          <a:ea typeface="+mn-ea"/>
          <a:cs typeface="+mn-cs"/>
        </a:defRPr>
      </a:lvl1pPr>
      <a:lvl2pPr marL="742950" indent="-285750" algn="l" rtl="0" fontAlgn="base">
        <a:spcBef>
          <a:spcPct val="20000"/>
        </a:spcBef>
        <a:spcAft>
          <a:spcPct val="0"/>
        </a:spcAft>
        <a:buChar char="–"/>
        <a:defRPr sz="2400" b="1">
          <a:solidFill>
            <a:schemeClr val="bg1"/>
          </a:solidFill>
          <a:latin typeface="+mn-lt"/>
        </a:defRPr>
      </a:lvl2pPr>
      <a:lvl3pPr marL="1143000" indent="-228600" algn="l" rtl="0" fontAlgn="base">
        <a:spcBef>
          <a:spcPct val="20000"/>
        </a:spcBef>
        <a:spcAft>
          <a:spcPct val="0"/>
        </a:spcAft>
        <a:buChar char="•"/>
        <a:defRPr sz="2400">
          <a:solidFill>
            <a:schemeClr val="bg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34818" name="Rectangle 2"/>
          <p:cNvSpPr>
            <a:spLocks noGrp="1" noChangeArrowheads="1"/>
          </p:cNvSpPr>
          <p:nvPr>
            <p:ph type="ctrTitle"/>
          </p:nvPr>
        </p:nvSpPr>
        <p:spPr>
          <a:xfrm>
            <a:off x="468313" y="333375"/>
            <a:ext cx="5472112" cy="504825"/>
          </a:xfrm>
          <a:noFill/>
        </p:spPr>
        <p:txBody>
          <a:bodyPr/>
          <a:lstStyle/>
          <a:p>
            <a:r>
              <a:rPr lang="ru-RU">
                <a:latin typeface="Tahoma" charset="0"/>
              </a:rPr>
              <a:t>Name of</a:t>
            </a:r>
            <a:r>
              <a:rPr lang="en-US">
                <a:latin typeface="Tahoma" charset="0"/>
              </a:rPr>
              <a:t> p</a:t>
            </a:r>
            <a:r>
              <a:rPr lang="ru-RU">
                <a:latin typeface="Tahoma" charset="0"/>
              </a:rPr>
              <a:t>resentation</a:t>
            </a:r>
            <a:endParaRPr lang="uk-UA">
              <a:latin typeface="Tahoma" charset="0"/>
            </a:endParaRPr>
          </a:p>
        </p:txBody>
      </p:sp>
      <p:sp>
        <p:nvSpPr>
          <p:cNvPr id="34819" name="Rectangle 3"/>
          <p:cNvSpPr>
            <a:spLocks noGrp="1" noChangeArrowheads="1"/>
          </p:cNvSpPr>
          <p:nvPr>
            <p:ph type="subTitle" idx="1"/>
          </p:nvPr>
        </p:nvSpPr>
        <p:spPr>
          <a:xfrm>
            <a:off x="539750" y="995363"/>
            <a:ext cx="5175250" cy="274637"/>
          </a:xfrm>
        </p:spPr>
        <p:txBody>
          <a:bodyPr/>
          <a:lstStyle/>
          <a:p>
            <a:pPr>
              <a:lnSpc>
                <a:spcPct val="90000"/>
              </a:lnSpc>
            </a:pPr>
            <a:r>
              <a:rPr lang="ru-RU"/>
              <a:t>C</a:t>
            </a:r>
            <a:r>
              <a:rPr lang="en-US"/>
              <a:t>o</a:t>
            </a:r>
            <a:r>
              <a:rPr lang="ru-RU"/>
              <a:t>mpany name</a:t>
            </a:r>
            <a:endParaRPr lang="uk-UA"/>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1187450" y="71438"/>
            <a:ext cx="6696075" cy="693737"/>
          </a:xfrm>
        </p:spPr>
        <p:txBody>
          <a:bodyPr/>
          <a:lstStyle/>
          <a:p>
            <a:r>
              <a:rPr lang="en-US" b="1">
                <a:latin typeface="Tahoma" charset="0"/>
              </a:rPr>
              <a:t>Second Page</a:t>
            </a:r>
            <a:endParaRPr lang="uk-UA" b="1">
              <a:latin typeface="Tahoma" charset="0"/>
            </a:endParaRPr>
          </a:p>
        </p:txBody>
      </p:sp>
      <p:sp>
        <p:nvSpPr>
          <p:cNvPr id="36867" name="Rectangle 3"/>
          <p:cNvSpPr>
            <a:spLocks noGrp="1" noChangeArrowheads="1"/>
          </p:cNvSpPr>
          <p:nvPr>
            <p:ph type="body" idx="1"/>
          </p:nvPr>
        </p:nvSpPr>
        <p:spPr>
          <a:xfrm>
            <a:off x="1187450" y="1665288"/>
            <a:ext cx="6769100" cy="4643437"/>
          </a:xfrm>
        </p:spPr>
        <p:txBody>
          <a:bodyPr/>
          <a:lstStyle/>
          <a:p>
            <a:pPr>
              <a:lnSpc>
                <a:spcPct val="80000"/>
              </a:lnSpc>
            </a:pPr>
            <a:r>
              <a:rPr lang="en-US" altLang="ko-KR" sz="2000">
                <a:latin typeface="Verdana" pitchFamily="34" charset="0"/>
                <a:ea typeface="굴림" charset="-127"/>
              </a:rPr>
              <a:t>Your Text here</a:t>
            </a:r>
          </a:p>
          <a:p>
            <a:pPr>
              <a:lnSpc>
                <a:spcPct val="80000"/>
              </a:lnSpc>
            </a:pPr>
            <a:endParaRPr lang="en-US" altLang="ko-KR" sz="2000">
              <a:latin typeface="Verdana" pitchFamily="34" charset="0"/>
              <a:ea typeface="굴림" charset="-127"/>
            </a:endParaRPr>
          </a:p>
          <a:p>
            <a:pPr>
              <a:lnSpc>
                <a:spcPct val="80000"/>
              </a:lnSpc>
            </a:pPr>
            <a:r>
              <a:rPr lang="ru-RU" altLang="ko-KR" sz="2000">
                <a:latin typeface="Verdana" pitchFamily="34" charset="0"/>
                <a:ea typeface="굴림" charset="-127"/>
              </a:rPr>
              <a:t>Lorem ipsum dolor sit amet, consectetuer adipiscing elit, sed diam nonummy nibh euismod tincidunt ut laoreet dolore magna aliquam erat volutpat. Ut wisi enim ad minim veniam, quis nostrud exerci tation ullamcorper suscipit lobortis nisl ut aliquip ex ea commodo consequat. </a:t>
            </a:r>
            <a:endParaRPr lang="en-US" altLang="ko-KR" sz="2000">
              <a:latin typeface="Verdana" pitchFamily="34" charset="0"/>
              <a:ea typeface="굴림" charset="-127"/>
            </a:endParaRPr>
          </a:p>
          <a:p>
            <a:pPr>
              <a:lnSpc>
                <a:spcPct val="80000"/>
              </a:lnSpc>
            </a:pPr>
            <a:endParaRPr lang="en-US" altLang="ko-KR" sz="2000">
              <a:latin typeface="Verdana" pitchFamily="34" charset="0"/>
              <a:ea typeface="굴림" charset="-127"/>
            </a:endParaRPr>
          </a:p>
          <a:p>
            <a:pPr>
              <a:lnSpc>
                <a:spcPct val="80000"/>
              </a:lnSpc>
            </a:pPr>
            <a:r>
              <a:rPr lang="ru-RU" altLang="ko-KR" sz="2000">
                <a:latin typeface="Verdana" pitchFamily="34" charset="0"/>
                <a:ea typeface="굴림" charset="-127"/>
              </a:rPr>
              <a:t>Duis autem vel eum iriure dolor in hendrerit in vulputate velit esse molestie consequat, vel illum dolore eu feugiat nulla facilisis at vero eros et accumsan et iusto odio dignissim qui blandit praesent luptatum zzril delenit augue duis dolore te feugait nulla facilisi. </a:t>
            </a:r>
            <a:endParaRPr lang="uk-UA" sz="20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77506" name="Rectangle 2"/>
          <p:cNvSpPr>
            <a:spLocks noGrp="1" noChangeArrowheads="1"/>
          </p:cNvSpPr>
          <p:nvPr>
            <p:ph type="title"/>
          </p:nvPr>
        </p:nvSpPr>
        <p:spPr>
          <a:xfrm>
            <a:off x="1908175" y="117475"/>
            <a:ext cx="7056438" cy="719138"/>
          </a:xfrm>
        </p:spPr>
        <p:txBody>
          <a:bodyPr/>
          <a:lstStyle/>
          <a:p>
            <a:endParaRPr lang="en-US" b="1">
              <a:solidFill>
                <a:schemeClr val="tx1"/>
              </a:solidFill>
            </a:endParaRPr>
          </a:p>
        </p:txBody>
      </p:sp>
      <p:sp>
        <p:nvSpPr>
          <p:cNvPr id="277507" name="Rectangle 3"/>
          <p:cNvSpPr>
            <a:spLocks noGrp="1" noChangeArrowheads="1"/>
          </p:cNvSpPr>
          <p:nvPr>
            <p:ph type="body" idx="1"/>
          </p:nvPr>
        </p:nvSpPr>
        <p:spPr>
          <a:xfrm>
            <a:off x="1908175" y="909638"/>
            <a:ext cx="7056438" cy="5832475"/>
          </a:xfrm>
        </p:spPr>
        <p:txBody>
          <a:bodyPr/>
          <a:lstStyle/>
          <a:p>
            <a:endParaRPr lang="en-US">
              <a:solidFill>
                <a:schemeClr val="tx1"/>
              </a:solidFill>
            </a:endParaRPr>
          </a:p>
        </p:txBody>
      </p:sp>
    </p:spTree>
  </p:cSld>
  <p:clrMapOvr>
    <a:masterClrMapping/>
  </p:clrMapOvr>
</p:sld>
</file>

<file path=ppt/theme/theme1.xml><?xml version="1.0" encoding="utf-8"?>
<a:theme xmlns:a="http://schemas.openxmlformats.org/drawingml/2006/main" name="template">
  <a:themeElements>
    <a:clrScheme name="template 13">
      <a:dk1>
        <a:srgbClr val="4D4D4D"/>
      </a:dk1>
      <a:lt1>
        <a:srgbClr val="FFFFFF"/>
      </a:lt1>
      <a:dk2>
        <a:srgbClr val="4D4D4D"/>
      </a:dk2>
      <a:lt2>
        <a:srgbClr val="777777"/>
      </a:lt2>
      <a:accent1>
        <a:srgbClr val="969696"/>
      </a:accent1>
      <a:accent2>
        <a:srgbClr val="C0C0C0"/>
      </a:accent2>
      <a:accent3>
        <a:srgbClr val="FFFFFF"/>
      </a:accent3>
      <a:accent4>
        <a:srgbClr val="404040"/>
      </a:accent4>
      <a:accent5>
        <a:srgbClr val="C9C9C9"/>
      </a:accent5>
      <a:accent6>
        <a:srgbClr val="AEAEAE"/>
      </a:accent6>
      <a:hlink>
        <a:srgbClr val="CC0000"/>
      </a:hlink>
      <a:folHlink>
        <a:srgbClr val="DDDDDD"/>
      </a:folHlink>
    </a:clrScheme>
    <a:fontScheme name="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template 1">
        <a:dk1>
          <a:srgbClr val="4D4D4D"/>
        </a:dk1>
        <a:lt1>
          <a:srgbClr val="FFFFFF"/>
        </a:lt1>
        <a:dk2>
          <a:srgbClr val="4D4D4D"/>
        </a:dk2>
        <a:lt2>
          <a:srgbClr val="11163C"/>
        </a:lt2>
        <a:accent1>
          <a:srgbClr val="212B53"/>
        </a:accent1>
        <a:accent2>
          <a:srgbClr val="364481"/>
        </a:accent2>
        <a:accent3>
          <a:srgbClr val="FFFFFF"/>
        </a:accent3>
        <a:accent4>
          <a:srgbClr val="404040"/>
        </a:accent4>
        <a:accent5>
          <a:srgbClr val="ABACB3"/>
        </a:accent5>
        <a:accent6>
          <a:srgbClr val="303D74"/>
        </a:accent6>
        <a:hlink>
          <a:srgbClr val="3E4985"/>
        </a:hlink>
        <a:folHlink>
          <a:srgbClr val="DDDDDD"/>
        </a:folHlink>
      </a:clrScheme>
      <a:clrMap bg1="lt1" tx1="dk1" bg2="lt2" tx2="dk2" accent1="accent1" accent2="accent2" accent3="accent3" accent4="accent4" accent5="accent5" accent6="accent6" hlink="hlink" folHlink="folHlink"/>
    </a:extraClrScheme>
    <a:extraClrScheme>
      <a:clrScheme name="template 2">
        <a:dk1>
          <a:srgbClr val="4D4D4D"/>
        </a:dk1>
        <a:lt1>
          <a:srgbClr val="FFFFFF"/>
        </a:lt1>
        <a:dk2>
          <a:srgbClr val="4D4D4D"/>
        </a:dk2>
        <a:lt2>
          <a:srgbClr val="0D254C"/>
        </a:lt2>
        <a:accent1>
          <a:srgbClr val="254B83"/>
        </a:accent1>
        <a:accent2>
          <a:srgbClr val="406DAA"/>
        </a:accent2>
        <a:accent3>
          <a:srgbClr val="FFFFFF"/>
        </a:accent3>
        <a:accent4>
          <a:srgbClr val="404040"/>
        </a:accent4>
        <a:accent5>
          <a:srgbClr val="ACB1C1"/>
        </a:accent5>
        <a:accent6>
          <a:srgbClr val="39629A"/>
        </a:accent6>
        <a:hlink>
          <a:srgbClr val="3267B4"/>
        </a:hlink>
        <a:folHlink>
          <a:srgbClr val="DDDDDD"/>
        </a:folHlink>
      </a:clrScheme>
      <a:clrMap bg1="lt1" tx1="dk1" bg2="lt2" tx2="dk2" accent1="accent1" accent2="accent2" accent3="accent3" accent4="accent4" accent5="accent5" accent6="accent6" hlink="hlink" folHlink="folHlink"/>
    </a:extraClrScheme>
    <a:extraClrScheme>
      <a:clrScheme name="template 3">
        <a:dk1>
          <a:srgbClr val="4D4D4D"/>
        </a:dk1>
        <a:lt1>
          <a:srgbClr val="FFFFFF"/>
        </a:lt1>
        <a:dk2>
          <a:srgbClr val="4D4D4D"/>
        </a:dk2>
        <a:lt2>
          <a:srgbClr val="363B45"/>
        </a:lt2>
        <a:accent1>
          <a:srgbClr val="A99D9B"/>
        </a:accent1>
        <a:accent2>
          <a:srgbClr val="565A66"/>
        </a:accent2>
        <a:accent3>
          <a:srgbClr val="FFFFFF"/>
        </a:accent3>
        <a:accent4>
          <a:srgbClr val="404040"/>
        </a:accent4>
        <a:accent5>
          <a:srgbClr val="D1CCCB"/>
        </a:accent5>
        <a:accent6>
          <a:srgbClr val="4D515C"/>
        </a:accent6>
        <a:hlink>
          <a:srgbClr val="927154"/>
        </a:hlink>
        <a:folHlink>
          <a:srgbClr val="DDDDDD"/>
        </a:folHlink>
      </a:clrScheme>
      <a:clrMap bg1="lt1" tx1="dk1" bg2="lt2" tx2="dk2" accent1="accent1" accent2="accent2" accent3="accent3" accent4="accent4" accent5="accent5" accent6="accent6" hlink="hlink" folHlink="folHlink"/>
    </a:extraClrScheme>
    <a:extraClrScheme>
      <a:clrScheme name="template 4">
        <a:dk1>
          <a:srgbClr val="4D4D4D"/>
        </a:dk1>
        <a:lt1>
          <a:srgbClr val="FFFFFF"/>
        </a:lt1>
        <a:dk2>
          <a:srgbClr val="4D4D4D"/>
        </a:dk2>
        <a:lt2>
          <a:srgbClr val="40494F"/>
        </a:lt2>
        <a:accent1>
          <a:srgbClr val="6D7D8A"/>
        </a:accent1>
        <a:accent2>
          <a:srgbClr val="A7A7A7"/>
        </a:accent2>
        <a:accent3>
          <a:srgbClr val="FFFFFF"/>
        </a:accent3>
        <a:accent4>
          <a:srgbClr val="404040"/>
        </a:accent4>
        <a:accent5>
          <a:srgbClr val="BABFC4"/>
        </a:accent5>
        <a:accent6>
          <a:srgbClr val="979797"/>
        </a:accent6>
        <a:hlink>
          <a:srgbClr val="7F7F7F"/>
        </a:hlink>
        <a:folHlink>
          <a:srgbClr val="DDDDDD"/>
        </a:folHlink>
      </a:clrScheme>
      <a:clrMap bg1="lt1" tx1="dk1" bg2="lt2" tx2="dk2" accent1="accent1" accent2="accent2" accent3="accent3" accent4="accent4" accent5="accent5" accent6="accent6" hlink="hlink" folHlink="folHlink"/>
    </a:extraClrScheme>
    <a:extraClrScheme>
      <a:clrScheme name="template 5">
        <a:dk1>
          <a:srgbClr val="4D4D4D"/>
        </a:dk1>
        <a:lt1>
          <a:srgbClr val="FFFFFF"/>
        </a:lt1>
        <a:dk2>
          <a:srgbClr val="4D4D4D"/>
        </a:dk2>
        <a:lt2>
          <a:srgbClr val="454D52"/>
        </a:lt2>
        <a:accent1>
          <a:srgbClr val="7D8B97"/>
        </a:accent1>
        <a:accent2>
          <a:srgbClr val="CBCBCB"/>
        </a:accent2>
        <a:accent3>
          <a:srgbClr val="FFFFFF"/>
        </a:accent3>
        <a:accent4>
          <a:srgbClr val="404040"/>
        </a:accent4>
        <a:accent5>
          <a:srgbClr val="BFC4C9"/>
        </a:accent5>
        <a:accent6>
          <a:srgbClr val="B8B8B8"/>
        </a:accent6>
        <a:hlink>
          <a:srgbClr val="515869"/>
        </a:hlink>
        <a:folHlink>
          <a:srgbClr val="DDDDDD"/>
        </a:folHlink>
      </a:clrScheme>
      <a:clrMap bg1="lt1" tx1="dk1" bg2="lt2" tx2="dk2" accent1="accent1" accent2="accent2" accent3="accent3" accent4="accent4" accent5="accent5" accent6="accent6" hlink="hlink" folHlink="folHlink"/>
    </a:extraClrScheme>
    <a:extraClrScheme>
      <a:clrScheme name="template 6">
        <a:dk1>
          <a:srgbClr val="4D4D4D"/>
        </a:dk1>
        <a:lt1>
          <a:srgbClr val="FFFFFF"/>
        </a:lt1>
        <a:dk2>
          <a:srgbClr val="4D4D4D"/>
        </a:dk2>
        <a:lt2>
          <a:srgbClr val="393939"/>
        </a:lt2>
        <a:accent1>
          <a:srgbClr val="858585"/>
        </a:accent1>
        <a:accent2>
          <a:srgbClr val="939393"/>
        </a:accent2>
        <a:accent3>
          <a:srgbClr val="FFFFFF"/>
        </a:accent3>
        <a:accent4>
          <a:srgbClr val="404040"/>
        </a:accent4>
        <a:accent5>
          <a:srgbClr val="C2C2C2"/>
        </a:accent5>
        <a:accent6>
          <a:srgbClr val="858585"/>
        </a:accent6>
        <a:hlink>
          <a:srgbClr val="696969"/>
        </a:hlink>
        <a:folHlink>
          <a:srgbClr val="DDDDDD"/>
        </a:folHlink>
      </a:clrScheme>
      <a:clrMap bg1="lt1" tx1="dk1" bg2="lt2" tx2="dk2" accent1="accent1" accent2="accent2" accent3="accent3" accent4="accent4" accent5="accent5" accent6="accent6" hlink="hlink" folHlink="folHlink"/>
    </a:extraClrScheme>
    <a:extraClrScheme>
      <a:clrScheme name="template 7">
        <a:dk1>
          <a:srgbClr val="4D4D4D"/>
        </a:dk1>
        <a:lt1>
          <a:srgbClr val="FFFFFF"/>
        </a:lt1>
        <a:dk2>
          <a:srgbClr val="4D4D4D"/>
        </a:dk2>
        <a:lt2>
          <a:srgbClr val="4F5056"/>
        </a:lt2>
        <a:accent1>
          <a:srgbClr val="7E7F8E"/>
        </a:accent1>
        <a:accent2>
          <a:srgbClr val="C0C1C5"/>
        </a:accent2>
        <a:accent3>
          <a:srgbClr val="FFFFFF"/>
        </a:accent3>
        <a:accent4>
          <a:srgbClr val="404040"/>
        </a:accent4>
        <a:accent5>
          <a:srgbClr val="C0C0C6"/>
        </a:accent5>
        <a:accent6>
          <a:srgbClr val="AEAFB2"/>
        </a:accent6>
        <a:hlink>
          <a:srgbClr val="ACAFB7"/>
        </a:hlink>
        <a:folHlink>
          <a:srgbClr val="DDDDDD"/>
        </a:folHlink>
      </a:clrScheme>
      <a:clrMap bg1="lt1" tx1="dk1" bg2="lt2" tx2="dk2" accent1="accent1" accent2="accent2" accent3="accent3" accent4="accent4" accent5="accent5" accent6="accent6" hlink="hlink" folHlink="folHlink"/>
    </a:extraClrScheme>
    <a:extraClrScheme>
      <a:clrScheme name="template 8">
        <a:dk1>
          <a:srgbClr val="4D4D4D"/>
        </a:dk1>
        <a:lt1>
          <a:srgbClr val="FFFFFF"/>
        </a:lt1>
        <a:dk2>
          <a:srgbClr val="4D4D4D"/>
        </a:dk2>
        <a:lt2>
          <a:srgbClr val="85978F"/>
        </a:lt2>
        <a:accent1>
          <a:srgbClr val="9DA499"/>
        </a:accent1>
        <a:accent2>
          <a:srgbClr val="A5B9BA"/>
        </a:accent2>
        <a:accent3>
          <a:srgbClr val="FFFFFF"/>
        </a:accent3>
        <a:accent4>
          <a:srgbClr val="404040"/>
        </a:accent4>
        <a:accent5>
          <a:srgbClr val="CCCFCA"/>
        </a:accent5>
        <a:accent6>
          <a:srgbClr val="95A7A8"/>
        </a:accent6>
        <a:hlink>
          <a:srgbClr val="ABB4AB"/>
        </a:hlink>
        <a:folHlink>
          <a:srgbClr val="DDDDDD"/>
        </a:folHlink>
      </a:clrScheme>
      <a:clrMap bg1="lt1" tx1="dk1" bg2="lt2" tx2="dk2" accent1="accent1" accent2="accent2" accent3="accent3" accent4="accent4" accent5="accent5" accent6="accent6" hlink="hlink" folHlink="folHlink"/>
    </a:extraClrScheme>
    <a:extraClrScheme>
      <a:clrScheme name="template 9">
        <a:dk1>
          <a:srgbClr val="4D4D4D"/>
        </a:dk1>
        <a:lt1>
          <a:srgbClr val="FFFFFF"/>
        </a:lt1>
        <a:dk2>
          <a:srgbClr val="4D4D4D"/>
        </a:dk2>
        <a:lt2>
          <a:srgbClr val="484847"/>
        </a:lt2>
        <a:accent1>
          <a:srgbClr val="7C7C74"/>
        </a:accent1>
        <a:accent2>
          <a:srgbClr val="AFB2AA"/>
        </a:accent2>
        <a:accent3>
          <a:srgbClr val="FFFFFF"/>
        </a:accent3>
        <a:accent4>
          <a:srgbClr val="404040"/>
        </a:accent4>
        <a:accent5>
          <a:srgbClr val="BFBFBC"/>
        </a:accent5>
        <a:accent6>
          <a:srgbClr val="9EA19A"/>
        </a:accent6>
        <a:hlink>
          <a:srgbClr val="D4D2C6"/>
        </a:hlink>
        <a:folHlink>
          <a:srgbClr val="DDDDDD"/>
        </a:folHlink>
      </a:clrScheme>
      <a:clrMap bg1="lt1" tx1="dk1" bg2="lt2" tx2="dk2" accent1="accent1" accent2="accent2" accent3="accent3" accent4="accent4" accent5="accent5" accent6="accent6" hlink="hlink" folHlink="folHlink"/>
    </a:extraClrScheme>
    <a:extraClrScheme>
      <a:clrScheme name="template 10">
        <a:dk1>
          <a:srgbClr val="4D4D4D"/>
        </a:dk1>
        <a:lt1>
          <a:srgbClr val="FFFFFF"/>
        </a:lt1>
        <a:dk2>
          <a:srgbClr val="4D4D4D"/>
        </a:dk2>
        <a:lt2>
          <a:srgbClr val="18191C"/>
        </a:lt2>
        <a:accent1>
          <a:srgbClr val="1F2229"/>
        </a:accent1>
        <a:accent2>
          <a:srgbClr val="3B4A61"/>
        </a:accent2>
        <a:accent3>
          <a:srgbClr val="FFFFFF"/>
        </a:accent3>
        <a:accent4>
          <a:srgbClr val="404040"/>
        </a:accent4>
        <a:accent5>
          <a:srgbClr val="ABABAC"/>
        </a:accent5>
        <a:accent6>
          <a:srgbClr val="354257"/>
        </a:accent6>
        <a:hlink>
          <a:srgbClr val="718CAC"/>
        </a:hlink>
        <a:folHlink>
          <a:srgbClr val="DDDDDD"/>
        </a:folHlink>
      </a:clrScheme>
      <a:clrMap bg1="lt1" tx1="dk1" bg2="lt2" tx2="dk2" accent1="accent1" accent2="accent2" accent3="accent3" accent4="accent4" accent5="accent5" accent6="accent6" hlink="hlink" folHlink="folHlink"/>
    </a:extraClrScheme>
    <a:extraClrScheme>
      <a:clrScheme name="template 11">
        <a:dk1>
          <a:srgbClr val="4D4D4D"/>
        </a:dk1>
        <a:lt1>
          <a:srgbClr val="FFFFFF"/>
        </a:lt1>
        <a:dk2>
          <a:srgbClr val="4D4D4D"/>
        </a:dk2>
        <a:lt2>
          <a:srgbClr val="303030"/>
        </a:lt2>
        <a:accent1>
          <a:srgbClr val="C6714B"/>
        </a:accent1>
        <a:accent2>
          <a:srgbClr val="7FC3C3"/>
        </a:accent2>
        <a:accent3>
          <a:srgbClr val="FFFFFF"/>
        </a:accent3>
        <a:accent4>
          <a:srgbClr val="404040"/>
        </a:accent4>
        <a:accent5>
          <a:srgbClr val="DFBBB1"/>
        </a:accent5>
        <a:accent6>
          <a:srgbClr val="72B0B0"/>
        </a:accent6>
        <a:hlink>
          <a:srgbClr val="5D5D5D"/>
        </a:hlink>
        <a:folHlink>
          <a:srgbClr val="DDDDDD"/>
        </a:folHlink>
      </a:clrScheme>
      <a:clrMap bg1="lt1" tx1="dk1" bg2="lt2" tx2="dk2" accent1="accent1" accent2="accent2" accent3="accent3" accent4="accent4" accent5="accent5" accent6="accent6" hlink="hlink" folHlink="folHlink"/>
    </a:extraClrScheme>
    <a:extraClrScheme>
      <a:clrScheme name="template 12">
        <a:dk1>
          <a:srgbClr val="4D4D4D"/>
        </a:dk1>
        <a:lt1>
          <a:srgbClr val="FFFFFF"/>
        </a:lt1>
        <a:dk2>
          <a:srgbClr val="4D4D4D"/>
        </a:dk2>
        <a:lt2>
          <a:srgbClr val="292929"/>
        </a:lt2>
        <a:accent1>
          <a:srgbClr val="4D4D4D"/>
        </a:accent1>
        <a:accent2>
          <a:srgbClr val="5F5F5F"/>
        </a:accent2>
        <a:accent3>
          <a:srgbClr val="FFFFFF"/>
        </a:accent3>
        <a:accent4>
          <a:srgbClr val="404040"/>
        </a:accent4>
        <a:accent5>
          <a:srgbClr val="B2B2B2"/>
        </a:accent5>
        <a:accent6>
          <a:srgbClr val="555555"/>
        </a:accent6>
        <a:hlink>
          <a:srgbClr val="969696"/>
        </a:hlink>
        <a:folHlink>
          <a:srgbClr val="DDDDDD"/>
        </a:folHlink>
      </a:clrScheme>
      <a:clrMap bg1="lt1" tx1="dk1" bg2="lt2" tx2="dk2" accent1="accent1" accent2="accent2" accent3="accent3" accent4="accent4" accent5="accent5" accent6="accent6" hlink="hlink" folHlink="folHlink"/>
    </a:extraClrScheme>
    <a:extraClrScheme>
      <a:clrScheme name="template 13">
        <a:dk1>
          <a:srgbClr val="4D4D4D"/>
        </a:dk1>
        <a:lt1>
          <a:srgbClr val="FFFFFF"/>
        </a:lt1>
        <a:dk2>
          <a:srgbClr val="4D4D4D"/>
        </a:dk2>
        <a:lt2>
          <a:srgbClr val="777777"/>
        </a:lt2>
        <a:accent1>
          <a:srgbClr val="969696"/>
        </a:accent1>
        <a:accent2>
          <a:srgbClr val="C0C0C0"/>
        </a:accent2>
        <a:accent3>
          <a:srgbClr val="FFFFFF"/>
        </a:accent3>
        <a:accent4>
          <a:srgbClr val="404040"/>
        </a:accent4>
        <a:accent5>
          <a:srgbClr val="C9C9C9"/>
        </a:accent5>
        <a:accent6>
          <a:srgbClr val="AEAEAE"/>
        </a:accent6>
        <a:hlink>
          <a:srgbClr val="CC0000"/>
        </a:hlink>
        <a:folHlink>
          <a:srgbClr val="DDDDDD"/>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230</TotalTime>
  <Words>97</Words>
  <Application>Microsoft PowerPoint</Application>
  <PresentationFormat>Экран (4:3)</PresentationFormat>
  <Paragraphs>8</Paragraphs>
  <Slides>3</Slides>
  <Notes>3</Notes>
  <HiddenSlides>0</HiddenSlides>
  <MMClips>0</MMClips>
  <ScaleCrop>false</ScaleCrop>
  <HeadingPairs>
    <vt:vector size="6" baseType="variant">
      <vt:variant>
        <vt:lpstr>Fonts Used</vt:lpstr>
      </vt:variant>
      <vt:variant>
        <vt:i4>4</vt:i4>
      </vt:variant>
      <vt:variant>
        <vt:lpstr>Design Template</vt:lpstr>
      </vt:variant>
      <vt:variant>
        <vt:i4>1</vt:i4>
      </vt:variant>
      <vt:variant>
        <vt:lpstr>Slide Titles</vt:lpstr>
      </vt:variant>
      <vt:variant>
        <vt:i4>3</vt:i4>
      </vt:variant>
    </vt:vector>
  </HeadingPairs>
  <TitlesOfParts>
    <vt:vector size="8" baseType="lpstr">
      <vt:lpstr>Arial</vt:lpstr>
      <vt:lpstr>Tahoma</vt:lpstr>
      <vt:lpstr>Verdana</vt:lpstr>
      <vt:lpstr>굴림</vt:lpstr>
      <vt:lpstr>template</vt:lpstr>
      <vt:lpstr>Name of presentation</vt:lpstr>
      <vt:lpstr>Second Page</vt:lpstr>
      <vt:lpstr>Slide 3</vt:lpstr>
    </vt:vector>
  </TitlesOfParts>
  <Compan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PoweredTemplates.com</dc:creator>
  <cp:lastModifiedBy>Oleg</cp:lastModifiedBy>
  <cp:revision>77</cp:revision>
  <dcterms:created xsi:type="dcterms:W3CDTF">2006-06-13T13:38:55Z</dcterms:created>
  <dcterms:modified xsi:type="dcterms:W3CDTF">2007-06-12T06:36:10Z</dcterms:modified>
</cp:coreProperties>
</file>