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0" r:id="rId4"/>
    <p:sldId id="261" r:id="rId5"/>
    <p:sldId id="271" r:id="rId6"/>
    <p:sldId id="272" r:id="rId7"/>
    <p:sldId id="273" r:id="rId8"/>
    <p:sldId id="275" r:id="rId9"/>
    <p:sldId id="274" r:id="rId10"/>
    <p:sldId id="276" r:id="rId11"/>
    <p:sldId id="277" r:id="rId12"/>
    <p:sldId id="269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411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007022-06A0-4F4F-839B-E9CEA3828757}" type="datetime1">
              <a:rPr lang="pt-BR" smtClean="0"/>
              <a:t>22/02/2018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4B95DC-465E-43BE-845D-396316C31BBF}" type="datetime1">
              <a:rPr lang="pt-BR" noProof="0" smtClean="0"/>
              <a:t>22/02/2018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dirty="0"/>
              <a:t>Como a apresentação beneficiará o público: Os adultos têm mais interesse em um assunto se eles sabem como e por que ele é importante para eles.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dirty="0"/>
              <a:t>Nível de conhecimento do apresentador no assunto: Indique, de maneira breve, suas credenciais nesta área ou explique por que os participantes devem prestar atenção em você.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b="1" dirty="0"/>
              <a:t>Exemplo de objetivos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pt-BR" dirty="0"/>
              <a:t>Ao final desta aula, você saberá como: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dirty="0"/>
              <a:t>Salvar arquivos no servidor Web da equipe.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dirty="0"/>
              <a:t>Mover arquivos para locais diferentes no servidor Web da equipe.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dirty="0"/>
              <a:t>Compartilhar arquivos no servidor Web da equipe.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40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90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 useBgFill="1">
        <p:nvSpPr>
          <p:cNvPr id="30" name="Retângulo arredondado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 useBgFill="1">
        <p:nvSpPr>
          <p:cNvPr id="31" name="Retângulo arredondado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B573DD8F-43E1-4FF1-AAE3-4C36FF610002}" type="datetime1">
              <a:rPr lang="pt-BR" noProof="0" smtClean="0"/>
              <a:t>22/02/2018</a:t>
            </a:fld>
            <a:endParaRPr lang="pt-BR" noProof="0" dirty="0"/>
          </a:p>
        </p:txBody>
      </p:sp>
      <p:sp>
        <p:nvSpPr>
          <p:cNvPr id="29" name="Espaço Reservado para o Número do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pt-BR" noProof="0"/>
              <a:t>Editar estilos de texto Mestre</a:t>
            </a:r>
          </a:p>
          <a:p>
            <a:pPr lvl="1" rtl="0" eaLnBrk="1" latinLnBrk="0" hangingPunct="1"/>
            <a:r>
              <a:rPr lang="pt-BR" noProof="0"/>
              <a:t>Segundo nível</a:t>
            </a:r>
          </a:p>
          <a:p>
            <a:pPr lvl="2" rtl="0" eaLnBrk="1" latinLnBrk="0" hangingPunct="1"/>
            <a:r>
              <a:rPr lang="pt-BR" noProof="0"/>
              <a:t>Terceiro nível</a:t>
            </a:r>
          </a:p>
          <a:p>
            <a:pPr lvl="3" rtl="0" eaLnBrk="1" latinLnBrk="0" hangingPunct="1"/>
            <a:r>
              <a:rPr lang="pt-BR" noProof="0"/>
              <a:t>Quarto nível</a:t>
            </a:r>
          </a:p>
          <a:p>
            <a:pPr lvl="4" rtl="0" eaLnBrk="1" latinLnBrk="0" hangingPunct="1"/>
            <a:r>
              <a:rPr lang="pt-BR" noProof="0"/>
              <a:t>Quinto nível</a:t>
            </a:r>
            <a:endParaRPr kumimoji="0"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D18C39-1B97-42CD-AD2F-6FFEE33D0FBE}" type="datetime1">
              <a:rPr lang="pt-BR" noProof="0" smtClean="0"/>
              <a:t>22/02/2018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noProof="0" dirty="0"/>
              <a:t>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pt-BR" noProof="0" dirty="0"/>
              <a:t>Clique para editar o texto Mestre</a:t>
            </a:r>
          </a:p>
          <a:p>
            <a:pPr lvl="1" rtl="0" eaLnBrk="1" latinLnBrk="0" hangingPunct="1"/>
            <a:r>
              <a:rPr lang="pt-BR" noProof="0" dirty="0"/>
              <a:t>Segundo nível</a:t>
            </a:r>
          </a:p>
          <a:p>
            <a:pPr lvl="2" rtl="0" eaLnBrk="1" latinLnBrk="0" hangingPunct="1"/>
            <a:r>
              <a:rPr lang="pt-BR" noProof="0" dirty="0"/>
              <a:t>Terceiro nível</a:t>
            </a:r>
          </a:p>
          <a:p>
            <a:pPr lvl="3" rtl="0" eaLnBrk="1" latinLnBrk="0" hangingPunct="1"/>
            <a:r>
              <a:rPr lang="pt-BR" noProof="0" dirty="0"/>
              <a:t>Quarto nível</a:t>
            </a:r>
          </a:p>
          <a:p>
            <a:pPr lvl="4" rtl="0" eaLnBrk="1" latinLnBrk="0" hangingPunct="1"/>
            <a:r>
              <a:rPr lang="pt-BR" noProof="0" dirty="0"/>
              <a:t>Quinto nível</a:t>
            </a:r>
            <a:endParaRPr kumimoji="0"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73FC38-E1FC-41C7-B75F-07DC0510ACA6}" type="datetime1">
              <a:rPr lang="pt-BR" noProof="0" smtClean="0"/>
              <a:t>22/02/2018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pt-BR" noProof="0"/>
              <a:t>Editar estilos de texto Mestre</a:t>
            </a:r>
          </a:p>
          <a:p>
            <a:pPr lvl="1" rtl="0" eaLnBrk="1" latinLnBrk="0" hangingPunct="1"/>
            <a:r>
              <a:rPr lang="pt-BR" noProof="0"/>
              <a:t>Segundo nível</a:t>
            </a:r>
          </a:p>
          <a:p>
            <a:pPr lvl="2" rtl="0" eaLnBrk="1" latinLnBrk="0" hangingPunct="1"/>
            <a:r>
              <a:rPr lang="pt-BR" noProof="0"/>
              <a:t>Terceiro nível</a:t>
            </a:r>
          </a:p>
          <a:p>
            <a:pPr lvl="3" rtl="0" eaLnBrk="1" latinLnBrk="0" hangingPunct="1"/>
            <a:r>
              <a:rPr lang="pt-BR" noProof="0"/>
              <a:t>Quarto nível</a:t>
            </a:r>
          </a:p>
          <a:p>
            <a:pPr lvl="4" rtl="0" eaLnBrk="1" latinLnBrk="0" hangingPunct="1"/>
            <a:r>
              <a:rPr lang="pt-BR" noProof="0"/>
              <a:t>Quinto nível</a:t>
            </a:r>
            <a:endParaRPr kumimoji="0"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DFCAE-A983-4BCF-BF31-FED25A77B7FE}" type="datetime1">
              <a:rPr lang="pt-BR" noProof="0" smtClean="0"/>
              <a:t>22/02/2018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kumimoji="0"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E6A196-942E-4C98-8B85-0CCDCC97F28F}" type="datetime1">
              <a:rPr lang="pt-BR" noProof="0" smtClean="0"/>
              <a:t>22/02/2018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 noProof="0"/>
              <a:t>Editar estilos de texto Mestre</a:t>
            </a:r>
          </a:p>
          <a:p>
            <a:pPr lvl="1" rtl="0" eaLnBrk="1" latinLnBrk="0" hangingPunct="1"/>
            <a:r>
              <a:rPr lang="pt-BR" noProof="0"/>
              <a:t>Segundo nível</a:t>
            </a:r>
          </a:p>
          <a:p>
            <a:pPr lvl="2" rtl="0" eaLnBrk="1" latinLnBrk="0" hangingPunct="1"/>
            <a:r>
              <a:rPr lang="pt-BR" noProof="0"/>
              <a:t>Terceiro nível</a:t>
            </a:r>
          </a:p>
          <a:p>
            <a:pPr lvl="3" rtl="0" eaLnBrk="1" latinLnBrk="0" hangingPunct="1"/>
            <a:r>
              <a:rPr lang="pt-BR" noProof="0"/>
              <a:t>Quarto nível</a:t>
            </a:r>
          </a:p>
          <a:p>
            <a:pPr lvl="4" rtl="0" eaLnBrk="1" latinLnBrk="0" hangingPunct="1"/>
            <a:r>
              <a:rPr lang="pt-BR" noProof="0"/>
              <a:t>Quinto nível</a:t>
            </a:r>
            <a:endParaRPr kumimoji="0"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 noProof="0"/>
              <a:t>Editar estilos de texto Mestre</a:t>
            </a:r>
          </a:p>
          <a:p>
            <a:pPr lvl="1" rtl="0" eaLnBrk="1" latinLnBrk="0" hangingPunct="1"/>
            <a:r>
              <a:rPr lang="pt-BR" noProof="0"/>
              <a:t>Segundo nível</a:t>
            </a:r>
          </a:p>
          <a:p>
            <a:pPr lvl="2" rtl="0" eaLnBrk="1" latinLnBrk="0" hangingPunct="1"/>
            <a:r>
              <a:rPr lang="pt-BR" noProof="0"/>
              <a:t>Terceiro nível</a:t>
            </a:r>
          </a:p>
          <a:p>
            <a:pPr lvl="3" rtl="0" eaLnBrk="1" latinLnBrk="0" hangingPunct="1"/>
            <a:r>
              <a:rPr lang="pt-BR" noProof="0"/>
              <a:t>Quarto nível</a:t>
            </a:r>
          </a:p>
          <a:p>
            <a:pPr lvl="4" rtl="0" eaLnBrk="1" latinLnBrk="0" hangingPunct="1"/>
            <a:r>
              <a:rPr lang="pt-BR" noProof="0"/>
              <a:t>Quinto nível</a:t>
            </a:r>
            <a:endParaRPr kumimoji="0"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917C08-CFB2-4949-A043-FC10382DFDAF}" type="datetime1">
              <a:rPr lang="pt-BR" noProof="0" smtClean="0"/>
              <a:t>22/02/2018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BR" noProof="0"/>
              <a:t>Editar estilos de texto Mestre</a:t>
            </a:r>
          </a:p>
          <a:p>
            <a:pPr lvl="1" rtl="0" eaLnBrk="1" latinLnBrk="0" hangingPunct="1"/>
            <a:r>
              <a:rPr lang="pt-BR" noProof="0"/>
              <a:t>Segundo nível</a:t>
            </a:r>
          </a:p>
          <a:p>
            <a:pPr lvl="2" rtl="0" eaLnBrk="1" latinLnBrk="0" hangingPunct="1"/>
            <a:r>
              <a:rPr lang="pt-BR" noProof="0"/>
              <a:t>Terceiro nível</a:t>
            </a:r>
          </a:p>
          <a:p>
            <a:pPr lvl="3" rtl="0" eaLnBrk="1" latinLnBrk="0" hangingPunct="1"/>
            <a:r>
              <a:rPr lang="pt-BR" noProof="0"/>
              <a:t>Quarto nível</a:t>
            </a:r>
          </a:p>
          <a:p>
            <a:pPr lvl="4" rtl="0" eaLnBrk="1" latinLnBrk="0" hangingPunct="1"/>
            <a:r>
              <a:rPr lang="pt-BR" noProof="0"/>
              <a:t>Quinto nível</a:t>
            </a:r>
            <a:endParaRPr kumimoji="0"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BR" noProof="0"/>
              <a:t>Editar estilos de texto Mestre</a:t>
            </a:r>
          </a:p>
          <a:p>
            <a:pPr lvl="1" rtl="0" eaLnBrk="1" latinLnBrk="0" hangingPunct="1"/>
            <a:r>
              <a:rPr lang="pt-BR" noProof="0"/>
              <a:t>Segundo nível</a:t>
            </a:r>
          </a:p>
          <a:p>
            <a:pPr lvl="2" rtl="0" eaLnBrk="1" latinLnBrk="0" hangingPunct="1"/>
            <a:r>
              <a:rPr lang="pt-BR" noProof="0"/>
              <a:t>Terceiro nível</a:t>
            </a:r>
          </a:p>
          <a:p>
            <a:pPr lvl="3" rtl="0" eaLnBrk="1" latinLnBrk="0" hangingPunct="1"/>
            <a:r>
              <a:rPr lang="pt-BR" noProof="0"/>
              <a:t>Quarto nível</a:t>
            </a:r>
          </a:p>
          <a:p>
            <a:pPr lvl="4" rtl="0" eaLnBrk="1" latinLnBrk="0" hangingPunct="1"/>
            <a:r>
              <a:rPr lang="pt-BR" noProof="0"/>
              <a:t>Quinto nível</a:t>
            </a:r>
            <a:endParaRPr kumimoji="0" lang="pt-BR" noProof="0" dirty="0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35E1BC-2297-46A4-A075-6024946D485C}" type="datetime1">
              <a:rPr lang="pt-BR" noProof="0" smtClean="0"/>
              <a:t>22/02/2018</a:t>
            </a:fld>
            <a:endParaRPr lang="pt-BR" noProof="0" dirty="0"/>
          </a:p>
        </p:txBody>
      </p:sp>
      <p:sp>
        <p:nvSpPr>
          <p:cNvPr id="27" name="Espaço Reservado para o Número do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58DF568F-22EC-4C10-A541-818AB92F7279}" type="datetime1">
              <a:rPr lang="pt-BR" noProof="0" smtClean="0"/>
              <a:t>22/02/2018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68595-97CE-4B6A-AFA9-A84DB1CC0C76}" type="datetime1">
              <a:rPr lang="pt-BR" noProof="0" smtClean="0"/>
              <a:t>22/02/2018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pt-BR" noProof="0" dirty="0"/>
              <a:t>Editar o estilo do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pt-BR" noProof="0"/>
              <a:t>Editar estilos de texto Mestre</a:t>
            </a:r>
          </a:p>
          <a:p>
            <a:pPr lvl="1" rtl="0" eaLnBrk="1" latinLnBrk="0" hangingPunct="1"/>
            <a:r>
              <a:rPr lang="pt-BR" noProof="0"/>
              <a:t>Segundo nível</a:t>
            </a:r>
          </a:p>
          <a:p>
            <a:pPr lvl="2" rtl="0" eaLnBrk="1" latinLnBrk="0" hangingPunct="1"/>
            <a:r>
              <a:rPr lang="pt-BR" noProof="0"/>
              <a:t>Terceiro nível</a:t>
            </a:r>
          </a:p>
          <a:p>
            <a:pPr lvl="3" rtl="0" eaLnBrk="1" latinLnBrk="0" hangingPunct="1"/>
            <a:r>
              <a:rPr lang="pt-BR" noProof="0"/>
              <a:t>Quarto nível</a:t>
            </a:r>
          </a:p>
          <a:p>
            <a:pPr lvl="4" rtl="0" eaLnBrk="1" latinLnBrk="0" hangingPunct="1"/>
            <a:r>
              <a:rPr lang="pt-BR" noProof="0"/>
              <a:t>Quinto nível</a:t>
            </a:r>
            <a:endParaRPr kumimoji="0"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DE855A-53F9-4640-9993-01E1A326509F}" type="datetime1">
              <a:rPr lang="pt-BR" noProof="0" smtClean="0"/>
              <a:t>22/02/2018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kumimoji="0"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0D20EF-DBC4-4FBE-9A01-076152AFD127}" type="datetime1">
              <a:rPr lang="pt-BR" noProof="0" smtClean="0"/>
              <a:t>22/02/2018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 useBgFill="1">
        <p:nvSpPr>
          <p:cNvPr id="33" name="Retângulo arredondado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 useBgFill="1">
        <p:nvSpPr>
          <p:cNvPr id="34" name="Retângulo arredondado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C2D030EE-0086-4DBE-941D-5372F9EFE774}" type="datetime1">
              <a:rPr lang="pt-BR" noProof="0" smtClean="0"/>
              <a:t>22/02/2018</a:t>
            </a:fld>
            <a:endParaRPr lang="pt-BR" noProof="0" dirty="0"/>
          </a:p>
        </p:txBody>
      </p:sp>
      <p:sp>
        <p:nvSpPr>
          <p:cNvPr id="23" name="Espaço Reservado para o Número do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" TargetMode="External"/><Relationship Id="rId7" Type="http://schemas.openxmlformats.org/officeDocument/2006/relationships/hyperlink" Target="http://httpd.apache.org/docs/2.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achefriends.org/" TargetMode="External"/><Relationship Id="rId5" Type="http://schemas.openxmlformats.org/officeDocument/2006/relationships/hyperlink" Target="https://getcomposer.org/" TargetMode="External"/><Relationship Id="rId4" Type="http://schemas.openxmlformats.org/officeDocument/2006/relationships/hyperlink" Target="https://www.slimframework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CRIANDO E CONSUMINDO API UTILIZANDO PHP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" y="4281854"/>
            <a:ext cx="11277600" cy="2470638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ELIEZER ALMEIDA E SILVA</a:t>
            </a:r>
          </a:p>
          <a:p>
            <a:pPr marL="406908" indent="-342900">
              <a:buFontTx/>
              <a:buChar char="-"/>
            </a:pPr>
            <a:r>
              <a:rPr lang="pt-BR" sz="2000" dirty="0"/>
              <a:t>Desenvolvedor PHP, ANDROID E C# na empresa AGIL4 TECNOLOGIA</a:t>
            </a:r>
          </a:p>
          <a:p>
            <a:pPr marL="406908" indent="-342900" rtl="0">
              <a:buFontTx/>
              <a:buChar char="-"/>
            </a:pPr>
            <a:r>
              <a:rPr lang="pt-BR" sz="2000" dirty="0"/>
              <a:t>Graduado em Análise e Desenvolvimento de Sistemas pela FMB</a:t>
            </a:r>
          </a:p>
          <a:p>
            <a:pPr marL="406908" indent="-342900" rtl="0">
              <a:buFontTx/>
              <a:buChar char="-"/>
            </a:pPr>
            <a:r>
              <a:rPr lang="pt-BR" sz="2000" dirty="0"/>
              <a:t>Pós Graduado em MBA Gestão de Projetos pela FMB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0472D-EB89-4511-9D55-0A7DE933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Postman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5D91D-A894-46E2-BDFC-AFBBF57EC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postman</a:t>
            </a:r>
            <a:r>
              <a:rPr lang="pt-BR" dirty="0"/>
              <a:t>?</a:t>
            </a:r>
          </a:p>
          <a:p>
            <a:r>
              <a:rPr lang="pt-BR" dirty="0"/>
              <a:t>Por que utilizar o </a:t>
            </a:r>
            <a:r>
              <a:rPr lang="pt-BR" dirty="0" err="1"/>
              <a:t>postman</a:t>
            </a:r>
            <a:r>
              <a:rPr lang="pt-BR" dirty="0"/>
              <a:t>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0E01F0D-EAE1-4EB2-B721-19B083BD90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3447119"/>
            <a:ext cx="5384800" cy="194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9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C9033D3-98CB-462C-884C-7CC9A335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Chega de teorias, bora ver a aplicação rodando \o/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FAEEABA-E1E1-40BA-B712-61553EB78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033" y="2249488"/>
            <a:ext cx="820593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Referencias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pt-BR" dirty="0">
                <a:hlinkClick r:id="rId3"/>
              </a:rPr>
              <a:t>http://php.net</a:t>
            </a:r>
            <a:endParaRPr lang="pt-BR" dirty="0"/>
          </a:p>
          <a:p>
            <a:r>
              <a:rPr lang="pt-BR" dirty="0">
                <a:hlinkClick r:id="rId4"/>
              </a:rPr>
              <a:t>https://www.slimframework.com</a:t>
            </a:r>
            <a:endParaRPr lang="pt-BR" dirty="0"/>
          </a:p>
          <a:p>
            <a:r>
              <a:rPr lang="pt-BR" dirty="0">
                <a:hlinkClick r:id="rId5"/>
              </a:rPr>
              <a:t>https://getcomposer.org</a:t>
            </a:r>
            <a:endParaRPr lang="pt-BR" dirty="0"/>
          </a:p>
          <a:p>
            <a:r>
              <a:rPr lang="pt-BR" dirty="0">
                <a:hlinkClick r:id="rId6"/>
              </a:rPr>
              <a:t>https://www.apachefriends.org</a:t>
            </a:r>
            <a:endParaRPr lang="pt-BR" dirty="0"/>
          </a:p>
          <a:p>
            <a:r>
              <a:rPr lang="pt-BR" dirty="0">
                <a:hlinkClick r:id="rId7"/>
              </a:rPr>
              <a:t>http://httpd.apache.org/docs/2.4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Neste minicurso vamos conhecer como funciona uma API e sua utilidade no âmbito do desenvolvimento e tecnologia;</a:t>
            </a:r>
          </a:p>
          <a:p>
            <a:pPr rtl="0"/>
            <a:r>
              <a:rPr lang="pt-BR" dirty="0"/>
              <a:t>Nossa linguagem para desenvolvimento será o PHP 7x;</a:t>
            </a:r>
          </a:p>
          <a:p>
            <a:r>
              <a:rPr lang="pt-BR" dirty="0"/>
              <a:t>Nosso framework principal será o Slim Framework;</a:t>
            </a:r>
          </a:p>
          <a:p>
            <a:r>
              <a:rPr lang="pt-BR" dirty="0"/>
              <a:t>Nosso ambiente de desenvolvimento será preparado com XAMPP.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Entender como funciona uma aplicação Cliente e Servidor;</a:t>
            </a:r>
          </a:p>
          <a:p>
            <a:pPr rtl="0"/>
            <a:r>
              <a:rPr lang="pt-BR" dirty="0"/>
              <a:t>Entender como funciona um ambiente Request e Response com PHP;</a:t>
            </a:r>
          </a:p>
          <a:p>
            <a:pPr rtl="0"/>
            <a:r>
              <a:rPr lang="pt-BR" dirty="0"/>
              <a:t>Entender como funciona um Gerenciador de dependências para PHP;</a:t>
            </a:r>
          </a:p>
          <a:p>
            <a:r>
              <a:rPr lang="pt-BR" dirty="0"/>
              <a:t>Entender o papel do Slim Framework;</a:t>
            </a:r>
          </a:p>
          <a:p>
            <a:r>
              <a:rPr lang="pt-BR" dirty="0"/>
              <a:t>Criar estrutura de pastas para projeto API;</a:t>
            </a:r>
          </a:p>
          <a:p>
            <a:r>
              <a:rPr lang="pt-BR" dirty="0"/>
              <a:t>Configurar XAMPP para rotas amigáveis;</a:t>
            </a:r>
          </a:p>
          <a:p>
            <a:r>
              <a:rPr lang="pt-BR" dirty="0"/>
              <a:t>Criar rotas na API para serem consumidas;</a:t>
            </a:r>
          </a:p>
          <a:p>
            <a:r>
              <a:rPr lang="pt-BR" dirty="0"/>
              <a:t>Consumir rotas da API utilizando POSTMAN;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Aplicação Cliente e Servidor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Possui um servidor configurado para receber as requisições e responde-las de forma rápida;</a:t>
            </a:r>
          </a:p>
          <a:p>
            <a:pPr rtl="0"/>
            <a:r>
              <a:rPr lang="pt-BR" dirty="0"/>
              <a:t>Cliente: Computador, Mobile ou até mesmo um Arduino;</a:t>
            </a:r>
          </a:p>
          <a:p>
            <a:pPr rtl="0"/>
            <a:r>
              <a:rPr lang="pt-BR" dirty="0"/>
              <a:t>Cliente precisa do servidor online.</a:t>
            </a:r>
          </a:p>
        </p:txBody>
      </p:sp>
      <p:pic>
        <p:nvPicPr>
          <p:cNvPr id="1026" name="Picture 2" descr="Image result for server side">
            <a:extLst>
              <a:ext uri="{FF2B5EF4-FFF2-40B4-BE49-F238E27FC236}">
                <a16:creationId xmlns:a16="http://schemas.microsoft.com/office/drawing/2014/main" id="{EF7B22CE-82CC-4FB0-90F7-015E6624DE3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2" y="2249425"/>
            <a:ext cx="5384800" cy="175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D63DE-CD08-4699-8C80-5986178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Request e Response com PHP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C8177-0BA4-48DE-BED7-38665B84B7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Toda request precisa de uma resposta;</a:t>
            </a:r>
          </a:p>
          <a:p>
            <a:r>
              <a:rPr lang="pt-BR" dirty="0"/>
              <a:t>A request é enviada para o servidor, o servidor decide como interpreta-la e qual aplicação vai utilizar;</a:t>
            </a:r>
          </a:p>
          <a:p>
            <a:r>
              <a:rPr lang="pt-BR" dirty="0"/>
              <a:t>Toda request é eliminada após ter sua resposta devolvida;</a:t>
            </a:r>
          </a:p>
          <a:p>
            <a:r>
              <a:rPr lang="pt-BR" dirty="0"/>
              <a:t>Não é possível compartilhar informação entre as request (possui alguns </a:t>
            </a:r>
            <a:r>
              <a:rPr lang="pt-BR" dirty="0" err="1"/>
              <a:t>hacks</a:t>
            </a:r>
            <a:r>
              <a:rPr lang="pt-BR" dirty="0"/>
              <a:t>);</a:t>
            </a:r>
          </a:p>
          <a:p>
            <a:r>
              <a:rPr lang="pt-BR" dirty="0"/>
              <a:t>API’s são stateless ou seja - Não possuem estado.</a:t>
            </a:r>
          </a:p>
        </p:txBody>
      </p:sp>
      <p:pic>
        <p:nvPicPr>
          <p:cNvPr id="2050" name="Picture 2" descr="Image result for request and response">
            <a:extLst>
              <a:ext uri="{FF2B5EF4-FFF2-40B4-BE49-F238E27FC236}">
                <a16:creationId xmlns:a16="http://schemas.microsoft.com/office/drawing/2014/main" id="{C25908F5-820F-42A5-8660-4CA34468512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869040"/>
            <a:ext cx="5384800" cy="310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0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9CB8F-60E9-4A2F-B1D8-494D2F2E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Gerenciador de dependências para PHP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582A8-2DD3-4AAD-9F42-E0C88E0906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 que é um gerenciador de dependências?</a:t>
            </a:r>
          </a:p>
          <a:p>
            <a:r>
              <a:rPr lang="pt-BR" dirty="0"/>
              <a:t>O que é o composer?</a:t>
            </a:r>
          </a:p>
          <a:p>
            <a:r>
              <a:rPr lang="pt-BR" dirty="0"/>
              <a:t>Tem como viver sem o composer?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7F90AA0-4102-4E77-A12A-6F5328BA95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568078"/>
            <a:ext cx="5384800" cy="370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3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7884-658A-4542-AC0A-4C832C1C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Slim Framework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0F235B-0974-4BD6-91B7-8200B644C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 que o Slim faz?</a:t>
            </a:r>
          </a:p>
          <a:p>
            <a:r>
              <a:rPr lang="pt-BR" dirty="0"/>
              <a:t>É possível fazer sem o Slim?</a:t>
            </a:r>
          </a:p>
          <a:p>
            <a:r>
              <a:rPr lang="pt-BR" dirty="0"/>
              <a:t>Quais as vantagens do Slim?</a:t>
            </a:r>
          </a:p>
          <a:p>
            <a:r>
              <a:rPr lang="pt-BR" dirty="0"/>
              <a:t>Quais as desvantagens do Slim?</a:t>
            </a:r>
          </a:p>
        </p:txBody>
      </p:sp>
      <p:pic>
        <p:nvPicPr>
          <p:cNvPr id="3084" name="Picture 12" descr="Image result for slim framework">
            <a:extLst>
              <a:ext uri="{FF2B5EF4-FFF2-40B4-BE49-F238E27FC236}">
                <a16:creationId xmlns:a16="http://schemas.microsoft.com/office/drawing/2014/main" id="{85302EC2-6395-45D6-AB33-B4297709E1C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3276124"/>
            <a:ext cx="5384800" cy="22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52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E8745-0063-4CD0-B314-F9125F74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estrutura de pastas (pessoal)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C048D-2844-4B79-B7AC-C12B05496B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t-BR" dirty="0"/>
              <a:t>- projeto</a:t>
            </a:r>
          </a:p>
          <a:p>
            <a:pPr marL="109728" indent="0">
              <a:buNone/>
            </a:pPr>
            <a:r>
              <a:rPr lang="pt-BR" dirty="0"/>
              <a:t>-- </a:t>
            </a:r>
            <a:r>
              <a:rPr lang="pt-BR" dirty="0" err="1"/>
              <a:t>bootstrap</a:t>
            </a:r>
            <a:endParaRPr lang="pt-BR" dirty="0"/>
          </a:p>
          <a:p>
            <a:pPr marL="109728" indent="0">
              <a:buNone/>
            </a:pPr>
            <a:r>
              <a:rPr lang="pt-BR" dirty="0"/>
              <a:t>-- </a:t>
            </a:r>
            <a:r>
              <a:rPr lang="pt-BR" dirty="0" err="1"/>
              <a:t>public</a:t>
            </a:r>
            <a:endParaRPr lang="pt-BR" dirty="0"/>
          </a:p>
          <a:p>
            <a:pPr marL="109728" indent="0">
              <a:buNone/>
            </a:pPr>
            <a:r>
              <a:rPr lang="pt-BR" dirty="0"/>
              <a:t>-- </a:t>
            </a:r>
            <a:r>
              <a:rPr lang="pt-BR" dirty="0" err="1"/>
              <a:t>src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A396672-4773-4BBD-B4AF-6877FBA166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0906" y="2766710"/>
            <a:ext cx="4938188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4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A22E7-7A0E-457E-BF02-E36EF4AE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Configurando </a:t>
            </a:r>
            <a:r>
              <a:rPr lang="pt-BR" dirty="0" err="1"/>
              <a:t>vhost</a:t>
            </a:r>
            <a:r>
              <a:rPr lang="pt-BR" dirty="0"/>
              <a:t> no XAMPP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82995-1864-4145-8EC2-5C8827E8E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56"/>
            <a:ext cx="5377962" cy="4341875"/>
          </a:xfrm>
        </p:spPr>
        <p:txBody>
          <a:bodyPr/>
          <a:lstStyle/>
          <a:p>
            <a:r>
              <a:rPr lang="pt-BR" dirty="0"/>
              <a:t>Pasta apache XAMPP</a:t>
            </a:r>
          </a:p>
          <a:p>
            <a:r>
              <a:rPr lang="pt-BR" dirty="0"/>
              <a:t>Arquivo </a:t>
            </a:r>
            <a:r>
              <a:rPr lang="pt-BR" dirty="0" err="1"/>
              <a:t>conf</a:t>
            </a:r>
            <a:r>
              <a:rPr lang="pt-BR" dirty="0"/>
              <a:t>\</a:t>
            </a:r>
            <a:r>
              <a:rPr lang="pt-BR" dirty="0" err="1"/>
              <a:t>httpd.conf</a:t>
            </a:r>
            <a:endParaRPr lang="pt-BR" dirty="0"/>
          </a:p>
          <a:p>
            <a:r>
              <a:rPr lang="pt-BR" dirty="0"/>
              <a:t>Arquivo </a:t>
            </a:r>
            <a:r>
              <a:rPr lang="pt-BR" dirty="0" err="1"/>
              <a:t>conf</a:t>
            </a:r>
            <a:r>
              <a:rPr lang="pt-BR" dirty="0"/>
              <a:t>\extra\</a:t>
            </a:r>
            <a:r>
              <a:rPr lang="pt-BR" dirty="0" err="1"/>
              <a:t>httpd-vhosts.conf</a:t>
            </a:r>
            <a:endParaRPr lang="pt-BR" dirty="0"/>
          </a:p>
          <a:p>
            <a:r>
              <a:rPr lang="pt-BR" dirty="0"/>
              <a:t>AllowOverride Directive</a:t>
            </a:r>
          </a:p>
          <a:p>
            <a:r>
              <a:rPr lang="pt-BR" dirty="0"/>
              <a:t>Listen Directive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4D4858F5-D676-4370-B0F3-9CCAF54B88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4818" y="2751469"/>
            <a:ext cx="3970364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9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de treinamento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431_TF03460604.potx" id="{3BE24161-E57A-4621-B05F-2CE7D6C3AE02}" vid="{ABDFAB58-89C7-48EE-95D5-FF14B2BF7450}"/>
    </a:ext>
  </a:extLst>
</a:theme>
</file>

<file path=ppt/theme/theme2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treinamento</Template>
  <TotalTime>191</TotalTime>
  <Words>507</Words>
  <Application>Microsoft Office PowerPoint</Application>
  <PresentationFormat>Widescreen</PresentationFormat>
  <Paragraphs>71</Paragraphs>
  <Slides>12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Georgia</vt:lpstr>
      <vt:lpstr>Wingdings 2</vt:lpstr>
      <vt:lpstr>Apresentação de treinamento</vt:lpstr>
      <vt:lpstr>CRIANDO E CONSUMINDO API UTILIZANDO PHP</vt:lpstr>
      <vt:lpstr>Introdução</vt:lpstr>
      <vt:lpstr>Objetivos</vt:lpstr>
      <vt:lpstr>Aplicação Cliente e Servidor</vt:lpstr>
      <vt:lpstr>Ambiente Request e Response com PHP</vt:lpstr>
      <vt:lpstr>Gerenciador de dependências para PHP</vt:lpstr>
      <vt:lpstr>Slim Framework</vt:lpstr>
      <vt:lpstr>Criando estrutura de pastas (pessoal)</vt:lpstr>
      <vt:lpstr>Configurando vhost no XAMPP</vt:lpstr>
      <vt:lpstr>Postman</vt:lpstr>
      <vt:lpstr>Chega de teorias, bora ver a aplicação rodando \o/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E CONSUMINDO API UTILIZANDO PHP</dc:title>
  <dc:creator>Eliezer Almeida</dc:creator>
  <cp:lastModifiedBy>Eliezer Almeida</cp:lastModifiedBy>
  <cp:revision>51</cp:revision>
  <dcterms:created xsi:type="dcterms:W3CDTF">2018-02-21T22:14:26Z</dcterms:created>
  <dcterms:modified xsi:type="dcterms:W3CDTF">2018-02-22T18:31:36Z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