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4"/>
  </p:sldMasterIdLst>
  <p:notesMasterIdLst>
    <p:notesMasterId r:id="rId23"/>
  </p:notesMasterIdLst>
  <p:handoutMasterIdLst>
    <p:handoutMasterId r:id="rId24"/>
  </p:handoutMasterIdLst>
  <p:sldIdLst>
    <p:sldId id="25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6" r:id="rId14"/>
    <p:sldId id="358" r:id="rId15"/>
    <p:sldId id="334" r:id="rId16"/>
    <p:sldId id="257" r:id="rId17"/>
    <p:sldId id="335" r:id="rId18"/>
    <p:sldId id="359" r:id="rId19"/>
    <p:sldId id="360" r:id="rId20"/>
    <p:sldId id="361" r:id="rId21"/>
    <p:sldId id="362" r:id="rId2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263C"/>
    <a:srgbClr val="003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D66D67-B602-BCD5-8EFE-332F828D3209}" v="81" dt="2019-12-17T00:30:11.790"/>
    <p1510:client id="{C1BF952F-1876-452A-57F2-BF590CB3862A}" v="212" dt="2019-12-16T16:45:37.517"/>
    <p1510:client id="{D80675A7-BD7D-495D-A94C-0D4C1CB27FA8}" v="4" dt="2019-12-17T11:39:36.978"/>
    <p1510:client id="{FAA64220-88DC-43B8-94AE-0D9883680174}" v="1" dt="2019-12-17T11:33:26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cio Heinzelmann Luckow" userId="S::decio.luckow@neogrid.com::a866c274-020f-45ac-b16f-832957dde4dd" providerId="AD" clId="Web-{1AD66D67-B602-BCD5-8EFE-332F828D3209}"/>
    <pc:docChg chg="delSld modSld">
      <pc:chgData name="Decio Heinzelmann Luckow" userId="S::decio.luckow@neogrid.com::a866c274-020f-45ac-b16f-832957dde4dd" providerId="AD" clId="Web-{1AD66D67-B602-BCD5-8EFE-332F828D3209}" dt="2019-12-17T00:30:09.524" v="79" actId="20577"/>
      <pc:docMkLst>
        <pc:docMk/>
      </pc:docMkLst>
      <pc:sldChg chg="del">
        <pc:chgData name="Decio Heinzelmann Luckow" userId="S::decio.luckow@neogrid.com::a866c274-020f-45ac-b16f-832957dde4dd" providerId="AD" clId="Web-{1AD66D67-B602-BCD5-8EFE-332F828D3209}" dt="2019-12-17T00:27:29.290" v="63"/>
        <pc:sldMkLst>
          <pc:docMk/>
          <pc:sldMk cId="0" sldId="258"/>
        </pc:sldMkLst>
      </pc:sldChg>
      <pc:sldChg chg="modSp">
        <pc:chgData name="Decio Heinzelmann Luckow" userId="S::decio.luckow@neogrid.com::a866c274-020f-45ac-b16f-832957dde4dd" providerId="AD" clId="Web-{1AD66D67-B602-BCD5-8EFE-332F828D3209}" dt="2019-12-17T00:17:51.071" v="17" actId="1076"/>
        <pc:sldMkLst>
          <pc:docMk/>
          <pc:sldMk cId="2981267896" sldId="334"/>
        </pc:sldMkLst>
        <pc:spChg chg="mod">
          <ac:chgData name="Decio Heinzelmann Luckow" userId="S::decio.luckow@neogrid.com::a866c274-020f-45ac-b16f-832957dde4dd" providerId="AD" clId="Web-{1AD66D67-B602-BCD5-8EFE-332F828D3209}" dt="2019-12-17T00:17:51.071" v="17" actId="1076"/>
          <ac:spMkLst>
            <pc:docMk/>
            <pc:sldMk cId="2981267896" sldId="334"/>
            <ac:spMk id="3" creationId="{00000000-0000-0000-0000-000000000000}"/>
          </ac:spMkLst>
        </pc:spChg>
      </pc:sldChg>
      <pc:sldChg chg="del">
        <pc:chgData name="Decio Heinzelmann Luckow" userId="S::decio.luckow@neogrid.com::a866c274-020f-45ac-b16f-832957dde4dd" providerId="AD" clId="Web-{1AD66D67-B602-BCD5-8EFE-332F828D3209}" dt="2019-12-17T00:27:29.306" v="71"/>
        <pc:sldMkLst>
          <pc:docMk/>
          <pc:sldMk cId="3144003527" sldId="336"/>
        </pc:sldMkLst>
      </pc:sldChg>
      <pc:sldChg chg="del">
        <pc:chgData name="Decio Heinzelmann Luckow" userId="S::decio.luckow@neogrid.com::a866c274-020f-45ac-b16f-832957dde4dd" providerId="AD" clId="Web-{1AD66D67-B602-BCD5-8EFE-332F828D3209}" dt="2019-12-17T00:27:29.306" v="70"/>
        <pc:sldMkLst>
          <pc:docMk/>
          <pc:sldMk cId="1717297288" sldId="337"/>
        </pc:sldMkLst>
      </pc:sldChg>
      <pc:sldChg chg="del">
        <pc:chgData name="Decio Heinzelmann Luckow" userId="S::decio.luckow@neogrid.com::a866c274-020f-45ac-b16f-832957dde4dd" providerId="AD" clId="Web-{1AD66D67-B602-BCD5-8EFE-332F828D3209}" dt="2019-12-17T00:27:29.306" v="69"/>
        <pc:sldMkLst>
          <pc:docMk/>
          <pc:sldMk cId="4132890982" sldId="338"/>
        </pc:sldMkLst>
      </pc:sldChg>
      <pc:sldChg chg="del">
        <pc:chgData name="Decio Heinzelmann Luckow" userId="S::decio.luckow@neogrid.com::a866c274-020f-45ac-b16f-832957dde4dd" providerId="AD" clId="Web-{1AD66D67-B602-BCD5-8EFE-332F828D3209}" dt="2019-12-17T00:27:29.306" v="68"/>
        <pc:sldMkLst>
          <pc:docMk/>
          <pc:sldMk cId="2851676707" sldId="339"/>
        </pc:sldMkLst>
      </pc:sldChg>
      <pc:sldChg chg="del">
        <pc:chgData name="Decio Heinzelmann Luckow" userId="S::decio.luckow@neogrid.com::a866c274-020f-45ac-b16f-832957dde4dd" providerId="AD" clId="Web-{1AD66D67-B602-BCD5-8EFE-332F828D3209}" dt="2019-12-17T00:27:29.306" v="67"/>
        <pc:sldMkLst>
          <pc:docMk/>
          <pc:sldMk cId="1035688080" sldId="340"/>
        </pc:sldMkLst>
      </pc:sldChg>
      <pc:sldChg chg="del">
        <pc:chgData name="Decio Heinzelmann Luckow" userId="S::decio.luckow@neogrid.com::a866c274-020f-45ac-b16f-832957dde4dd" providerId="AD" clId="Web-{1AD66D67-B602-BCD5-8EFE-332F828D3209}" dt="2019-12-17T00:27:29.290" v="65"/>
        <pc:sldMkLst>
          <pc:docMk/>
          <pc:sldMk cId="720290309" sldId="341"/>
        </pc:sldMkLst>
      </pc:sldChg>
      <pc:sldChg chg="del">
        <pc:chgData name="Decio Heinzelmann Luckow" userId="S::decio.luckow@neogrid.com::a866c274-020f-45ac-b16f-832957dde4dd" providerId="AD" clId="Web-{1AD66D67-B602-BCD5-8EFE-332F828D3209}" dt="2019-12-17T00:27:29.290" v="64"/>
        <pc:sldMkLst>
          <pc:docMk/>
          <pc:sldMk cId="1867412950" sldId="342"/>
        </pc:sldMkLst>
      </pc:sldChg>
      <pc:sldChg chg="del">
        <pc:chgData name="Decio Heinzelmann Luckow" userId="S::decio.luckow@neogrid.com::a866c274-020f-45ac-b16f-832957dde4dd" providerId="AD" clId="Web-{1AD66D67-B602-BCD5-8EFE-332F828D3209}" dt="2019-12-17T00:27:29.306" v="66"/>
        <pc:sldMkLst>
          <pc:docMk/>
          <pc:sldMk cId="3751293627" sldId="343"/>
        </pc:sldMkLst>
      </pc:sldChg>
      <pc:sldChg chg="del">
        <pc:chgData name="Decio Heinzelmann Luckow" userId="S::decio.luckow@neogrid.com::a866c274-020f-45ac-b16f-832957dde4dd" providerId="AD" clId="Web-{1AD66D67-B602-BCD5-8EFE-332F828D3209}" dt="2019-12-17T00:27:29.306" v="74"/>
        <pc:sldMkLst>
          <pc:docMk/>
          <pc:sldMk cId="759475264" sldId="344"/>
        </pc:sldMkLst>
      </pc:sldChg>
      <pc:sldChg chg="del">
        <pc:chgData name="Decio Heinzelmann Luckow" userId="S::decio.luckow@neogrid.com::a866c274-020f-45ac-b16f-832957dde4dd" providerId="AD" clId="Web-{1AD66D67-B602-BCD5-8EFE-332F828D3209}" dt="2019-12-17T00:27:29.306" v="72"/>
        <pc:sldMkLst>
          <pc:docMk/>
          <pc:sldMk cId="693933689" sldId="357"/>
        </pc:sldMkLst>
      </pc:sldChg>
      <pc:sldChg chg="modSp">
        <pc:chgData name="Decio Heinzelmann Luckow" userId="S::decio.luckow@neogrid.com::a866c274-020f-45ac-b16f-832957dde4dd" providerId="AD" clId="Web-{1AD66D67-B602-BCD5-8EFE-332F828D3209}" dt="2019-12-17T00:17:34.946" v="14" actId="20577"/>
        <pc:sldMkLst>
          <pc:docMk/>
          <pc:sldMk cId="2357586982" sldId="358"/>
        </pc:sldMkLst>
        <pc:spChg chg="mod">
          <ac:chgData name="Decio Heinzelmann Luckow" userId="S::decio.luckow@neogrid.com::a866c274-020f-45ac-b16f-832957dde4dd" providerId="AD" clId="Web-{1AD66D67-B602-BCD5-8EFE-332F828D3209}" dt="2019-12-17T00:17:34.946" v="14" actId="20577"/>
          <ac:spMkLst>
            <pc:docMk/>
            <pc:sldMk cId="2357586982" sldId="358"/>
            <ac:spMk id="7" creationId="{00000000-0000-0000-0000-000000000000}"/>
          </ac:spMkLst>
        </pc:spChg>
      </pc:sldChg>
      <pc:sldChg chg="modSp">
        <pc:chgData name="Decio Heinzelmann Luckow" userId="S::decio.luckow@neogrid.com::a866c274-020f-45ac-b16f-832957dde4dd" providerId="AD" clId="Web-{1AD66D67-B602-BCD5-8EFE-332F828D3209}" dt="2019-12-17T00:25:14.384" v="22" actId="20577"/>
        <pc:sldMkLst>
          <pc:docMk/>
          <pc:sldMk cId="236871892" sldId="361"/>
        </pc:sldMkLst>
        <pc:spChg chg="mod">
          <ac:chgData name="Decio Heinzelmann Luckow" userId="S::decio.luckow@neogrid.com::a866c274-020f-45ac-b16f-832957dde4dd" providerId="AD" clId="Web-{1AD66D67-B602-BCD5-8EFE-332F828D3209}" dt="2019-12-17T00:25:14.384" v="22" actId="20577"/>
          <ac:spMkLst>
            <pc:docMk/>
            <pc:sldMk cId="236871892" sldId="361"/>
            <ac:spMk id="3" creationId="{00000000-0000-0000-0000-000000000000}"/>
          </ac:spMkLst>
        </pc:spChg>
      </pc:sldChg>
      <pc:sldChg chg="modSp">
        <pc:chgData name="Decio Heinzelmann Luckow" userId="S::decio.luckow@neogrid.com::a866c274-020f-45ac-b16f-832957dde4dd" providerId="AD" clId="Web-{1AD66D67-B602-BCD5-8EFE-332F828D3209}" dt="2019-12-17T00:30:09.524" v="79" actId="20577"/>
        <pc:sldMkLst>
          <pc:docMk/>
          <pc:sldMk cId="914500321" sldId="362"/>
        </pc:sldMkLst>
        <pc:spChg chg="mod">
          <ac:chgData name="Decio Heinzelmann Luckow" userId="S::decio.luckow@neogrid.com::a866c274-020f-45ac-b16f-832957dde4dd" providerId="AD" clId="Web-{1AD66D67-B602-BCD5-8EFE-332F828D3209}" dt="2019-12-17T00:30:09.524" v="79" actId="20577"/>
          <ac:spMkLst>
            <pc:docMk/>
            <pc:sldMk cId="914500321" sldId="362"/>
            <ac:spMk id="3" creationId="{00000000-0000-0000-0000-000000000000}"/>
          </ac:spMkLst>
        </pc:spChg>
      </pc:sldChg>
      <pc:sldChg chg="del">
        <pc:chgData name="Decio Heinzelmann Luckow" userId="S::decio.luckow@neogrid.com::a866c274-020f-45ac-b16f-832957dde4dd" providerId="AD" clId="Web-{1AD66D67-B602-BCD5-8EFE-332F828D3209}" dt="2019-12-17T00:27:29.306" v="73"/>
        <pc:sldMkLst>
          <pc:docMk/>
          <pc:sldMk cId="882487356" sldId="363"/>
        </pc:sldMkLst>
      </pc:sldChg>
      <pc:sldChg chg="del">
        <pc:chgData name="Decio Heinzelmann Luckow" userId="S::decio.luckow@neogrid.com::a866c274-020f-45ac-b16f-832957dde4dd" providerId="AD" clId="Web-{1AD66D67-B602-BCD5-8EFE-332F828D3209}" dt="2019-12-17T00:29:23.556" v="75"/>
        <pc:sldMkLst>
          <pc:docMk/>
          <pc:sldMk cId="2696568409" sldId="364"/>
        </pc:sldMkLst>
      </pc:sldChg>
    </pc:docChg>
  </pc:docChgLst>
  <pc:docChgLst>
    <pc:chgData name="Decio Heinzelmann Luckow" userId="S::decio.luckow@neogrid.com::a866c274-020f-45ac-b16f-832957dde4dd" providerId="AD" clId="Web-{C1BF952F-1876-452A-57F2-BF590CB3862A}"/>
    <pc:docChg chg="delSld modSld">
      <pc:chgData name="Decio Heinzelmann Luckow" userId="S::decio.luckow@neogrid.com::a866c274-020f-45ac-b16f-832957dde4dd" providerId="AD" clId="Web-{C1BF952F-1876-452A-57F2-BF590CB3862A}" dt="2019-12-16T16:45:37.517" v="210" actId="20577"/>
      <pc:docMkLst>
        <pc:docMk/>
      </pc:docMkLst>
      <pc:sldChg chg="del">
        <pc:chgData name="Decio Heinzelmann Luckow" userId="S::decio.luckow@neogrid.com::a866c274-020f-45ac-b16f-832957dde4dd" providerId="AD" clId="Web-{C1BF952F-1876-452A-57F2-BF590CB3862A}" dt="2019-12-16T16:41:55.366" v="0"/>
        <pc:sldMkLst>
          <pc:docMk/>
          <pc:sldMk cId="2729004448" sldId="355"/>
        </pc:sldMkLst>
      </pc:sldChg>
      <pc:sldChg chg="modSp">
        <pc:chgData name="Decio Heinzelmann Luckow" userId="S::decio.luckow@neogrid.com::a866c274-020f-45ac-b16f-832957dde4dd" providerId="AD" clId="Web-{C1BF952F-1876-452A-57F2-BF590CB3862A}" dt="2019-12-16T16:45:37.517" v="210" actId="20577"/>
        <pc:sldMkLst>
          <pc:docMk/>
          <pc:sldMk cId="2696568409" sldId="364"/>
        </pc:sldMkLst>
        <pc:spChg chg="mod">
          <ac:chgData name="Decio Heinzelmann Luckow" userId="S::decio.luckow@neogrid.com::a866c274-020f-45ac-b16f-832957dde4dd" providerId="AD" clId="Web-{C1BF952F-1876-452A-57F2-BF590CB3862A}" dt="2019-12-16T16:45:37.517" v="210" actId="20577"/>
          <ac:spMkLst>
            <pc:docMk/>
            <pc:sldMk cId="2696568409" sldId="364"/>
            <ac:spMk id="3" creationId="{00000000-0000-0000-0000-000000000000}"/>
          </ac:spMkLst>
        </pc:spChg>
      </pc:sldChg>
    </pc:docChg>
  </pc:docChgLst>
  <pc:docChgLst>
    <pc:chgData name="Sandrine Mariana Costa Prim" userId="9bff7dd8-f5ec-47e9-9f0f-2f4d6fdf3d6e" providerId="ADAL" clId="{D80675A7-BD7D-495D-A94C-0D4C1CB27FA8}"/>
    <pc:docChg chg="custSel modSld">
      <pc:chgData name="Sandrine Mariana Costa Prim" userId="9bff7dd8-f5ec-47e9-9f0f-2f4d6fdf3d6e" providerId="ADAL" clId="{D80675A7-BD7D-495D-A94C-0D4C1CB27FA8}" dt="2019-12-17T11:39:36.978" v="3" actId="478"/>
      <pc:docMkLst>
        <pc:docMk/>
      </pc:docMkLst>
      <pc:sldChg chg="delSp modSp">
        <pc:chgData name="Sandrine Mariana Costa Prim" userId="9bff7dd8-f5ec-47e9-9f0f-2f4d6fdf3d6e" providerId="ADAL" clId="{D80675A7-BD7D-495D-A94C-0D4C1CB27FA8}" dt="2019-12-17T11:39:36.978" v="3" actId="478"/>
        <pc:sldMkLst>
          <pc:docMk/>
          <pc:sldMk cId="0" sldId="257"/>
        </pc:sldMkLst>
        <pc:spChg chg="mod">
          <ac:chgData name="Sandrine Mariana Costa Prim" userId="9bff7dd8-f5ec-47e9-9f0f-2f4d6fdf3d6e" providerId="ADAL" clId="{D80675A7-BD7D-495D-A94C-0D4C1CB27FA8}" dt="2019-12-17T11:39:28.792" v="2" actId="20577"/>
          <ac:spMkLst>
            <pc:docMk/>
            <pc:sldMk cId="0" sldId="257"/>
            <ac:spMk id="2" creationId="{00000000-0000-0000-0000-000000000000}"/>
          </ac:spMkLst>
        </pc:spChg>
        <pc:spChg chg="del">
          <ac:chgData name="Sandrine Mariana Costa Prim" userId="9bff7dd8-f5ec-47e9-9f0f-2f4d6fdf3d6e" providerId="ADAL" clId="{D80675A7-BD7D-495D-A94C-0D4C1CB27FA8}" dt="2019-12-17T11:39:36.978" v="3" actId="478"/>
          <ac:spMkLst>
            <pc:docMk/>
            <pc:sldMk cId="0" sldId="257"/>
            <ac:spMk id="4" creationId="{00000000-0000-0000-0000-000000000000}"/>
          </ac:spMkLst>
        </pc:spChg>
      </pc:sldChg>
      <pc:sldChg chg="modSp">
        <pc:chgData name="Sandrine Mariana Costa Prim" userId="9bff7dd8-f5ec-47e9-9f0f-2f4d6fdf3d6e" providerId="ADAL" clId="{D80675A7-BD7D-495D-A94C-0D4C1CB27FA8}" dt="2019-12-17T11:39:10.784" v="0" actId="20577"/>
        <pc:sldMkLst>
          <pc:docMk/>
          <pc:sldMk cId="2981267896" sldId="334"/>
        </pc:sldMkLst>
        <pc:spChg chg="mod">
          <ac:chgData name="Sandrine Mariana Costa Prim" userId="9bff7dd8-f5ec-47e9-9f0f-2f4d6fdf3d6e" providerId="ADAL" clId="{D80675A7-BD7D-495D-A94C-0D4C1CB27FA8}" dt="2019-12-17T11:39:10.784" v="0" actId="20577"/>
          <ac:spMkLst>
            <pc:docMk/>
            <pc:sldMk cId="2981267896" sldId="334"/>
            <ac:spMk id="3" creationId="{00000000-0000-0000-0000-000000000000}"/>
          </ac:spMkLst>
        </pc:spChg>
      </pc:sldChg>
    </pc:docChg>
  </pc:docChgLst>
  <pc:docChgLst>
    <pc:chgData name="Decio Heinzelmann Luckow" userId="S::decio.luckow@neogrid.com::a866c274-020f-45ac-b16f-832957dde4dd" providerId="AD" clId="Web-{FAA64220-88DC-43B8-94AE-0D9883680174}"/>
    <pc:docChg chg="sldOrd">
      <pc:chgData name="Decio Heinzelmann Luckow" userId="S::decio.luckow@neogrid.com::a866c274-020f-45ac-b16f-832957dde4dd" providerId="AD" clId="Web-{FAA64220-88DC-43B8-94AE-0D9883680174}" dt="2019-12-17T11:33:26.891" v="0"/>
      <pc:docMkLst>
        <pc:docMk/>
      </pc:docMkLst>
      <pc:sldChg chg="ord">
        <pc:chgData name="Decio Heinzelmann Luckow" userId="S::decio.luckow@neogrid.com::a866c274-020f-45ac-b16f-832957dde4dd" providerId="AD" clId="Web-{FAA64220-88DC-43B8-94AE-0D9883680174}" dt="2019-12-17T11:33:26.891" v="0"/>
        <pc:sldMkLst>
          <pc:docMk/>
          <pc:sldMk cId="0" sldId="257"/>
        </pc:sldMkLst>
      </pc:sldChg>
    </pc:docChg>
  </pc:docChgLst>
  <pc:docChgLst>
    <pc:chgData name="Decio Heinzelmann Luckow" userId="S::decio.luckow@neogrid.com::a866c274-020f-45ac-b16f-832957dde4dd" providerId="AD" clId="Web-{017C0429-4D76-B913-3F47-94702D987163}"/>
    <pc:docChg chg="addSld modSld">
      <pc:chgData name="Decio Heinzelmann Luckow" userId="S::decio.luckow@neogrid.com::a866c274-020f-45ac-b16f-832957dde4dd" providerId="AD" clId="Web-{017C0429-4D76-B913-3F47-94702D987163}" dt="2019-12-15T20:28:58.708" v="6"/>
      <pc:docMkLst>
        <pc:docMk/>
      </pc:docMkLst>
      <pc:sldChg chg="modSp">
        <pc:chgData name="Decio Heinzelmann Luckow" userId="S::decio.luckow@neogrid.com::a866c274-020f-45ac-b16f-832957dde4dd" providerId="AD" clId="Web-{017C0429-4D76-B913-3F47-94702D987163}" dt="2019-12-15T20:28:46.957" v="5" actId="20577"/>
        <pc:sldMkLst>
          <pc:docMk/>
          <pc:sldMk cId="0" sldId="257"/>
        </pc:sldMkLst>
        <pc:spChg chg="mod">
          <ac:chgData name="Decio Heinzelmann Luckow" userId="S::decio.luckow@neogrid.com::a866c274-020f-45ac-b16f-832957dde4dd" providerId="AD" clId="Web-{017C0429-4D76-B913-3F47-94702D987163}" dt="2019-12-15T20:28:46.957" v="5" actId="20577"/>
          <ac:spMkLst>
            <pc:docMk/>
            <pc:sldMk cId="0" sldId="257"/>
            <ac:spMk id="2" creationId="{00000000-0000-0000-0000-000000000000}"/>
          </ac:spMkLst>
        </pc:spChg>
      </pc:sldChg>
      <pc:sldChg chg="new">
        <pc:chgData name="Decio Heinzelmann Luckow" userId="S::decio.luckow@neogrid.com::a866c274-020f-45ac-b16f-832957dde4dd" providerId="AD" clId="Web-{017C0429-4D76-B913-3F47-94702D987163}" dt="2019-12-15T20:28:58.708" v="6"/>
        <pc:sldMkLst>
          <pc:docMk/>
          <pc:sldMk cId="759475264" sldId="34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385FC7C-EB38-4C3F-85B9-4AECD7D9F84D}" type="datetimeFigureOut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8391ADF-8D4E-4E58-A8A8-72B34D2ED4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44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0A807FF-B151-4FE9-AAB0-02B7BE4FD314}" type="datetimeFigureOut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18C05B1-7F62-45DE-B9F2-88A86532F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2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217613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013" algn="l" defTabSz="1217613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613" algn="l" defTabSz="1217613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7213" algn="l" defTabSz="1217613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6813" algn="l" defTabSz="1217613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2.em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2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2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2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2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2.emf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7.pn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7.pn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emf"/><Relationship Id="rId5" Type="http://schemas.openxmlformats.org/officeDocument/2006/relationships/image" Target="../media/image19.emf"/><Relationship Id="rId4" Type="http://schemas.openxmlformats.org/officeDocument/2006/relationships/image" Target="../media/image36.e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36.emf"/><Relationship Id="rId4" Type="http://schemas.openxmlformats.org/officeDocument/2006/relationships/image" Target="../media/image19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7" Type="http://schemas.openxmlformats.org/officeDocument/2006/relationships/image" Target="../media/image7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18.emf"/><Relationship Id="rId4" Type="http://schemas.openxmlformats.org/officeDocument/2006/relationships/image" Target="../media/image19.emf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7.png"/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17.emf"/><Relationship Id="rId4" Type="http://schemas.openxmlformats.org/officeDocument/2006/relationships/image" Target="../media/image36.emf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2651125"/>
            <a:ext cx="3900488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0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 Com Íc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1"/>
          <p:cNvSpPr>
            <a:spLocks noGrp="1"/>
          </p:cNvSpPr>
          <p:nvPr>
            <p:ph type="title"/>
          </p:nvPr>
        </p:nvSpPr>
        <p:spPr>
          <a:xfrm>
            <a:off x="4030133" y="1799064"/>
            <a:ext cx="7323667" cy="328957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267" b="0"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995563" y="2144111"/>
            <a:ext cx="2563941" cy="25994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baseline="0">
                <a:solidFill>
                  <a:schemeClr val="accent4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6F37D63-B86B-41AE-8E46-887106E3F582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7" name="Picture 28">
              <a:extLst>
                <a:ext uri="{FF2B5EF4-FFF2-40B4-BE49-F238E27FC236}">
                  <a16:creationId xmlns:a16="http://schemas.microsoft.com/office/drawing/2014/main" id="{E837FE5E-BDAE-4BED-8909-A48EE86E6C8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792A7726-F6ED-4EFC-874E-D31FD2190CD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596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ight Com Ícone">
    <p:bg>
      <p:bgPr>
        <a:solidFill>
          <a:srgbClr val="0026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1"/>
          <p:cNvSpPr>
            <a:spLocks noGrp="1"/>
          </p:cNvSpPr>
          <p:nvPr>
            <p:ph type="title"/>
          </p:nvPr>
        </p:nvSpPr>
        <p:spPr>
          <a:xfrm>
            <a:off x="4030133" y="1799064"/>
            <a:ext cx="7323667" cy="328957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267" b="0" baseline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995563" y="2144111"/>
            <a:ext cx="2563941" cy="25994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baseline="0">
                <a:solidFill>
                  <a:schemeClr val="accent4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70591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 Gran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4000">
              <a:solidFill>
                <a:schemeClr val="accent3"/>
              </a:solidFill>
            </a:endParaRPr>
          </a:p>
        </p:txBody>
      </p:sp>
      <p:sp>
        <p:nvSpPr>
          <p:cNvPr id="5" name="Title 11"/>
          <p:cNvSpPr>
            <a:spLocks noGrp="1"/>
          </p:cNvSpPr>
          <p:nvPr>
            <p:ph type="title"/>
          </p:nvPr>
        </p:nvSpPr>
        <p:spPr>
          <a:xfrm>
            <a:off x="838200" y="1799064"/>
            <a:ext cx="10515600" cy="328957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333" b="1" baseline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04841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 Pequeno Img">
    <p:bg>
      <p:bgPr>
        <a:solidFill>
          <a:srgbClr val="0026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838200" y="2781069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838202" y="4846520"/>
            <a:ext cx="10515599" cy="18333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0" i="0" baseline="0">
                <a:solidFill>
                  <a:schemeClr val="bg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41015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 Grande Img">
    <p:bg>
      <p:bgPr>
        <a:solidFill>
          <a:srgbClr val="0026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838200" y="2264241"/>
            <a:ext cx="10515600" cy="235921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5333" b="1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838202" y="4846520"/>
            <a:ext cx="10515599" cy="18333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0" i="0" baseline="0">
                <a:solidFill>
                  <a:schemeClr val="bg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800406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54667" y="1592132"/>
            <a:ext cx="9482667" cy="37034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267" b="1" i="1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3966578" y="5486399"/>
            <a:ext cx="6870755" cy="6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r">
              <a:buClr>
                <a:schemeClr val="accent4"/>
              </a:buClr>
              <a:buFont typeface="Arial" charset="0"/>
              <a:buNone/>
              <a:defRPr sz="1867" b="1" baseline="0">
                <a:solidFill>
                  <a:schemeClr val="accent4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12381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 B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3966578" y="5486399"/>
            <a:ext cx="6870755" cy="6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r">
              <a:buClr>
                <a:schemeClr val="accent4"/>
              </a:buClr>
              <a:buFont typeface="Arial" charset="0"/>
              <a:buNone/>
              <a:defRPr sz="3200" b="1" baseline="0">
                <a:solidFill>
                  <a:schemeClr val="accent4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itle 11"/>
          <p:cNvSpPr>
            <a:spLocks noGrp="1"/>
          </p:cNvSpPr>
          <p:nvPr>
            <p:ph type="title"/>
          </p:nvPr>
        </p:nvSpPr>
        <p:spPr>
          <a:xfrm>
            <a:off x="1354667" y="1592132"/>
            <a:ext cx="9482667" cy="37034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267" b="1" i="1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11473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5" y="0"/>
            <a:ext cx="38576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3"/>
          <p:cNvSpPr>
            <a:spLocks noGrp="1"/>
          </p:cNvSpPr>
          <p:nvPr>
            <p:ph type="body" idx="10"/>
          </p:nvPr>
        </p:nvSpPr>
        <p:spPr>
          <a:xfrm>
            <a:off x="839793" y="2222092"/>
            <a:ext cx="7494481" cy="3948251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sz="3200" b="1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1" y="366185"/>
            <a:ext cx="7496073" cy="677688"/>
          </a:xfrm>
          <a:prstGeom prst="rect">
            <a:avLst/>
          </a:prstGeom>
        </p:spPr>
        <p:txBody>
          <a:bodyPr anchor="b"/>
          <a:lstStyle>
            <a:lvl1pPr>
              <a:defRPr sz="2133" baseline="0">
                <a:solidFill>
                  <a:schemeClr val="accent3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1"/>
          </p:nvPr>
        </p:nvSpPr>
        <p:spPr>
          <a:xfrm>
            <a:off x="838104" y="1043875"/>
            <a:ext cx="7203541" cy="71304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Clr>
                <a:schemeClr val="accent4"/>
              </a:buClr>
              <a:buFont typeface="Arial" charset="0"/>
              <a:buNone/>
              <a:defRPr sz="2667" b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2"/>
          </p:nvPr>
        </p:nvSpPr>
        <p:spPr>
          <a:xfrm>
            <a:off x="838104" y="6170342"/>
            <a:ext cx="5832461" cy="465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52362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B">
    <p:bg>
      <p:bgPr>
        <a:solidFill>
          <a:srgbClr val="0026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9" t="60699" r="56815" b="16885"/>
          <a:stretch>
            <a:fillRect/>
          </a:stretch>
        </p:blipFill>
        <p:spPr bwMode="auto">
          <a:xfrm>
            <a:off x="8401050" y="0"/>
            <a:ext cx="3790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idx="10"/>
          </p:nvPr>
        </p:nvSpPr>
        <p:spPr>
          <a:xfrm>
            <a:off x="839793" y="2222092"/>
            <a:ext cx="7494481" cy="3948251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838201" y="366185"/>
            <a:ext cx="7496073" cy="677688"/>
          </a:xfrm>
          <a:prstGeom prst="rect">
            <a:avLst/>
          </a:prstGeom>
        </p:spPr>
        <p:txBody>
          <a:bodyPr anchor="b"/>
          <a:lstStyle>
            <a:lvl1pPr>
              <a:defRPr sz="2133" baseline="0">
                <a:solidFill>
                  <a:schemeClr val="accent4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1"/>
          </p:nvPr>
        </p:nvSpPr>
        <p:spPr>
          <a:xfrm>
            <a:off x="838104" y="1043875"/>
            <a:ext cx="7203541" cy="71304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Clr>
                <a:schemeClr val="accent4"/>
              </a:buClr>
              <a:buFont typeface="Arial" charset="0"/>
              <a:buNone/>
              <a:defRPr sz="2667" b="0" baseline="0">
                <a:solidFill>
                  <a:schemeClr val="bg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2"/>
          </p:nvPr>
        </p:nvSpPr>
        <p:spPr>
          <a:xfrm>
            <a:off x="838104" y="6170342"/>
            <a:ext cx="5832461" cy="465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94139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que/Texto/Img ">
    <p:bg>
      <p:bgPr>
        <a:solidFill>
          <a:srgbClr val="B5B5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9"/>
          <a:stretch>
            <a:fillRect/>
          </a:stretch>
        </p:blipFill>
        <p:spPr bwMode="auto">
          <a:xfrm>
            <a:off x="0" y="0"/>
            <a:ext cx="82470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7968189" y="3209307"/>
            <a:ext cx="3197820" cy="43938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200" b="0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75" y="1357942"/>
            <a:ext cx="5051392" cy="204565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2"/>
          </p:nvPr>
        </p:nvSpPr>
        <p:spPr>
          <a:xfrm>
            <a:off x="672075" y="3403600"/>
            <a:ext cx="5051392" cy="24485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667" b="0" baseline="0">
                <a:solidFill>
                  <a:schemeClr val="bg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2669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nda Cap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7" t="11703" b="11703"/>
          <a:stretch>
            <a:fillRect/>
          </a:stretch>
        </p:blipFill>
        <p:spPr bwMode="auto">
          <a:xfrm rot="10800000">
            <a:off x="6910388" y="0"/>
            <a:ext cx="52816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2651125"/>
            <a:ext cx="3900488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0856" y="2009883"/>
            <a:ext cx="5225144" cy="2838232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267" b="1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870856" y="5675143"/>
            <a:ext cx="3853544" cy="32895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67" b="0" i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2"/>
          </p:nvPr>
        </p:nvSpPr>
        <p:spPr>
          <a:xfrm>
            <a:off x="870856" y="5900024"/>
            <a:ext cx="5783944" cy="41610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67" b="1" i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91952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que01/Img A">
    <p:bg>
      <p:bgPr>
        <a:solidFill>
          <a:srgbClr val="B5B5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7" t="11703" b="11703"/>
          <a:stretch>
            <a:fillRect/>
          </a:stretch>
        </p:blipFill>
        <p:spPr bwMode="auto">
          <a:xfrm>
            <a:off x="0" y="0"/>
            <a:ext cx="52816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75" y="1636961"/>
            <a:ext cx="3937096" cy="358408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3600"/>
              </a:lnSpc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6967459" y="3253841"/>
            <a:ext cx="3197820" cy="43938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200" b="0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165989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que02/Img A">
    <p:bg>
      <p:bgPr>
        <a:solidFill>
          <a:srgbClr val="B5B5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7" t="11703" b="11703"/>
          <a:stretch>
            <a:fillRect/>
          </a:stretch>
        </p:blipFill>
        <p:spPr bwMode="auto">
          <a:xfrm rot="10800000">
            <a:off x="6910388" y="0"/>
            <a:ext cx="52816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2303" y="1679992"/>
            <a:ext cx="3984703" cy="34980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3600"/>
              </a:lnSpc>
              <a:defRPr sz="3200" b="1" baseline="0">
                <a:solidFill>
                  <a:schemeClr val="accent3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/>
          </p:nvPr>
        </p:nvSpPr>
        <p:spPr>
          <a:xfrm>
            <a:off x="1599813" y="3253841"/>
            <a:ext cx="3221571" cy="43938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200" b="0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13380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que01/Img B">
    <p:bg>
      <p:bgPr>
        <a:solidFill>
          <a:srgbClr val="B5B5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7" t="11703" b="11703"/>
          <a:stretch>
            <a:fillRect/>
          </a:stretch>
        </p:blipFill>
        <p:spPr bwMode="auto">
          <a:xfrm>
            <a:off x="0" y="0"/>
            <a:ext cx="52816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809" y="1208057"/>
            <a:ext cx="3969835" cy="444189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3600"/>
              </a:lnSpc>
              <a:defRPr sz="3200" b="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6967459" y="3253841"/>
            <a:ext cx="3197820" cy="43938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200" b="0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363142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que02/Img B">
    <p:bg>
      <p:bgPr>
        <a:solidFill>
          <a:srgbClr val="B5B5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7" t="11703" b="11703"/>
          <a:stretch>
            <a:fillRect/>
          </a:stretch>
        </p:blipFill>
        <p:spPr bwMode="auto">
          <a:xfrm rot="10800000">
            <a:off x="6910388" y="0"/>
            <a:ext cx="52816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1599813" y="3253841"/>
            <a:ext cx="3221571" cy="43938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200" b="0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57171" y="1208057"/>
            <a:ext cx="3969835" cy="444189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3600"/>
              </a:lnSpc>
              <a:defRPr sz="3200" b="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309458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unto/Destaque01/Img A">
    <p:bg>
      <p:bgPr>
        <a:solidFill>
          <a:srgbClr val="B5B5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7" t="11703" b="11703"/>
          <a:stretch>
            <a:fillRect/>
          </a:stretch>
        </p:blipFill>
        <p:spPr bwMode="auto">
          <a:xfrm>
            <a:off x="0" y="0"/>
            <a:ext cx="52816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6967459" y="3253841"/>
            <a:ext cx="3197820" cy="43938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200" b="0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5273" y="1286933"/>
            <a:ext cx="3761679" cy="196690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ts val="2867"/>
              </a:lnSpc>
              <a:defRPr sz="2667" b="0">
                <a:solidFill>
                  <a:schemeClr val="accent4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2"/>
          </p:nvPr>
        </p:nvSpPr>
        <p:spPr>
          <a:xfrm>
            <a:off x="625273" y="3253841"/>
            <a:ext cx="3761679" cy="21967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ts val="2867"/>
              </a:lnSpc>
              <a:buNone/>
              <a:defRPr sz="2667" b="1" i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7491072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unto/Destaque02/Img A">
    <p:bg>
      <p:bgPr>
        <a:solidFill>
          <a:srgbClr val="B5B5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7" t="11703" b="11703"/>
          <a:stretch>
            <a:fillRect/>
          </a:stretch>
        </p:blipFill>
        <p:spPr bwMode="auto">
          <a:xfrm rot="10800000">
            <a:off x="6910388" y="0"/>
            <a:ext cx="52816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1742319" y="3253841"/>
            <a:ext cx="3197820" cy="43938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200" b="0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790986" y="1286933"/>
            <a:ext cx="3761679" cy="196690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ts val="2867"/>
              </a:lnSpc>
              <a:defRPr sz="2667" b="0">
                <a:solidFill>
                  <a:schemeClr val="accent4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/>
          </p:nvPr>
        </p:nvSpPr>
        <p:spPr>
          <a:xfrm>
            <a:off x="7790986" y="3253840"/>
            <a:ext cx="3761679" cy="219670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ts val="2867"/>
              </a:lnSpc>
              <a:buNone/>
              <a:defRPr sz="2667" b="1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792994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unto/Destaque01/Img B">
    <p:bg>
      <p:bgPr>
        <a:solidFill>
          <a:srgbClr val="B5B5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7" t="11703" b="11703"/>
          <a:stretch>
            <a:fillRect/>
          </a:stretch>
        </p:blipFill>
        <p:spPr bwMode="auto">
          <a:xfrm>
            <a:off x="0" y="0"/>
            <a:ext cx="52816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6967459" y="3253841"/>
            <a:ext cx="3197820" cy="43938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200" b="0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5273" y="1286933"/>
            <a:ext cx="3761679" cy="21336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ts val="2867"/>
              </a:lnSpc>
              <a:defRPr sz="2667" b="0">
                <a:solidFill>
                  <a:schemeClr val="accent4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625273" y="3420533"/>
            <a:ext cx="3761679" cy="221826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ts val="2867"/>
              </a:lnSpc>
              <a:buNone/>
              <a:defRPr sz="2667" b="1" i="0" baseline="0">
                <a:solidFill>
                  <a:schemeClr val="bg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582441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unto/Destaque02/Img B">
    <p:bg>
      <p:bgPr>
        <a:solidFill>
          <a:srgbClr val="B5B5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7" t="11703" b="11703"/>
          <a:stretch>
            <a:fillRect/>
          </a:stretch>
        </p:blipFill>
        <p:spPr bwMode="auto">
          <a:xfrm rot="10800000">
            <a:off x="6910388" y="0"/>
            <a:ext cx="52816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1742319" y="3253841"/>
            <a:ext cx="3197820" cy="43938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200" b="0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790986" y="1286933"/>
            <a:ext cx="3761679" cy="211666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ts val="2867"/>
              </a:lnSpc>
              <a:defRPr sz="2667" b="0">
                <a:solidFill>
                  <a:schemeClr val="accent4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/>
          </p:nvPr>
        </p:nvSpPr>
        <p:spPr>
          <a:xfrm>
            <a:off x="7790986" y="3403600"/>
            <a:ext cx="3761679" cy="220133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ts val="2867"/>
              </a:lnSpc>
              <a:buNone/>
              <a:defRPr sz="2667" b="1" baseline="0">
                <a:solidFill>
                  <a:schemeClr val="bg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316644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equeno/Img A">
    <p:bg>
      <p:bgPr>
        <a:solidFill>
          <a:srgbClr val="B5B5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7" t="11703" b="11703"/>
          <a:stretch>
            <a:fillRect/>
          </a:stretch>
        </p:blipFill>
        <p:spPr bwMode="auto">
          <a:xfrm>
            <a:off x="0" y="0"/>
            <a:ext cx="52816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415" y="1755396"/>
            <a:ext cx="3761679" cy="82590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ts val="2867"/>
              </a:lnSpc>
              <a:defRPr sz="2667" b="1">
                <a:solidFill>
                  <a:schemeClr val="accent4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/>
          </p:nvPr>
        </p:nvSpPr>
        <p:spPr>
          <a:xfrm>
            <a:off x="743415" y="5545874"/>
            <a:ext cx="3122341" cy="69209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333" b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743415" y="2691162"/>
            <a:ext cx="3761679" cy="279523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67" b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0"/>
          </p:nvPr>
        </p:nvSpPr>
        <p:spPr>
          <a:xfrm>
            <a:off x="6967459" y="3253841"/>
            <a:ext cx="3197820" cy="43938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200" b="0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88629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equeno/Img B">
    <p:bg>
      <p:bgPr>
        <a:solidFill>
          <a:srgbClr val="B5B5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7" t="11703" b="11703"/>
          <a:stretch>
            <a:fillRect/>
          </a:stretch>
        </p:blipFill>
        <p:spPr bwMode="auto">
          <a:xfrm>
            <a:off x="0" y="0"/>
            <a:ext cx="52816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6967459" y="3253841"/>
            <a:ext cx="3197820" cy="43938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200" b="0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743415" y="1755396"/>
            <a:ext cx="3761679" cy="82590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ts val="2867"/>
              </a:lnSpc>
              <a:defRPr sz="2667" b="1">
                <a:solidFill>
                  <a:schemeClr val="accent4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1"/>
          </p:nvPr>
        </p:nvSpPr>
        <p:spPr>
          <a:xfrm>
            <a:off x="743415" y="5545874"/>
            <a:ext cx="3122341" cy="69209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333" b="0" baseline="0">
                <a:solidFill>
                  <a:schemeClr val="bg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2"/>
          </p:nvPr>
        </p:nvSpPr>
        <p:spPr>
          <a:xfrm>
            <a:off x="743415" y="2691162"/>
            <a:ext cx="3761679" cy="279523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67" b="0" baseline="0">
                <a:solidFill>
                  <a:schemeClr val="bg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8680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nda Capa Img">
    <p:bg>
      <p:bgPr>
        <a:solidFill>
          <a:srgbClr val="B5B5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7" t="11703" b="11703"/>
          <a:stretch>
            <a:fillRect/>
          </a:stretch>
        </p:blipFill>
        <p:spPr bwMode="auto">
          <a:xfrm rot="10800000">
            <a:off x="6910388" y="0"/>
            <a:ext cx="52816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2651125"/>
            <a:ext cx="3900488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0856" y="2009883"/>
            <a:ext cx="5225144" cy="2838232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267" b="1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idx="10"/>
          </p:nvPr>
        </p:nvSpPr>
        <p:spPr>
          <a:xfrm>
            <a:off x="870856" y="270934"/>
            <a:ext cx="5360611" cy="18333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0" i="0" baseline="0">
                <a:solidFill>
                  <a:schemeClr val="accent4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1"/>
          </p:nvPr>
        </p:nvSpPr>
        <p:spPr>
          <a:xfrm>
            <a:off x="870856" y="5675143"/>
            <a:ext cx="3853544" cy="32895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67" b="0" i="0" baseline="0">
                <a:solidFill>
                  <a:schemeClr val="bg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2"/>
          </p:nvPr>
        </p:nvSpPr>
        <p:spPr>
          <a:xfrm>
            <a:off x="870856" y="5900024"/>
            <a:ext cx="5783944" cy="41610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67" b="1" i="0" baseline="0">
                <a:solidFill>
                  <a:schemeClr val="bg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612930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Grande/Img A">
    <p:bg>
      <p:bgPr>
        <a:solidFill>
          <a:srgbClr val="B5B5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5875" y="0"/>
            <a:ext cx="6983413" cy="6858000"/>
            <a:chOff x="-12278" y="-1"/>
            <a:chExt cx="5237872" cy="5143501"/>
          </a:xfrm>
        </p:grpSpPr>
        <p:pic>
          <p:nvPicPr>
            <p:cNvPr id="7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87" t="11703" b="11703"/>
            <a:stretch>
              <a:fillRect/>
            </a:stretch>
          </p:blipFill>
          <p:spPr bwMode="auto">
            <a:xfrm>
              <a:off x="-12278" y="-1"/>
              <a:ext cx="3960935" cy="5143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87" t="11703" b="11703"/>
            <a:stretch>
              <a:fillRect/>
            </a:stretch>
          </p:blipFill>
          <p:spPr bwMode="auto">
            <a:xfrm>
              <a:off x="1264659" y="-1"/>
              <a:ext cx="3960935" cy="5143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 Placeholder 2"/>
          <p:cNvSpPr>
            <a:spLocks noGrp="1"/>
          </p:cNvSpPr>
          <p:nvPr>
            <p:ph type="body" idx="10"/>
          </p:nvPr>
        </p:nvSpPr>
        <p:spPr>
          <a:xfrm>
            <a:off x="7910257" y="3323760"/>
            <a:ext cx="3197820" cy="43938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200" b="0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43415" y="1755396"/>
            <a:ext cx="5464259" cy="82590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ts val="2867"/>
              </a:lnSpc>
              <a:defRPr sz="2667" b="1">
                <a:solidFill>
                  <a:schemeClr val="accent4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1"/>
          </p:nvPr>
        </p:nvSpPr>
        <p:spPr>
          <a:xfrm>
            <a:off x="743415" y="5545874"/>
            <a:ext cx="4535549" cy="69209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333" b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2"/>
          </p:nvPr>
        </p:nvSpPr>
        <p:spPr>
          <a:xfrm>
            <a:off x="743415" y="2691162"/>
            <a:ext cx="5464259" cy="279523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67" b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236004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Grande/Img B">
    <p:bg>
      <p:bgPr>
        <a:solidFill>
          <a:srgbClr val="B5B5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0"/>
            <a:ext cx="6986588" cy="6858000"/>
            <a:chOff x="-14018" y="0"/>
            <a:chExt cx="5239611" cy="5143501"/>
          </a:xfrm>
        </p:grpSpPr>
        <p:pic>
          <p:nvPicPr>
            <p:cNvPr id="7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87" t="11703" b="11703"/>
            <a:stretch>
              <a:fillRect/>
            </a:stretch>
          </p:blipFill>
          <p:spPr bwMode="auto">
            <a:xfrm>
              <a:off x="-14018" y="0"/>
              <a:ext cx="3960935" cy="5143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87" t="11703" b="11703"/>
            <a:stretch>
              <a:fillRect/>
            </a:stretch>
          </p:blipFill>
          <p:spPr bwMode="auto">
            <a:xfrm>
              <a:off x="1264658" y="0"/>
              <a:ext cx="3960935" cy="5143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7910257" y="3323760"/>
            <a:ext cx="3197820" cy="43938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200" b="0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3415" y="1755396"/>
            <a:ext cx="5464259" cy="82590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ts val="2867"/>
              </a:lnSpc>
              <a:defRPr sz="2667" b="1">
                <a:solidFill>
                  <a:schemeClr val="accent4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743415" y="5545874"/>
            <a:ext cx="4535549" cy="69209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333" b="0" baseline="0">
                <a:solidFill>
                  <a:schemeClr val="bg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743415" y="2691162"/>
            <a:ext cx="5464259" cy="279523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67" b="0" baseline="0">
                <a:solidFill>
                  <a:schemeClr val="bg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446319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1 A">
    <p:bg>
      <p:bgPr>
        <a:solidFill>
          <a:srgbClr val="0026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617538" y="2382838"/>
            <a:ext cx="34242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1"/>
          </p:nvPr>
        </p:nvSpPr>
        <p:spPr>
          <a:xfrm>
            <a:off x="495410" y="1628653"/>
            <a:ext cx="7092317" cy="71805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sz="2000" b="0" baseline="0">
                <a:solidFill>
                  <a:schemeClr val="bg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495410" y="337257"/>
            <a:ext cx="7092316" cy="120292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33" b="1" baseline="0">
                <a:solidFill>
                  <a:schemeClr val="accent4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/>
          </p:nvPr>
        </p:nvSpPr>
        <p:spPr>
          <a:xfrm>
            <a:off x="495411" y="3226421"/>
            <a:ext cx="7092315" cy="301208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457189" indent="-457189">
              <a:buClr>
                <a:schemeClr val="accent4"/>
              </a:buClr>
              <a:buFont typeface="Arial" charset="0"/>
              <a:buChar char="•"/>
              <a:defRPr sz="2400" b="0" baseline="0">
                <a:solidFill>
                  <a:schemeClr val="bg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63873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1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/>
          <p:nvPr/>
        </p:nvCxnSpPr>
        <p:spPr>
          <a:xfrm>
            <a:off x="617538" y="2382838"/>
            <a:ext cx="3424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/>
          <p:cNvSpPr>
            <a:spLocks noGrp="1"/>
          </p:cNvSpPr>
          <p:nvPr>
            <p:ph type="body" idx="11"/>
          </p:nvPr>
        </p:nvSpPr>
        <p:spPr>
          <a:xfrm>
            <a:off x="495410" y="1641455"/>
            <a:ext cx="7092317" cy="68831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sz="2000" b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2"/>
          </p:nvPr>
        </p:nvSpPr>
        <p:spPr>
          <a:xfrm>
            <a:off x="495411" y="3226421"/>
            <a:ext cx="7092315" cy="301208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457189" indent="-457189">
              <a:buClr>
                <a:schemeClr val="accent4"/>
              </a:buClr>
              <a:buFont typeface="Arial" charset="0"/>
              <a:buChar char="•"/>
              <a:defRPr sz="2400" b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/>
          </p:nvPr>
        </p:nvSpPr>
        <p:spPr>
          <a:xfrm>
            <a:off x="495410" y="337257"/>
            <a:ext cx="7092316" cy="120292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33" b="1" baseline="0">
                <a:solidFill>
                  <a:schemeClr val="accent4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5662939-7D61-484D-BDA2-662F80F0AE5C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8" name="Picture 28">
              <a:extLst>
                <a:ext uri="{FF2B5EF4-FFF2-40B4-BE49-F238E27FC236}">
                  <a16:creationId xmlns:a16="http://schemas.microsoft.com/office/drawing/2014/main" id="{C503D525-9A7B-492F-BB41-950B882931E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A3C2B1A5-743C-48A7-8C8D-FA9A918D2EB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0893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/img">
    <p:bg>
      <p:bgPr>
        <a:solidFill>
          <a:srgbClr val="B5B5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9"/>
          <a:stretch>
            <a:fillRect/>
          </a:stretch>
        </p:blipFill>
        <p:spPr bwMode="auto">
          <a:xfrm>
            <a:off x="0" y="0"/>
            <a:ext cx="91678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7"/>
          <p:cNvCxnSpPr/>
          <p:nvPr/>
        </p:nvCxnSpPr>
        <p:spPr>
          <a:xfrm>
            <a:off x="617538" y="2382838"/>
            <a:ext cx="34242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3"/>
          </p:nvPr>
        </p:nvSpPr>
        <p:spPr>
          <a:xfrm>
            <a:off x="8399370" y="3209307"/>
            <a:ext cx="3197820" cy="43938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200" b="0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1"/>
          </p:nvPr>
        </p:nvSpPr>
        <p:spPr>
          <a:xfrm>
            <a:off x="495410" y="1628653"/>
            <a:ext cx="7092317" cy="71805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sz="2000" b="0" baseline="0">
                <a:solidFill>
                  <a:schemeClr val="bg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495410" y="337257"/>
            <a:ext cx="7092316" cy="120292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33" b="1" baseline="0">
                <a:solidFill>
                  <a:schemeClr val="accent4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2"/>
          </p:nvPr>
        </p:nvSpPr>
        <p:spPr>
          <a:xfrm>
            <a:off x="495411" y="3226421"/>
            <a:ext cx="7092315" cy="301208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457189" indent="-457189">
              <a:buClr>
                <a:schemeClr val="accent4"/>
              </a:buClr>
              <a:buFont typeface="Arial" charset="0"/>
              <a:buChar char="•"/>
              <a:defRPr sz="2400" b="0" baseline="0">
                <a:solidFill>
                  <a:schemeClr val="bg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916829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Texto A">
    <p:bg>
      <p:bgPr>
        <a:solidFill>
          <a:srgbClr val="0026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617538" y="2382838"/>
            <a:ext cx="109140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1"/>
          </p:nvPr>
        </p:nvSpPr>
        <p:spPr>
          <a:xfrm>
            <a:off x="495410" y="1628653"/>
            <a:ext cx="7092317" cy="71805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sz="2000" b="0" baseline="0">
                <a:solidFill>
                  <a:schemeClr val="bg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495410" y="337257"/>
            <a:ext cx="7092316" cy="120292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33" b="1" baseline="0">
                <a:solidFill>
                  <a:schemeClr val="accent4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/>
          </p:nvPr>
        </p:nvSpPr>
        <p:spPr>
          <a:xfrm>
            <a:off x="495411" y="3226421"/>
            <a:ext cx="11036189" cy="3012081"/>
          </a:xfrm>
          <a:prstGeom prst="rect">
            <a:avLst/>
          </a:prstGeom>
        </p:spPr>
        <p:txBody>
          <a:bodyPr numCol="2" spcCol="180000" anchor="t" anchorCtr="0">
            <a:noAutofit/>
          </a:bodyPr>
          <a:lstStyle>
            <a:lvl1pPr marL="0" indent="0">
              <a:lnSpc>
                <a:spcPct val="100000"/>
              </a:lnSpc>
              <a:buClr>
                <a:schemeClr val="accent4"/>
              </a:buClr>
              <a:buFont typeface="Arial" charset="0"/>
              <a:buNone/>
              <a:defRPr sz="2133" b="0" baseline="0">
                <a:solidFill>
                  <a:schemeClr val="bg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978412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Text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/>
          <p:nvPr/>
        </p:nvCxnSpPr>
        <p:spPr>
          <a:xfrm>
            <a:off x="617538" y="2382838"/>
            <a:ext cx="10914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/>
          <p:cNvSpPr>
            <a:spLocks noGrp="1"/>
          </p:cNvSpPr>
          <p:nvPr>
            <p:ph type="body" idx="11"/>
          </p:nvPr>
        </p:nvSpPr>
        <p:spPr>
          <a:xfrm>
            <a:off x="495410" y="1658389"/>
            <a:ext cx="7092317" cy="68831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sz="2000" b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/>
          </p:nvPr>
        </p:nvSpPr>
        <p:spPr>
          <a:xfrm>
            <a:off x="495410" y="337257"/>
            <a:ext cx="7092316" cy="120292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33" b="1" baseline="0">
                <a:solidFill>
                  <a:schemeClr val="accent4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495411" y="3226421"/>
            <a:ext cx="11036189" cy="3012081"/>
          </a:xfrm>
          <a:prstGeom prst="rect">
            <a:avLst/>
          </a:prstGeom>
        </p:spPr>
        <p:txBody>
          <a:bodyPr numCol="2" spcCol="180000" anchor="t" anchorCtr="0">
            <a:noAutofit/>
          </a:bodyPr>
          <a:lstStyle>
            <a:lvl1pPr marL="0" indent="0">
              <a:lnSpc>
                <a:spcPct val="100000"/>
              </a:lnSpc>
              <a:buClr>
                <a:schemeClr val="accent4"/>
              </a:buClr>
              <a:buFont typeface="Arial" charset="0"/>
              <a:buNone/>
              <a:defRPr sz="2133" b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B870E5F0-895B-4C16-BAD1-CDFACA3D2567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9" name="Picture 28">
              <a:extLst>
                <a:ext uri="{FF2B5EF4-FFF2-40B4-BE49-F238E27FC236}">
                  <a16:creationId xmlns:a16="http://schemas.microsoft.com/office/drawing/2014/main" id="{4595DDAA-C96F-4C5A-8E23-137AA4AE230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6CF4ED2D-9DB1-4565-900A-826F40BE1C0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39813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Texto B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/>
          <p:nvPr/>
        </p:nvCxnSpPr>
        <p:spPr>
          <a:xfrm>
            <a:off x="617538" y="1262063"/>
            <a:ext cx="109140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type="body" idx="10"/>
          </p:nvPr>
        </p:nvSpPr>
        <p:spPr>
          <a:xfrm>
            <a:off x="495409" y="337257"/>
            <a:ext cx="8687920" cy="7442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33" b="1" baseline="0">
                <a:solidFill>
                  <a:schemeClr val="accent4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495411" y="1691148"/>
            <a:ext cx="11036189" cy="4547355"/>
          </a:xfrm>
          <a:prstGeom prst="rect">
            <a:avLst/>
          </a:prstGeom>
        </p:spPr>
        <p:txBody>
          <a:bodyPr numCol="3" spcCol="180000" anchor="t" anchorCtr="0">
            <a:noAutofit/>
          </a:bodyPr>
          <a:lstStyle>
            <a:lvl1pPr marL="0" indent="0">
              <a:lnSpc>
                <a:spcPct val="100000"/>
              </a:lnSpc>
              <a:buClr>
                <a:schemeClr val="accent4"/>
              </a:buClr>
              <a:buFont typeface="Arial" charset="0"/>
              <a:buNone/>
              <a:defRPr sz="2133" b="0" baseline="0">
                <a:solidFill>
                  <a:schemeClr val="bg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685284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Text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/>
          <p:nvPr/>
        </p:nvCxnSpPr>
        <p:spPr>
          <a:xfrm>
            <a:off x="617538" y="1262063"/>
            <a:ext cx="10914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type="body" idx="10"/>
          </p:nvPr>
        </p:nvSpPr>
        <p:spPr>
          <a:xfrm>
            <a:off x="495409" y="337257"/>
            <a:ext cx="8687920" cy="7442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33" b="1" baseline="0">
                <a:solidFill>
                  <a:schemeClr val="accent4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495411" y="1691148"/>
            <a:ext cx="11036189" cy="4547355"/>
          </a:xfrm>
          <a:prstGeom prst="rect">
            <a:avLst/>
          </a:prstGeom>
        </p:spPr>
        <p:txBody>
          <a:bodyPr numCol="3" spcCol="180000" anchor="t" anchorCtr="0">
            <a:noAutofit/>
          </a:bodyPr>
          <a:lstStyle>
            <a:lvl1pPr marL="380990" marR="0" indent="-38099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133" b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8A3D421-EC4E-4A25-AA93-DFC4BACA48D7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8" name="Picture 28">
              <a:extLst>
                <a:ext uri="{FF2B5EF4-FFF2-40B4-BE49-F238E27FC236}">
                  <a16:creationId xmlns:a16="http://schemas.microsoft.com/office/drawing/2014/main" id="{49F5DA7E-E39B-41FB-86E2-B9C68C7E0DA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DB22C4B-3C3F-4CE9-B696-5FDEB796A04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74637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que/Texto 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0"/>
          </p:nvPr>
        </p:nvSpPr>
        <p:spPr>
          <a:xfrm>
            <a:off x="6141631" y="686163"/>
            <a:ext cx="5486880" cy="277479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r">
              <a:lnSpc>
                <a:spcPts val="5200"/>
              </a:lnSpc>
              <a:buNone/>
              <a:defRPr sz="5333" b="1" baseline="0">
                <a:solidFill>
                  <a:schemeClr val="accent4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1"/>
          </p:nvPr>
        </p:nvSpPr>
        <p:spPr>
          <a:xfrm>
            <a:off x="6141629" y="3618271"/>
            <a:ext cx="5486880" cy="262903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lnSpc>
                <a:spcPts val="3600"/>
              </a:lnSpc>
              <a:buNone/>
              <a:defRPr sz="3200" b="1" baseline="0">
                <a:solidFill>
                  <a:schemeClr val="bg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1171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01">
    <p:bg>
      <p:bgPr>
        <a:solidFill>
          <a:srgbClr val="0026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104" y="4643880"/>
            <a:ext cx="7925696" cy="649233"/>
          </a:xfrm>
          <a:prstGeom prst="rect">
            <a:avLst/>
          </a:prstGeom>
        </p:spPr>
        <p:txBody>
          <a:bodyPr/>
          <a:lstStyle>
            <a:lvl1pPr algn="r">
              <a:defRPr sz="3733" b="1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5034579" y="5293113"/>
            <a:ext cx="6319221" cy="93670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lnSpc>
                <a:spcPct val="100000"/>
              </a:lnSpc>
              <a:buFont typeface="Arial" charset="0"/>
              <a:buNone/>
              <a:defRPr sz="1867" b="0" baseline="0">
                <a:solidFill>
                  <a:schemeClr val="bg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786736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que/Texto B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550128" y="686163"/>
            <a:ext cx="5486880" cy="277479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ts val="5200"/>
              </a:lnSpc>
              <a:buNone/>
              <a:defRPr sz="5333" b="1" baseline="0">
                <a:solidFill>
                  <a:schemeClr val="accent4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550127" y="3618271"/>
            <a:ext cx="5486880" cy="262903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ts val="3600"/>
              </a:lnSpc>
              <a:buNone/>
              <a:defRPr sz="3200" b="1" baseline="0">
                <a:solidFill>
                  <a:schemeClr val="bg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728516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A">
    <p:bg>
      <p:bgPr>
        <a:solidFill>
          <a:srgbClr val="0026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5"/>
          <p:cNvCxnSpPr/>
          <p:nvPr/>
        </p:nvCxnSpPr>
        <p:spPr>
          <a:xfrm>
            <a:off x="617538" y="1808163"/>
            <a:ext cx="109140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495410" y="337257"/>
            <a:ext cx="11036191" cy="120292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33" b="1" baseline="0">
                <a:solidFill>
                  <a:schemeClr val="bg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95409" y="2074955"/>
            <a:ext cx="4336787" cy="41723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bg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194308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/>
          <p:nvPr/>
        </p:nvCxnSpPr>
        <p:spPr>
          <a:xfrm>
            <a:off x="617538" y="1808163"/>
            <a:ext cx="10914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5410" y="337257"/>
            <a:ext cx="11036191" cy="120292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33" b="1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95409" y="2074955"/>
            <a:ext cx="4336787" cy="41723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64BF38B-58E5-4E40-8D03-BCCF41EE685D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7" name="Picture 28">
              <a:extLst>
                <a:ext uri="{FF2B5EF4-FFF2-40B4-BE49-F238E27FC236}">
                  <a16:creationId xmlns:a16="http://schemas.microsoft.com/office/drawing/2014/main" id="{68F225ED-EEE2-4B36-9CC6-18F5B974E76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3A1A0AC7-58B0-40A0-BF39-7FADA6720D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85955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uxograma-Vermelho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4445000"/>
            <a:ext cx="23542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4445000"/>
            <a:ext cx="23542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2019300"/>
            <a:ext cx="23526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2019300"/>
            <a:ext cx="23542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75" y="2019300"/>
            <a:ext cx="2352675" cy="1371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2019300"/>
            <a:ext cx="23542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63" y="4445000"/>
            <a:ext cx="23542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75" y="4445000"/>
            <a:ext cx="23526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445000"/>
            <a:ext cx="23542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63" y="2019300"/>
            <a:ext cx="23542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hape 86"/>
          <p:cNvCxnSpPr/>
          <p:nvPr/>
        </p:nvCxnSpPr>
        <p:spPr>
          <a:xfrm flipH="1">
            <a:off x="1247775" y="2703513"/>
            <a:ext cx="9696450" cy="2447925"/>
          </a:xfrm>
          <a:prstGeom prst="bentConnector5">
            <a:avLst>
              <a:gd name="adj1" fmla="val -4064"/>
              <a:gd name="adj2" fmla="val 50528"/>
              <a:gd name="adj3" fmla="val 103133"/>
            </a:avLst>
          </a:prstGeom>
          <a:ln w="19050">
            <a:solidFill>
              <a:schemeClr val="bg2">
                <a:lumMod val="65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itle 2"/>
          <p:cNvSpPr>
            <a:spLocks noGrp="1"/>
          </p:cNvSpPr>
          <p:nvPr>
            <p:ph type="title"/>
          </p:nvPr>
        </p:nvSpPr>
        <p:spPr>
          <a:xfrm>
            <a:off x="879212" y="347635"/>
            <a:ext cx="7518400" cy="762268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7"/>
          </p:nvPr>
        </p:nvSpPr>
        <p:spPr>
          <a:xfrm>
            <a:off x="1544312" y="2164003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8"/>
          </p:nvPr>
        </p:nvSpPr>
        <p:spPr>
          <a:xfrm>
            <a:off x="1544312" y="2560827"/>
            <a:ext cx="1732176" cy="67774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9"/>
          </p:nvPr>
        </p:nvSpPr>
        <p:spPr>
          <a:xfrm>
            <a:off x="1544312" y="4592696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0"/>
          </p:nvPr>
        </p:nvSpPr>
        <p:spPr>
          <a:xfrm>
            <a:off x="1544312" y="4989520"/>
            <a:ext cx="1732176" cy="67774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21"/>
          </p:nvPr>
        </p:nvSpPr>
        <p:spPr>
          <a:xfrm>
            <a:off x="4998712" y="2164003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2"/>
          </p:nvPr>
        </p:nvSpPr>
        <p:spPr>
          <a:xfrm>
            <a:off x="4998712" y="2560827"/>
            <a:ext cx="1732176" cy="67774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3"/>
          </p:nvPr>
        </p:nvSpPr>
        <p:spPr>
          <a:xfrm>
            <a:off x="4998712" y="4592696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4"/>
          </p:nvPr>
        </p:nvSpPr>
        <p:spPr>
          <a:xfrm>
            <a:off x="4998712" y="4989520"/>
            <a:ext cx="1732176" cy="67774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5"/>
          </p:nvPr>
        </p:nvSpPr>
        <p:spPr>
          <a:xfrm>
            <a:off x="8397612" y="2164003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6"/>
          </p:nvPr>
        </p:nvSpPr>
        <p:spPr>
          <a:xfrm>
            <a:off x="8397612" y="2560827"/>
            <a:ext cx="1732176" cy="67774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7"/>
          </p:nvPr>
        </p:nvSpPr>
        <p:spPr>
          <a:xfrm>
            <a:off x="8397612" y="4592696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8"/>
          </p:nvPr>
        </p:nvSpPr>
        <p:spPr>
          <a:xfrm>
            <a:off x="8397612" y="4989520"/>
            <a:ext cx="1732176" cy="67774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686E9E11-0798-43CC-87E2-88C3A4C1FABC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39" name="Picture 28">
              <a:extLst>
                <a:ext uri="{FF2B5EF4-FFF2-40B4-BE49-F238E27FC236}">
                  <a16:creationId xmlns:a16="http://schemas.microsoft.com/office/drawing/2014/main" id="{26F091EF-C9AD-49CD-A6C7-4DB7D21046B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CBE511E0-DED7-4035-81AD-6CC24307CE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8013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uxograma-Roxo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4445000"/>
            <a:ext cx="23542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4445000"/>
            <a:ext cx="23542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2019300"/>
            <a:ext cx="23526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2019300"/>
            <a:ext cx="23542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445000"/>
            <a:ext cx="23542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8" y="2012950"/>
            <a:ext cx="23542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2012950"/>
            <a:ext cx="23542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25" y="2012950"/>
            <a:ext cx="23542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4438650"/>
            <a:ext cx="23526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63" y="4438650"/>
            <a:ext cx="23526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hape 86"/>
          <p:cNvCxnSpPr/>
          <p:nvPr/>
        </p:nvCxnSpPr>
        <p:spPr>
          <a:xfrm flipH="1">
            <a:off x="1247775" y="2703513"/>
            <a:ext cx="9696450" cy="2447925"/>
          </a:xfrm>
          <a:prstGeom prst="bentConnector5">
            <a:avLst>
              <a:gd name="adj1" fmla="val -4064"/>
              <a:gd name="adj2" fmla="val 50528"/>
              <a:gd name="adj3" fmla="val 103133"/>
            </a:avLst>
          </a:prstGeom>
          <a:ln w="19050">
            <a:solidFill>
              <a:schemeClr val="bg2">
                <a:lumMod val="65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idx="17"/>
          </p:nvPr>
        </p:nvSpPr>
        <p:spPr>
          <a:xfrm>
            <a:off x="1544312" y="2164003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8"/>
          </p:nvPr>
        </p:nvSpPr>
        <p:spPr>
          <a:xfrm>
            <a:off x="1544312" y="2560827"/>
            <a:ext cx="1732176" cy="67774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9"/>
          </p:nvPr>
        </p:nvSpPr>
        <p:spPr>
          <a:xfrm>
            <a:off x="1544312" y="4592696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0"/>
          </p:nvPr>
        </p:nvSpPr>
        <p:spPr>
          <a:xfrm>
            <a:off x="1544312" y="4989520"/>
            <a:ext cx="1732176" cy="67774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21"/>
          </p:nvPr>
        </p:nvSpPr>
        <p:spPr>
          <a:xfrm>
            <a:off x="4998712" y="2164003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2"/>
          </p:nvPr>
        </p:nvSpPr>
        <p:spPr>
          <a:xfrm>
            <a:off x="4998712" y="2560827"/>
            <a:ext cx="1732176" cy="67774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3"/>
          </p:nvPr>
        </p:nvSpPr>
        <p:spPr>
          <a:xfrm>
            <a:off x="4998712" y="4592696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4"/>
          </p:nvPr>
        </p:nvSpPr>
        <p:spPr>
          <a:xfrm>
            <a:off x="4998712" y="4989520"/>
            <a:ext cx="1732176" cy="67774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5"/>
          </p:nvPr>
        </p:nvSpPr>
        <p:spPr>
          <a:xfrm>
            <a:off x="8397612" y="2164003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6"/>
          </p:nvPr>
        </p:nvSpPr>
        <p:spPr>
          <a:xfrm>
            <a:off x="8397612" y="2560827"/>
            <a:ext cx="1732176" cy="67774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7"/>
          </p:nvPr>
        </p:nvSpPr>
        <p:spPr>
          <a:xfrm>
            <a:off x="8397612" y="4592696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8"/>
          </p:nvPr>
        </p:nvSpPr>
        <p:spPr>
          <a:xfrm>
            <a:off x="8397612" y="4989520"/>
            <a:ext cx="1732176" cy="67774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879212" y="347635"/>
            <a:ext cx="7518400" cy="762268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4ED2CCE-8625-428C-B1ED-1E88EDFC6C85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40" name="Picture 28">
              <a:extLst>
                <a:ext uri="{FF2B5EF4-FFF2-40B4-BE49-F238E27FC236}">
                  <a16:creationId xmlns:a16="http://schemas.microsoft.com/office/drawing/2014/main" id="{4EB88C47-04EF-40CF-A4CD-595BACE1942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F1C4AE93-C77D-4EFD-8C1D-896853221B8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22967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uxograma-Verd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4445000"/>
            <a:ext cx="23542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4445000"/>
            <a:ext cx="23542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2019300"/>
            <a:ext cx="23526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2019300"/>
            <a:ext cx="23542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445000"/>
            <a:ext cx="23542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8" y="2008188"/>
            <a:ext cx="23542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63" y="2025650"/>
            <a:ext cx="23526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2016125"/>
            <a:ext cx="23526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4441825"/>
            <a:ext cx="23542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4449763"/>
            <a:ext cx="23542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hape 86"/>
          <p:cNvCxnSpPr/>
          <p:nvPr/>
        </p:nvCxnSpPr>
        <p:spPr>
          <a:xfrm flipH="1">
            <a:off x="1247775" y="2703513"/>
            <a:ext cx="9696450" cy="2447925"/>
          </a:xfrm>
          <a:prstGeom prst="bentConnector5">
            <a:avLst>
              <a:gd name="adj1" fmla="val -4064"/>
              <a:gd name="adj2" fmla="val 50528"/>
              <a:gd name="adj3" fmla="val 103133"/>
            </a:avLst>
          </a:prstGeom>
          <a:ln w="19050">
            <a:solidFill>
              <a:schemeClr val="bg2">
                <a:lumMod val="65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idx="17"/>
          </p:nvPr>
        </p:nvSpPr>
        <p:spPr>
          <a:xfrm>
            <a:off x="1544312" y="2164003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8"/>
          </p:nvPr>
        </p:nvSpPr>
        <p:spPr>
          <a:xfrm>
            <a:off x="1544312" y="2560827"/>
            <a:ext cx="1732176" cy="67774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9"/>
          </p:nvPr>
        </p:nvSpPr>
        <p:spPr>
          <a:xfrm>
            <a:off x="1544312" y="4592696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0"/>
          </p:nvPr>
        </p:nvSpPr>
        <p:spPr>
          <a:xfrm>
            <a:off x="1544312" y="4989520"/>
            <a:ext cx="1732176" cy="67774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21"/>
          </p:nvPr>
        </p:nvSpPr>
        <p:spPr>
          <a:xfrm>
            <a:off x="4998712" y="2164003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2"/>
          </p:nvPr>
        </p:nvSpPr>
        <p:spPr>
          <a:xfrm>
            <a:off x="4998712" y="2560827"/>
            <a:ext cx="1732176" cy="67774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3"/>
          </p:nvPr>
        </p:nvSpPr>
        <p:spPr>
          <a:xfrm>
            <a:off x="4998712" y="4592696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4"/>
          </p:nvPr>
        </p:nvSpPr>
        <p:spPr>
          <a:xfrm>
            <a:off x="4998712" y="4989520"/>
            <a:ext cx="1732176" cy="67774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5"/>
          </p:nvPr>
        </p:nvSpPr>
        <p:spPr>
          <a:xfrm>
            <a:off x="8397612" y="2164003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6"/>
          </p:nvPr>
        </p:nvSpPr>
        <p:spPr>
          <a:xfrm>
            <a:off x="8397612" y="2560827"/>
            <a:ext cx="1732176" cy="67774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7"/>
          </p:nvPr>
        </p:nvSpPr>
        <p:spPr>
          <a:xfrm>
            <a:off x="8397612" y="4592696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8"/>
          </p:nvPr>
        </p:nvSpPr>
        <p:spPr>
          <a:xfrm>
            <a:off x="8397612" y="4989520"/>
            <a:ext cx="1732176" cy="67774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879212" y="347635"/>
            <a:ext cx="7518400" cy="762268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8312F70-FFF0-4A31-800D-D994F2020859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40" name="Picture 28">
              <a:extLst>
                <a:ext uri="{FF2B5EF4-FFF2-40B4-BE49-F238E27FC236}">
                  <a16:creationId xmlns:a16="http://schemas.microsoft.com/office/drawing/2014/main" id="{513A1AC6-23BF-4388-BFD9-B1EA5453E86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D8338601-944B-461A-A25B-C4D30C25E32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61928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uxograma-Azul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4445000"/>
            <a:ext cx="23542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4445000"/>
            <a:ext cx="23542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2019300"/>
            <a:ext cx="23526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2019300"/>
            <a:ext cx="23542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445000"/>
            <a:ext cx="23542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8" y="2019300"/>
            <a:ext cx="23542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63" y="2019300"/>
            <a:ext cx="23526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713" y="2019300"/>
            <a:ext cx="23542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4448175"/>
            <a:ext cx="23542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25" y="4440238"/>
            <a:ext cx="23542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hape 86"/>
          <p:cNvCxnSpPr/>
          <p:nvPr/>
        </p:nvCxnSpPr>
        <p:spPr>
          <a:xfrm flipH="1">
            <a:off x="1247775" y="2703513"/>
            <a:ext cx="9696450" cy="2447925"/>
          </a:xfrm>
          <a:prstGeom prst="bentConnector5">
            <a:avLst>
              <a:gd name="adj1" fmla="val -4064"/>
              <a:gd name="adj2" fmla="val 50528"/>
              <a:gd name="adj3" fmla="val 103133"/>
            </a:avLst>
          </a:prstGeom>
          <a:ln w="19050">
            <a:solidFill>
              <a:schemeClr val="bg2">
                <a:lumMod val="65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idx="17"/>
          </p:nvPr>
        </p:nvSpPr>
        <p:spPr>
          <a:xfrm>
            <a:off x="1544312" y="2164003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8"/>
          </p:nvPr>
        </p:nvSpPr>
        <p:spPr>
          <a:xfrm>
            <a:off x="1544312" y="2560827"/>
            <a:ext cx="1732176" cy="67774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9"/>
          </p:nvPr>
        </p:nvSpPr>
        <p:spPr>
          <a:xfrm>
            <a:off x="1544312" y="4592696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0"/>
          </p:nvPr>
        </p:nvSpPr>
        <p:spPr>
          <a:xfrm>
            <a:off x="1544312" y="4989520"/>
            <a:ext cx="1732176" cy="67774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21"/>
          </p:nvPr>
        </p:nvSpPr>
        <p:spPr>
          <a:xfrm>
            <a:off x="4998712" y="2164003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2"/>
          </p:nvPr>
        </p:nvSpPr>
        <p:spPr>
          <a:xfrm>
            <a:off x="4998712" y="2560827"/>
            <a:ext cx="1732176" cy="67774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3"/>
          </p:nvPr>
        </p:nvSpPr>
        <p:spPr>
          <a:xfrm>
            <a:off x="4998712" y="4592696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4"/>
          </p:nvPr>
        </p:nvSpPr>
        <p:spPr>
          <a:xfrm>
            <a:off x="4998712" y="4989520"/>
            <a:ext cx="1732176" cy="67774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5"/>
          </p:nvPr>
        </p:nvSpPr>
        <p:spPr>
          <a:xfrm>
            <a:off x="8397612" y="2164003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6"/>
          </p:nvPr>
        </p:nvSpPr>
        <p:spPr>
          <a:xfrm>
            <a:off x="8397612" y="2560827"/>
            <a:ext cx="1732176" cy="67774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7"/>
          </p:nvPr>
        </p:nvSpPr>
        <p:spPr>
          <a:xfrm>
            <a:off x="8397612" y="4592696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28"/>
          </p:nvPr>
        </p:nvSpPr>
        <p:spPr>
          <a:xfrm>
            <a:off x="8397612" y="4989520"/>
            <a:ext cx="1732176" cy="67774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879212" y="347635"/>
            <a:ext cx="7518400" cy="762268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75287854-7EC7-4FE0-AD0B-4FE1BD8BA637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40" name="Picture 28">
              <a:extLst>
                <a:ext uri="{FF2B5EF4-FFF2-40B4-BE49-F238E27FC236}">
                  <a16:creationId xmlns:a16="http://schemas.microsoft.com/office/drawing/2014/main" id="{492CC724-12BC-4722-90FD-9A3D566DA19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3BA78EFC-218F-4AC2-80D8-28A31C3AE86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4070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uxograma-Vermelho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222375"/>
            <a:ext cx="1728788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4475163"/>
            <a:ext cx="1728788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4475163"/>
            <a:ext cx="1728788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4475163"/>
            <a:ext cx="1728787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1222375"/>
            <a:ext cx="1728788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3" y="1222375"/>
            <a:ext cx="1728787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4305300" y="1895475"/>
            <a:ext cx="244475" cy="487363"/>
            <a:chOff x="1472665" y="2589196"/>
            <a:chExt cx="182880" cy="365760"/>
          </a:xfrm>
        </p:grpSpPr>
        <p:cxnSp>
          <p:nvCxnSpPr>
            <p:cNvPr id="15" name="Straight Connector 16"/>
            <p:cNvCxnSpPr/>
            <p:nvPr/>
          </p:nvCxnSpPr>
          <p:spPr>
            <a:xfrm>
              <a:off x="1472665" y="2589196"/>
              <a:ext cx="182880" cy="183476"/>
            </a:xfrm>
            <a:prstGeom prst="line">
              <a:avLst/>
            </a:prstGeom>
            <a:ln w="19050">
              <a:solidFill>
                <a:srgbClr val="F100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8"/>
            <p:cNvCxnSpPr/>
            <p:nvPr/>
          </p:nvCxnSpPr>
          <p:spPr>
            <a:xfrm rot="5400000">
              <a:off x="1472963" y="2772373"/>
              <a:ext cx="182284" cy="182880"/>
            </a:xfrm>
            <a:prstGeom prst="line">
              <a:avLst/>
            </a:prstGeom>
            <a:ln w="19050">
              <a:solidFill>
                <a:srgbClr val="F100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7931150" y="1895475"/>
            <a:ext cx="242888" cy="487363"/>
            <a:chOff x="1472665" y="2589196"/>
            <a:chExt cx="182880" cy="365760"/>
          </a:xfrm>
        </p:grpSpPr>
        <p:cxnSp>
          <p:nvCxnSpPr>
            <p:cNvPr id="18" name="Straight Connector 21"/>
            <p:cNvCxnSpPr/>
            <p:nvPr/>
          </p:nvCxnSpPr>
          <p:spPr>
            <a:xfrm>
              <a:off x="1472665" y="2589196"/>
              <a:ext cx="182880" cy="183476"/>
            </a:xfrm>
            <a:prstGeom prst="line">
              <a:avLst/>
            </a:prstGeom>
            <a:ln w="19050">
              <a:solidFill>
                <a:srgbClr val="F100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2"/>
            <p:cNvCxnSpPr/>
            <p:nvPr/>
          </p:nvCxnSpPr>
          <p:spPr>
            <a:xfrm rot="5400000">
              <a:off x="1472963" y="2772374"/>
              <a:ext cx="182284" cy="182880"/>
            </a:xfrm>
            <a:prstGeom prst="line">
              <a:avLst/>
            </a:prstGeom>
            <a:ln w="19050">
              <a:solidFill>
                <a:srgbClr val="F100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6"/>
          <p:cNvGrpSpPr>
            <a:grpSpLocks/>
          </p:cNvGrpSpPr>
          <p:nvPr/>
        </p:nvGrpSpPr>
        <p:grpSpPr bwMode="auto">
          <a:xfrm>
            <a:off x="4305300" y="5148263"/>
            <a:ext cx="244475" cy="488950"/>
            <a:chOff x="1472665" y="2589196"/>
            <a:chExt cx="182880" cy="365760"/>
          </a:xfrm>
        </p:grpSpPr>
        <p:cxnSp>
          <p:nvCxnSpPr>
            <p:cNvPr id="21" name="Straight Connector 27"/>
            <p:cNvCxnSpPr/>
            <p:nvPr/>
          </p:nvCxnSpPr>
          <p:spPr>
            <a:xfrm>
              <a:off x="1472665" y="2589196"/>
              <a:ext cx="182880" cy="182880"/>
            </a:xfrm>
            <a:prstGeom prst="line">
              <a:avLst/>
            </a:prstGeom>
            <a:ln w="19050">
              <a:solidFill>
                <a:srgbClr val="F100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8"/>
            <p:cNvCxnSpPr/>
            <p:nvPr/>
          </p:nvCxnSpPr>
          <p:spPr>
            <a:xfrm rot="5400000">
              <a:off x="1472665" y="2772076"/>
              <a:ext cx="182880" cy="182880"/>
            </a:xfrm>
            <a:prstGeom prst="line">
              <a:avLst/>
            </a:prstGeom>
            <a:ln w="19050">
              <a:solidFill>
                <a:srgbClr val="F100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9"/>
          <p:cNvGrpSpPr>
            <a:grpSpLocks/>
          </p:cNvGrpSpPr>
          <p:nvPr/>
        </p:nvGrpSpPr>
        <p:grpSpPr bwMode="auto">
          <a:xfrm>
            <a:off x="7958138" y="5148263"/>
            <a:ext cx="242887" cy="488950"/>
            <a:chOff x="1472665" y="2589196"/>
            <a:chExt cx="182880" cy="365760"/>
          </a:xfrm>
        </p:grpSpPr>
        <p:cxnSp>
          <p:nvCxnSpPr>
            <p:cNvPr id="24" name="Straight Connector 30"/>
            <p:cNvCxnSpPr/>
            <p:nvPr/>
          </p:nvCxnSpPr>
          <p:spPr>
            <a:xfrm>
              <a:off x="1472665" y="2589196"/>
              <a:ext cx="182880" cy="182880"/>
            </a:xfrm>
            <a:prstGeom prst="line">
              <a:avLst/>
            </a:prstGeom>
            <a:ln w="19050">
              <a:solidFill>
                <a:srgbClr val="F100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1"/>
            <p:cNvCxnSpPr/>
            <p:nvPr/>
          </p:nvCxnSpPr>
          <p:spPr>
            <a:xfrm rot="5400000">
              <a:off x="1472665" y="2772076"/>
              <a:ext cx="182880" cy="182880"/>
            </a:xfrm>
            <a:prstGeom prst="line">
              <a:avLst/>
            </a:prstGeom>
            <a:ln w="19050">
              <a:solidFill>
                <a:srgbClr val="F100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4475163"/>
            <a:ext cx="1728788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4475163"/>
            <a:ext cx="1728788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113" y="1222375"/>
            <a:ext cx="1728787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222375"/>
            <a:ext cx="1728788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 Placeholder 2"/>
          <p:cNvSpPr>
            <a:spLocks noGrp="1"/>
          </p:cNvSpPr>
          <p:nvPr>
            <p:ph type="body" idx="11"/>
          </p:nvPr>
        </p:nvSpPr>
        <p:spPr>
          <a:xfrm>
            <a:off x="1741581" y="333831"/>
            <a:ext cx="1732176" cy="728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2"/>
          </p:nvPr>
        </p:nvSpPr>
        <p:spPr>
          <a:xfrm>
            <a:off x="5372829" y="333829"/>
            <a:ext cx="1732176" cy="728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3"/>
          </p:nvPr>
        </p:nvSpPr>
        <p:spPr>
          <a:xfrm>
            <a:off x="9022788" y="333829"/>
            <a:ext cx="1732176" cy="728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4"/>
          </p:nvPr>
        </p:nvSpPr>
        <p:spPr>
          <a:xfrm>
            <a:off x="1729757" y="3587059"/>
            <a:ext cx="1732176" cy="728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5"/>
          </p:nvPr>
        </p:nvSpPr>
        <p:spPr>
          <a:xfrm>
            <a:off x="5372829" y="3587059"/>
            <a:ext cx="1732176" cy="728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idx="16"/>
          </p:nvPr>
        </p:nvSpPr>
        <p:spPr>
          <a:xfrm>
            <a:off x="9025592" y="3587059"/>
            <a:ext cx="1726568" cy="728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578021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luxograma-Vermelho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774700"/>
            <a:ext cx="1728788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575" y="4029075"/>
            <a:ext cx="1728788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3" y="4029075"/>
            <a:ext cx="1728787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4029075"/>
            <a:ext cx="1728787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575" y="774700"/>
            <a:ext cx="1728788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774700"/>
            <a:ext cx="17303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4197350" y="1449388"/>
            <a:ext cx="242888" cy="487362"/>
            <a:chOff x="1472665" y="2589196"/>
            <a:chExt cx="182880" cy="365760"/>
          </a:xfrm>
        </p:grpSpPr>
        <p:cxnSp>
          <p:nvCxnSpPr>
            <p:cNvPr id="15" name="Straight Connector 16"/>
            <p:cNvCxnSpPr/>
            <p:nvPr/>
          </p:nvCxnSpPr>
          <p:spPr>
            <a:xfrm>
              <a:off x="1472665" y="2589196"/>
              <a:ext cx="182880" cy="183476"/>
            </a:xfrm>
            <a:prstGeom prst="line">
              <a:avLst/>
            </a:prstGeom>
            <a:ln w="19050">
              <a:solidFill>
                <a:srgbClr val="F100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8"/>
            <p:cNvCxnSpPr/>
            <p:nvPr/>
          </p:nvCxnSpPr>
          <p:spPr>
            <a:xfrm rot="5400000">
              <a:off x="1472963" y="2772374"/>
              <a:ext cx="182284" cy="182880"/>
            </a:xfrm>
            <a:prstGeom prst="line">
              <a:avLst/>
            </a:prstGeom>
            <a:ln w="19050">
              <a:solidFill>
                <a:srgbClr val="F100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7821613" y="1449388"/>
            <a:ext cx="244475" cy="487362"/>
            <a:chOff x="1472665" y="2589196"/>
            <a:chExt cx="182880" cy="365760"/>
          </a:xfrm>
        </p:grpSpPr>
        <p:cxnSp>
          <p:nvCxnSpPr>
            <p:cNvPr id="18" name="Straight Connector 21"/>
            <p:cNvCxnSpPr/>
            <p:nvPr/>
          </p:nvCxnSpPr>
          <p:spPr>
            <a:xfrm>
              <a:off x="1472665" y="2589196"/>
              <a:ext cx="182880" cy="183476"/>
            </a:xfrm>
            <a:prstGeom prst="line">
              <a:avLst/>
            </a:prstGeom>
            <a:ln w="19050">
              <a:solidFill>
                <a:srgbClr val="F100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2"/>
            <p:cNvCxnSpPr/>
            <p:nvPr/>
          </p:nvCxnSpPr>
          <p:spPr>
            <a:xfrm rot="5400000">
              <a:off x="1472963" y="2772374"/>
              <a:ext cx="182284" cy="182880"/>
            </a:xfrm>
            <a:prstGeom prst="line">
              <a:avLst/>
            </a:prstGeom>
            <a:ln w="19050">
              <a:solidFill>
                <a:srgbClr val="F100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6"/>
          <p:cNvGrpSpPr>
            <a:grpSpLocks/>
          </p:cNvGrpSpPr>
          <p:nvPr/>
        </p:nvGrpSpPr>
        <p:grpSpPr bwMode="auto">
          <a:xfrm>
            <a:off x="4197350" y="4702175"/>
            <a:ext cx="242888" cy="487363"/>
            <a:chOff x="1472665" y="2589196"/>
            <a:chExt cx="182880" cy="365760"/>
          </a:xfrm>
        </p:grpSpPr>
        <p:cxnSp>
          <p:nvCxnSpPr>
            <p:cNvPr id="21" name="Straight Connector 27"/>
            <p:cNvCxnSpPr/>
            <p:nvPr/>
          </p:nvCxnSpPr>
          <p:spPr>
            <a:xfrm>
              <a:off x="1472665" y="2589196"/>
              <a:ext cx="182880" cy="183476"/>
            </a:xfrm>
            <a:prstGeom prst="line">
              <a:avLst/>
            </a:prstGeom>
            <a:ln w="19050">
              <a:solidFill>
                <a:srgbClr val="F100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8"/>
            <p:cNvCxnSpPr/>
            <p:nvPr/>
          </p:nvCxnSpPr>
          <p:spPr>
            <a:xfrm rot="5400000">
              <a:off x="1472963" y="2772374"/>
              <a:ext cx="182284" cy="182880"/>
            </a:xfrm>
            <a:prstGeom prst="line">
              <a:avLst/>
            </a:prstGeom>
            <a:ln w="19050">
              <a:solidFill>
                <a:srgbClr val="F100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9"/>
          <p:cNvGrpSpPr>
            <a:grpSpLocks/>
          </p:cNvGrpSpPr>
          <p:nvPr/>
        </p:nvGrpSpPr>
        <p:grpSpPr bwMode="auto">
          <a:xfrm>
            <a:off x="7848600" y="4702175"/>
            <a:ext cx="244475" cy="487363"/>
            <a:chOff x="1472665" y="2589196"/>
            <a:chExt cx="182880" cy="365760"/>
          </a:xfrm>
        </p:grpSpPr>
        <p:cxnSp>
          <p:nvCxnSpPr>
            <p:cNvPr id="24" name="Straight Connector 30"/>
            <p:cNvCxnSpPr/>
            <p:nvPr/>
          </p:nvCxnSpPr>
          <p:spPr>
            <a:xfrm>
              <a:off x="1472665" y="2589196"/>
              <a:ext cx="182880" cy="183476"/>
            </a:xfrm>
            <a:prstGeom prst="line">
              <a:avLst/>
            </a:prstGeom>
            <a:ln w="19050">
              <a:solidFill>
                <a:srgbClr val="F100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1"/>
            <p:cNvCxnSpPr/>
            <p:nvPr/>
          </p:nvCxnSpPr>
          <p:spPr>
            <a:xfrm rot="5400000">
              <a:off x="1472963" y="2772373"/>
              <a:ext cx="182284" cy="182880"/>
            </a:xfrm>
            <a:prstGeom prst="line">
              <a:avLst/>
            </a:prstGeom>
            <a:ln w="19050">
              <a:solidFill>
                <a:srgbClr val="F100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3" y="4029075"/>
            <a:ext cx="1728787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4029075"/>
            <a:ext cx="1728787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575" y="774700"/>
            <a:ext cx="1728788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3" y="774700"/>
            <a:ext cx="1728787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 Placeholder 2"/>
          <p:cNvSpPr>
            <a:spLocks noGrp="1"/>
          </p:cNvSpPr>
          <p:nvPr>
            <p:ph type="body" idx="11"/>
          </p:nvPr>
        </p:nvSpPr>
        <p:spPr>
          <a:xfrm>
            <a:off x="1632939" y="1448901"/>
            <a:ext cx="1732176" cy="728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accent5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2"/>
          </p:nvPr>
        </p:nvSpPr>
        <p:spPr>
          <a:xfrm>
            <a:off x="5264187" y="1448900"/>
            <a:ext cx="1732176" cy="728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accent5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3"/>
          </p:nvPr>
        </p:nvSpPr>
        <p:spPr>
          <a:xfrm>
            <a:off x="8914145" y="1448900"/>
            <a:ext cx="1732176" cy="728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accent5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4"/>
          </p:nvPr>
        </p:nvSpPr>
        <p:spPr>
          <a:xfrm>
            <a:off x="1621115" y="4702129"/>
            <a:ext cx="1732176" cy="728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accent5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5"/>
          </p:nvPr>
        </p:nvSpPr>
        <p:spPr>
          <a:xfrm>
            <a:off x="5264187" y="4702129"/>
            <a:ext cx="1732176" cy="728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accent5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idx="16"/>
          </p:nvPr>
        </p:nvSpPr>
        <p:spPr>
          <a:xfrm>
            <a:off x="8916949" y="4702129"/>
            <a:ext cx="1726568" cy="728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accent5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8805433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327400"/>
            <a:ext cx="1300163" cy="13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327400"/>
            <a:ext cx="1298575" cy="13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75" y="3327400"/>
            <a:ext cx="1298575" cy="13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3327400"/>
            <a:ext cx="1300163" cy="13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3327400"/>
            <a:ext cx="1298575" cy="13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188" y="3327400"/>
            <a:ext cx="1298575" cy="13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1998663" y="3773488"/>
            <a:ext cx="242887" cy="487362"/>
            <a:chOff x="1472665" y="2589196"/>
            <a:chExt cx="182880" cy="365760"/>
          </a:xfrm>
        </p:grpSpPr>
        <p:cxnSp>
          <p:nvCxnSpPr>
            <p:cNvPr id="23" name="Straight Connector 16"/>
            <p:cNvCxnSpPr/>
            <p:nvPr/>
          </p:nvCxnSpPr>
          <p:spPr>
            <a:xfrm>
              <a:off x="1472665" y="2589196"/>
              <a:ext cx="182880" cy="183476"/>
            </a:xfrm>
            <a:prstGeom prst="line">
              <a:avLst/>
            </a:prstGeom>
            <a:ln w="19050">
              <a:solidFill>
                <a:srgbClr val="F100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8"/>
            <p:cNvCxnSpPr/>
            <p:nvPr/>
          </p:nvCxnSpPr>
          <p:spPr>
            <a:xfrm rot="5400000">
              <a:off x="1472963" y="2772374"/>
              <a:ext cx="182284" cy="182880"/>
            </a:xfrm>
            <a:prstGeom prst="line">
              <a:avLst/>
            </a:prstGeom>
            <a:ln w="19050">
              <a:solidFill>
                <a:srgbClr val="F100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4003675" y="3773488"/>
            <a:ext cx="244475" cy="487362"/>
            <a:chOff x="1472665" y="2589196"/>
            <a:chExt cx="182880" cy="365760"/>
          </a:xfrm>
        </p:grpSpPr>
        <p:cxnSp>
          <p:nvCxnSpPr>
            <p:cNvPr id="26" name="Straight Connector 21"/>
            <p:cNvCxnSpPr/>
            <p:nvPr/>
          </p:nvCxnSpPr>
          <p:spPr>
            <a:xfrm>
              <a:off x="1472665" y="2589196"/>
              <a:ext cx="182880" cy="183476"/>
            </a:xfrm>
            <a:prstGeom prst="line">
              <a:avLst/>
            </a:prstGeom>
            <a:ln w="19050">
              <a:solidFill>
                <a:srgbClr val="F100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2"/>
            <p:cNvCxnSpPr/>
            <p:nvPr/>
          </p:nvCxnSpPr>
          <p:spPr>
            <a:xfrm rot="5400000">
              <a:off x="1472963" y="2772374"/>
              <a:ext cx="182284" cy="182880"/>
            </a:xfrm>
            <a:prstGeom prst="line">
              <a:avLst/>
            </a:prstGeom>
            <a:ln w="19050">
              <a:solidFill>
                <a:srgbClr val="F100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3"/>
          <p:cNvGrpSpPr>
            <a:grpSpLocks/>
          </p:cNvGrpSpPr>
          <p:nvPr/>
        </p:nvGrpSpPr>
        <p:grpSpPr bwMode="auto">
          <a:xfrm>
            <a:off x="6015038" y="3773488"/>
            <a:ext cx="244475" cy="487362"/>
            <a:chOff x="1472665" y="2589196"/>
            <a:chExt cx="182880" cy="365760"/>
          </a:xfrm>
        </p:grpSpPr>
        <p:cxnSp>
          <p:nvCxnSpPr>
            <p:cNvPr id="29" name="Straight Connector 24"/>
            <p:cNvCxnSpPr/>
            <p:nvPr/>
          </p:nvCxnSpPr>
          <p:spPr>
            <a:xfrm>
              <a:off x="1472665" y="2589196"/>
              <a:ext cx="182880" cy="183476"/>
            </a:xfrm>
            <a:prstGeom prst="line">
              <a:avLst/>
            </a:prstGeom>
            <a:ln w="19050">
              <a:solidFill>
                <a:srgbClr val="F100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5"/>
            <p:cNvCxnSpPr/>
            <p:nvPr/>
          </p:nvCxnSpPr>
          <p:spPr>
            <a:xfrm rot="5400000">
              <a:off x="1472963" y="2772374"/>
              <a:ext cx="182284" cy="182880"/>
            </a:xfrm>
            <a:prstGeom prst="line">
              <a:avLst/>
            </a:prstGeom>
            <a:ln w="19050">
              <a:solidFill>
                <a:srgbClr val="F100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26"/>
          <p:cNvGrpSpPr>
            <a:grpSpLocks/>
          </p:cNvGrpSpPr>
          <p:nvPr/>
        </p:nvGrpSpPr>
        <p:grpSpPr bwMode="auto">
          <a:xfrm>
            <a:off x="8026400" y="3773488"/>
            <a:ext cx="244475" cy="487362"/>
            <a:chOff x="1472665" y="2589196"/>
            <a:chExt cx="182880" cy="365760"/>
          </a:xfrm>
        </p:grpSpPr>
        <p:cxnSp>
          <p:nvCxnSpPr>
            <p:cNvPr id="32" name="Straight Connector 27"/>
            <p:cNvCxnSpPr/>
            <p:nvPr/>
          </p:nvCxnSpPr>
          <p:spPr>
            <a:xfrm>
              <a:off x="1472665" y="2589196"/>
              <a:ext cx="182880" cy="183476"/>
            </a:xfrm>
            <a:prstGeom prst="line">
              <a:avLst/>
            </a:prstGeom>
            <a:ln w="19050">
              <a:solidFill>
                <a:srgbClr val="F100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28"/>
            <p:cNvCxnSpPr/>
            <p:nvPr/>
          </p:nvCxnSpPr>
          <p:spPr>
            <a:xfrm rot="5400000">
              <a:off x="1472963" y="2772374"/>
              <a:ext cx="182284" cy="182880"/>
            </a:xfrm>
            <a:prstGeom prst="line">
              <a:avLst/>
            </a:prstGeom>
            <a:ln w="19050">
              <a:solidFill>
                <a:srgbClr val="F100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29"/>
          <p:cNvGrpSpPr>
            <a:grpSpLocks/>
          </p:cNvGrpSpPr>
          <p:nvPr/>
        </p:nvGrpSpPr>
        <p:grpSpPr bwMode="auto">
          <a:xfrm>
            <a:off x="10039350" y="3773488"/>
            <a:ext cx="242888" cy="487362"/>
            <a:chOff x="1472665" y="2589196"/>
            <a:chExt cx="182880" cy="365760"/>
          </a:xfrm>
        </p:grpSpPr>
        <p:cxnSp>
          <p:nvCxnSpPr>
            <p:cNvPr id="35" name="Straight Connector 30"/>
            <p:cNvCxnSpPr/>
            <p:nvPr/>
          </p:nvCxnSpPr>
          <p:spPr>
            <a:xfrm>
              <a:off x="1472665" y="2589196"/>
              <a:ext cx="182880" cy="183476"/>
            </a:xfrm>
            <a:prstGeom prst="line">
              <a:avLst/>
            </a:prstGeom>
            <a:ln w="19050">
              <a:solidFill>
                <a:srgbClr val="F100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1"/>
            <p:cNvCxnSpPr/>
            <p:nvPr/>
          </p:nvCxnSpPr>
          <p:spPr>
            <a:xfrm rot="5400000">
              <a:off x="1472963" y="2772374"/>
              <a:ext cx="182284" cy="182880"/>
            </a:xfrm>
            <a:prstGeom prst="line">
              <a:avLst/>
            </a:prstGeom>
            <a:ln w="19050">
              <a:solidFill>
                <a:srgbClr val="F100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3327400"/>
            <a:ext cx="1298575" cy="13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463" y="3327400"/>
            <a:ext cx="1298575" cy="13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75" y="3327400"/>
            <a:ext cx="1298575" cy="13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327400"/>
            <a:ext cx="1298575" cy="13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" name="Straight Connector 42"/>
          <p:cNvCxnSpPr/>
          <p:nvPr/>
        </p:nvCxnSpPr>
        <p:spPr>
          <a:xfrm>
            <a:off x="460375" y="1495425"/>
            <a:ext cx="110712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"/>
          <p:cNvSpPr>
            <a:spLocks noGrp="1"/>
          </p:cNvSpPr>
          <p:nvPr>
            <p:ph type="body" idx="11"/>
          </p:nvPr>
        </p:nvSpPr>
        <p:spPr>
          <a:xfrm>
            <a:off x="349456" y="2559950"/>
            <a:ext cx="1521944" cy="5236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2"/>
          </p:nvPr>
        </p:nvSpPr>
        <p:spPr>
          <a:xfrm>
            <a:off x="2360644" y="2559949"/>
            <a:ext cx="1521944" cy="5236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3"/>
          </p:nvPr>
        </p:nvSpPr>
        <p:spPr>
          <a:xfrm>
            <a:off x="4362023" y="2559949"/>
            <a:ext cx="1521944" cy="5236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4"/>
          </p:nvPr>
        </p:nvSpPr>
        <p:spPr>
          <a:xfrm>
            <a:off x="6381008" y="2559949"/>
            <a:ext cx="1521944" cy="5236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5"/>
          </p:nvPr>
        </p:nvSpPr>
        <p:spPr>
          <a:xfrm>
            <a:off x="8394209" y="2559949"/>
            <a:ext cx="1521944" cy="5236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idx="16"/>
          </p:nvPr>
        </p:nvSpPr>
        <p:spPr>
          <a:xfrm>
            <a:off x="10403383" y="2559949"/>
            <a:ext cx="1521944" cy="5236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idx="17"/>
          </p:nvPr>
        </p:nvSpPr>
        <p:spPr>
          <a:xfrm>
            <a:off x="349456" y="4804866"/>
            <a:ext cx="1521944" cy="5236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idx="18"/>
          </p:nvPr>
        </p:nvSpPr>
        <p:spPr>
          <a:xfrm>
            <a:off x="2363488" y="4804866"/>
            <a:ext cx="1521944" cy="5236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idx="19"/>
          </p:nvPr>
        </p:nvSpPr>
        <p:spPr>
          <a:xfrm>
            <a:off x="4362023" y="4804866"/>
            <a:ext cx="1521944" cy="5236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idx="20"/>
          </p:nvPr>
        </p:nvSpPr>
        <p:spPr>
          <a:xfrm>
            <a:off x="6381008" y="4804866"/>
            <a:ext cx="1521944" cy="5236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idx="21"/>
          </p:nvPr>
        </p:nvSpPr>
        <p:spPr>
          <a:xfrm>
            <a:off x="8394208" y="4804866"/>
            <a:ext cx="1521944" cy="5236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idx="22"/>
          </p:nvPr>
        </p:nvSpPr>
        <p:spPr>
          <a:xfrm>
            <a:off x="10403383" y="4804866"/>
            <a:ext cx="1521944" cy="5236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0" name="Title 2"/>
          <p:cNvSpPr>
            <a:spLocks noGrp="1"/>
          </p:cNvSpPr>
          <p:nvPr>
            <p:ph type="title"/>
          </p:nvPr>
        </p:nvSpPr>
        <p:spPr>
          <a:xfrm>
            <a:off x="349457" y="347635"/>
            <a:ext cx="7170956" cy="1138628"/>
          </a:xfrm>
          <a:prstGeom prst="rect">
            <a:avLst/>
          </a:prstGeom>
        </p:spPr>
        <p:txBody>
          <a:bodyPr/>
          <a:lstStyle>
            <a:lvl1pPr>
              <a:defRPr sz="3733" b="1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8" name="Text Placeholder 2"/>
          <p:cNvSpPr>
            <a:spLocks noGrp="1"/>
          </p:cNvSpPr>
          <p:nvPr>
            <p:ph type="body" idx="23"/>
          </p:nvPr>
        </p:nvSpPr>
        <p:spPr>
          <a:xfrm>
            <a:off x="349456" y="1584863"/>
            <a:ext cx="11359816" cy="84474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73C35375-E5D6-4DF6-8CA9-995D3AB61B01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51" name="Picture 28">
              <a:extLst>
                <a:ext uri="{FF2B5EF4-FFF2-40B4-BE49-F238E27FC236}">
                  <a16:creationId xmlns:a16="http://schemas.microsoft.com/office/drawing/2014/main" id="{4B3AE3EA-2192-4BB2-AE26-501F6ED0A1C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D6EAEBE5-F0B2-44AB-940C-B3E10781CA5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009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02">
    <p:bg>
      <p:bgPr>
        <a:solidFill>
          <a:srgbClr val="0026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28104" y="4643880"/>
            <a:ext cx="7925696" cy="649233"/>
          </a:xfrm>
          <a:prstGeom prst="rect">
            <a:avLst/>
          </a:prstGeom>
        </p:spPr>
        <p:txBody>
          <a:bodyPr/>
          <a:lstStyle>
            <a:lvl1pPr algn="r">
              <a:defRPr sz="3733" b="1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5034579" y="5293113"/>
            <a:ext cx="6319221" cy="93670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0" baseline="0">
                <a:solidFill>
                  <a:schemeClr val="bg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29336698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uxograma-Vermelho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2"/>
          <p:cNvSpPr/>
          <p:nvPr/>
        </p:nvSpPr>
        <p:spPr>
          <a:xfrm>
            <a:off x="4892675" y="2732088"/>
            <a:ext cx="2406650" cy="63976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67" b="1"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15" name="Straight Arrow Connector 3"/>
          <p:cNvCxnSpPr/>
          <p:nvPr/>
        </p:nvCxnSpPr>
        <p:spPr>
          <a:xfrm rot="16200000" flipH="1">
            <a:off x="5622925" y="3841750"/>
            <a:ext cx="942975" cy="31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4"/>
          <p:cNvSpPr/>
          <p:nvPr/>
        </p:nvSpPr>
        <p:spPr>
          <a:xfrm>
            <a:off x="1265238" y="4314825"/>
            <a:ext cx="2406650" cy="63976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b="1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7" name="Rounded Rectangle 5"/>
          <p:cNvSpPr/>
          <p:nvPr/>
        </p:nvSpPr>
        <p:spPr>
          <a:xfrm>
            <a:off x="4892675" y="4314825"/>
            <a:ext cx="2406650" cy="63976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b="1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8" name="Rounded Rectangle 6"/>
          <p:cNvSpPr/>
          <p:nvPr/>
        </p:nvSpPr>
        <p:spPr>
          <a:xfrm>
            <a:off x="8574088" y="4302125"/>
            <a:ext cx="2406650" cy="63976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b="1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9" name="Rounded Rectangle 7"/>
          <p:cNvSpPr/>
          <p:nvPr/>
        </p:nvSpPr>
        <p:spPr>
          <a:xfrm>
            <a:off x="695325" y="5884863"/>
            <a:ext cx="1616075" cy="639762"/>
          </a:xfrm>
          <a:prstGeom prst="round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b="1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0" name="Rounded Rectangle 8"/>
          <p:cNvSpPr/>
          <p:nvPr/>
        </p:nvSpPr>
        <p:spPr>
          <a:xfrm>
            <a:off x="2543175" y="5884863"/>
            <a:ext cx="1616075" cy="639762"/>
          </a:xfrm>
          <a:prstGeom prst="round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b="1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1" name="Rounded Rectangle 9"/>
          <p:cNvSpPr/>
          <p:nvPr/>
        </p:nvSpPr>
        <p:spPr>
          <a:xfrm>
            <a:off x="8086725" y="5884863"/>
            <a:ext cx="1616075" cy="639762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b="1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5" name="Rounded Rectangle 10"/>
          <p:cNvSpPr/>
          <p:nvPr/>
        </p:nvSpPr>
        <p:spPr>
          <a:xfrm>
            <a:off x="9934575" y="5884863"/>
            <a:ext cx="1616075" cy="639762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b="1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5" name="Rounded Rectangle 11"/>
          <p:cNvSpPr/>
          <p:nvPr/>
        </p:nvSpPr>
        <p:spPr>
          <a:xfrm>
            <a:off x="4391025" y="5884863"/>
            <a:ext cx="1616075" cy="639762"/>
          </a:xfrm>
          <a:prstGeom prst="round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b="1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6" name="Rounded Rectangle 12"/>
          <p:cNvSpPr/>
          <p:nvPr/>
        </p:nvSpPr>
        <p:spPr>
          <a:xfrm>
            <a:off x="6238875" y="5884863"/>
            <a:ext cx="1616075" cy="639762"/>
          </a:xfrm>
          <a:prstGeom prst="round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b="1"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37" name="Elbow Connector 13"/>
          <p:cNvCxnSpPr/>
          <p:nvPr/>
        </p:nvCxnSpPr>
        <p:spPr>
          <a:xfrm rot="5400000" flipH="1" flipV="1">
            <a:off x="6116638" y="654050"/>
            <a:ext cx="12700" cy="7308850"/>
          </a:xfrm>
          <a:prstGeom prst="bentConnector3">
            <a:avLst>
              <a:gd name="adj1" fmla="val 3378772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4"/>
          <p:cNvCxnSpPr/>
          <p:nvPr/>
        </p:nvCxnSpPr>
        <p:spPr>
          <a:xfrm rot="5400000">
            <a:off x="2242344" y="5180806"/>
            <a:ext cx="452438" cy="317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5"/>
          <p:cNvCxnSpPr/>
          <p:nvPr/>
        </p:nvCxnSpPr>
        <p:spPr>
          <a:xfrm rot="5400000" flipH="1" flipV="1">
            <a:off x="2428081" y="4960144"/>
            <a:ext cx="1588" cy="1847850"/>
          </a:xfrm>
          <a:prstGeom prst="bentConnector3">
            <a:avLst>
              <a:gd name="adj1" fmla="val 2358407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16"/>
          <p:cNvCxnSpPr/>
          <p:nvPr/>
        </p:nvCxnSpPr>
        <p:spPr>
          <a:xfrm rot="5400000" flipH="1" flipV="1">
            <a:off x="6098381" y="4960144"/>
            <a:ext cx="1588" cy="1847850"/>
          </a:xfrm>
          <a:prstGeom prst="bentConnector3">
            <a:avLst>
              <a:gd name="adj1" fmla="val 2358407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7"/>
          <p:cNvCxnSpPr/>
          <p:nvPr/>
        </p:nvCxnSpPr>
        <p:spPr>
          <a:xfrm rot="5400000" flipH="1" flipV="1">
            <a:off x="9784556" y="4960144"/>
            <a:ext cx="1588" cy="1847850"/>
          </a:xfrm>
          <a:prstGeom prst="bentConnector3">
            <a:avLst>
              <a:gd name="adj1" fmla="val 2358407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8"/>
          <p:cNvCxnSpPr/>
          <p:nvPr/>
        </p:nvCxnSpPr>
        <p:spPr>
          <a:xfrm rot="5400000">
            <a:off x="5865813" y="5181600"/>
            <a:ext cx="452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19"/>
          <p:cNvCxnSpPr/>
          <p:nvPr/>
        </p:nvCxnSpPr>
        <p:spPr>
          <a:xfrm rot="5400000">
            <a:off x="9550400" y="5181600"/>
            <a:ext cx="452438" cy="15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/>
          <p:cNvSpPr>
            <a:spLocks noGrp="1"/>
          </p:cNvSpPr>
          <p:nvPr>
            <p:ph type="body" idx="11"/>
          </p:nvPr>
        </p:nvSpPr>
        <p:spPr>
          <a:xfrm>
            <a:off x="4996537" y="2784950"/>
            <a:ext cx="2188035" cy="523628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867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2"/>
          </p:nvPr>
        </p:nvSpPr>
        <p:spPr>
          <a:xfrm>
            <a:off x="1310957" y="4373114"/>
            <a:ext cx="2307544" cy="523628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3"/>
          </p:nvPr>
        </p:nvSpPr>
        <p:spPr>
          <a:xfrm>
            <a:off x="4998523" y="4373114"/>
            <a:ext cx="2201872" cy="5236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4"/>
          </p:nvPr>
        </p:nvSpPr>
        <p:spPr>
          <a:xfrm>
            <a:off x="8573499" y="4373114"/>
            <a:ext cx="2407755" cy="5236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5"/>
          </p:nvPr>
        </p:nvSpPr>
        <p:spPr>
          <a:xfrm>
            <a:off x="696067" y="5947814"/>
            <a:ext cx="1614792" cy="5236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6"/>
          </p:nvPr>
        </p:nvSpPr>
        <p:spPr>
          <a:xfrm>
            <a:off x="2543889" y="5947814"/>
            <a:ext cx="1614792" cy="523628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4391712" y="5947814"/>
            <a:ext cx="1614792" cy="523628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239535" y="5947814"/>
            <a:ext cx="1614792" cy="523628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9"/>
          </p:nvPr>
        </p:nvSpPr>
        <p:spPr>
          <a:xfrm>
            <a:off x="8087357" y="5947814"/>
            <a:ext cx="1614792" cy="523628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0"/>
          </p:nvPr>
        </p:nvSpPr>
        <p:spPr>
          <a:xfrm>
            <a:off x="9935180" y="5947814"/>
            <a:ext cx="1614792" cy="523628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4" name="Title 2"/>
          <p:cNvSpPr>
            <a:spLocks noGrp="1"/>
          </p:cNvSpPr>
          <p:nvPr>
            <p:ph type="title"/>
          </p:nvPr>
        </p:nvSpPr>
        <p:spPr>
          <a:xfrm>
            <a:off x="481645" y="347635"/>
            <a:ext cx="7518400" cy="1243403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2" name="Text Placeholder 2"/>
          <p:cNvSpPr>
            <a:spLocks noGrp="1"/>
          </p:cNvSpPr>
          <p:nvPr>
            <p:ph type="body" idx="21"/>
          </p:nvPr>
        </p:nvSpPr>
        <p:spPr>
          <a:xfrm>
            <a:off x="481645" y="1739031"/>
            <a:ext cx="11359816" cy="84474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09D7BA24-DCE8-47A7-829B-A1D40B949BEC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45" name="Picture 28">
              <a:extLst>
                <a:ext uri="{FF2B5EF4-FFF2-40B4-BE49-F238E27FC236}">
                  <a16:creationId xmlns:a16="http://schemas.microsoft.com/office/drawing/2014/main" id="{0A959904-33C0-4B14-B8F3-AADE853D213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46" name="Imagem 45">
              <a:extLst>
                <a:ext uri="{FF2B5EF4-FFF2-40B4-BE49-F238E27FC236}">
                  <a16:creationId xmlns:a16="http://schemas.microsoft.com/office/drawing/2014/main" id="{10DEB2C5-2B41-42B5-A3E1-40272A62DC0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1072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uxograma-Vermelho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2695575"/>
            <a:ext cx="2474912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725" y="2695575"/>
            <a:ext cx="2474913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0" y="2695575"/>
            <a:ext cx="2474913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2695575"/>
            <a:ext cx="2474912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22"/>
          <p:cNvCxnSpPr/>
          <p:nvPr/>
        </p:nvCxnSpPr>
        <p:spPr>
          <a:xfrm rot="5400000">
            <a:off x="1189832" y="4756944"/>
            <a:ext cx="554037" cy="3175"/>
          </a:xfrm>
          <a:prstGeom prst="line">
            <a:avLst/>
          </a:prstGeom>
          <a:ln w="19050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3"/>
          <p:cNvCxnSpPr/>
          <p:nvPr/>
        </p:nvCxnSpPr>
        <p:spPr>
          <a:xfrm rot="5400000">
            <a:off x="4243388" y="4756150"/>
            <a:ext cx="552450" cy="3175"/>
          </a:xfrm>
          <a:prstGeom prst="line">
            <a:avLst/>
          </a:prstGeom>
          <a:ln w="19050">
            <a:solidFill>
              <a:schemeClr val="accent4">
                <a:alpha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4"/>
          <p:cNvCxnSpPr/>
          <p:nvPr/>
        </p:nvCxnSpPr>
        <p:spPr>
          <a:xfrm rot="16200000" flipH="1">
            <a:off x="7309644" y="4756944"/>
            <a:ext cx="554038" cy="0"/>
          </a:xfrm>
          <a:prstGeom prst="line">
            <a:avLst/>
          </a:prstGeom>
          <a:ln w="19050">
            <a:solidFill>
              <a:schemeClr val="accent4">
                <a:alpha val="6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5"/>
          <p:cNvCxnSpPr/>
          <p:nvPr/>
        </p:nvCxnSpPr>
        <p:spPr>
          <a:xfrm rot="5400000">
            <a:off x="10192544" y="4758532"/>
            <a:ext cx="555625" cy="1587"/>
          </a:xfrm>
          <a:prstGeom prst="line">
            <a:avLst/>
          </a:prstGeom>
          <a:ln w="19050">
            <a:solidFill>
              <a:schemeClr val="accent4">
                <a:alpha val="4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5160963"/>
            <a:ext cx="13208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3" y="5160963"/>
            <a:ext cx="13208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63" y="5160963"/>
            <a:ext cx="13208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163" y="5160963"/>
            <a:ext cx="13208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 Placeholder 2"/>
          <p:cNvSpPr>
            <a:spLocks noGrp="1"/>
          </p:cNvSpPr>
          <p:nvPr>
            <p:ph type="body" idx="12"/>
          </p:nvPr>
        </p:nvSpPr>
        <p:spPr>
          <a:xfrm>
            <a:off x="632707" y="2818012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idx="13"/>
          </p:nvPr>
        </p:nvSpPr>
        <p:spPr>
          <a:xfrm>
            <a:off x="632707" y="3214836"/>
            <a:ext cx="1732176" cy="99574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idx="14"/>
          </p:nvPr>
        </p:nvSpPr>
        <p:spPr>
          <a:xfrm>
            <a:off x="3640011" y="2818012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idx="15"/>
          </p:nvPr>
        </p:nvSpPr>
        <p:spPr>
          <a:xfrm>
            <a:off x="3640011" y="3214836"/>
            <a:ext cx="1732176" cy="99574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idx="16"/>
          </p:nvPr>
        </p:nvSpPr>
        <p:spPr>
          <a:xfrm>
            <a:off x="6557315" y="2818012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idx="17"/>
          </p:nvPr>
        </p:nvSpPr>
        <p:spPr>
          <a:xfrm>
            <a:off x="6557315" y="3214836"/>
            <a:ext cx="1732176" cy="99574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idx="18"/>
          </p:nvPr>
        </p:nvSpPr>
        <p:spPr>
          <a:xfrm>
            <a:off x="9505423" y="2818012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idx="19"/>
          </p:nvPr>
        </p:nvSpPr>
        <p:spPr>
          <a:xfrm>
            <a:off x="9505423" y="3214836"/>
            <a:ext cx="1732176" cy="99574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3" name="Title 2"/>
          <p:cNvSpPr>
            <a:spLocks noGrp="1"/>
          </p:cNvSpPr>
          <p:nvPr>
            <p:ph type="title"/>
          </p:nvPr>
        </p:nvSpPr>
        <p:spPr>
          <a:xfrm>
            <a:off x="512765" y="347635"/>
            <a:ext cx="11359816" cy="1036887"/>
          </a:xfrm>
          <a:prstGeom prst="rect">
            <a:avLst/>
          </a:prstGeom>
        </p:spPr>
        <p:txBody>
          <a:bodyPr/>
          <a:lstStyle>
            <a:lvl1pPr>
              <a:defRPr sz="3733" b="1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5" name="Text Placeholder 2"/>
          <p:cNvSpPr>
            <a:spLocks noGrp="1"/>
          </p:cNvSpPr>
          <p:nvPr>
            <p:ph type="body" idx="11"/>
          </p:nvPr>
        </p:nvSpPr>
        <p:spPr>
          <a:xfrm>
            <a:off x="512765" y="1521228"/>
            <a:ext cx="11359816" cy="84474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5BB1AC78-81C9-4058-B896-81DA397BAB83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26" name="Picture 28">
              <a:extLst>
                <a:ext uri="{FF2B5EF4-FFF2-40B4-BE49-F238E27FC236}">
                  <a16:creationId xmlns:a16="http://schemas.microsoft.com/office/drawing/2014/main" id="{018D7CF3-1189-4384-B7C9-6FF70078C9F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7FA0FE8A-0E24-4921-96F3-2E6F9A3357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40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uxograma-Verde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2695575"/>
            <a:ext cx="2474912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725" y="2695575"/>
            <a:ext cx="2474913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0" y="2695575"/>
            <a:ext cx="2474913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2695575"/>
            <a:ext cx="2474912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22"/>
          <p:cNvCxnSpPr/>
          <p:nvPr/>
        </p:nvCxnSpPr>
        <p:spPr>
          <a:xfrm rot="5400000">
            <a:off x="1179513" y="4754562"/>
            <a:ext cx="552450" cy="3175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3"/>
          <p:cNvCxnSpPr/>
          <p:nvPr/>
        </p:nvCxnSpPr>
        <p:spPr>
          <a:xfrm rot="5400000">
            <a:off x="4220369" y="4755356"/>
            <a:ext cx="552450" cy="1588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4"/>
          <p:cNvCxnSpPr/>
          <p:nvPr/>
        </p:nvCxnSpPr>
        <p:spPr>
          <a:xfrm rot="16200000" flipH="1">
            <a:off x="7288213" y="4754563"/>
            <a:ext cx="552450" cy="0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5"/>
          <p:cNvCxnSpPr/>
          <p:nvPr/>
        </p:nvCxnSpPr>
        <p:spPr>
          <a:xfrm rot="5400000">
            <a:off x="10193338" y="4756150"/>
            <a:ext cx="554038" cy="1587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5153025"/>
            <a:ext cx="1327150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5153025"/>
            <a:ext cx="1328738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5153025"/>
            <a:ext cx="1327150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988" y="5153025"/>
            <a:ext cx="1327150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 Placeholder 2"/>
          <p:cNvSpPr>
            <a:spLocks noGrp="1"/>
          </p:cNvSpPr>
          <p:nvPr>
            <p:ph type="body" idx="12"/>
          </p:nvPr>
        </p:nvSpPr>
        <p:spPr>
          <a:xfrm>
            <a:off x="632707" y="2818012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3"/>
          </p:nvPr>
        </p:nvSpPr>
        <p:spPr>
          <a:xfrm>
            <a:off x="632707" y="3214836"/>
            <a:ext cx="1732176" cy="99574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4"/>
          </p:nvPr>
        </p:nvSpPr>
        <p:spPr>
          <a:xfrm>
            <a:off x="3640011" y="2818012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5"/>
          </p:nvPr>
        </p:nvSpPr>
        <p:spPr>
          <a:xfrm>
            <a:off x="3640011" y="3214836"/>
            <a:ext cx="1732176" cy="99574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idx="16"/>
          </p:nvPr>
        </p:nvSpPr>
        <p:spPr>
          <a:xfrm>
            <a:off x="6557315" y="2818012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idx="17"/>
          </p:nvPr>
        </p:nvSpPr>
        <p:spPr>
          <a:xfrm>
            <a:off x="6557315" y="3214836"/>
            <a:ext cx="1732176" cy="99574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idx="18"/>
          </p:nvPr>
        </p:nvSpPr>
        <p:spPr>
          <a:xfrm>
            <a:off x="9505423" y="2818012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idx="19"/>
          </p:nvPr>
        </p:nvSpPr>
        <p:spPr>
          <a:xfrm>
            <a:off x="9505423" y="3214836"/>
            <a:ext cx="1732176" cy="99574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8" name="Title 2"/>
          <p:cNvSpPr>
            <a:spLocks noGrp="1"/>
          </p:cNvSpPr>
          <p:nvPr>
            <p:ph type="title"/>
          </p:nvPr>
        </p:nvSpPr>
        <p:spPr>
          <a:xfrm>
            <a:off x="512765" y="347635"/>
            <a:ext cx="11359816" cy="1036887"/>
          </a:xfrm>
          <a:prstGeom prst="rect">
            <a:avLst/>
          </a:prstGeom>
        </p:spPr>
        <p:txBody>
          <a:bodyPr/>
          <a:lstStyle>
            <a:lvl1pPr>
              <a:defRPr sz="3733" b="1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59" name="Text Placeholder 2"/>
          <p:cNvSpPr>
            <a:spLocks noGrp="1"/>
          </p:cNvSpPr>
          <p:nvPr>
            <p:ph type="body" idx="11"/>
          </p:nvPr>
        </p:nvSpPr>
        <p:spPr>
          <a:xfrm>
            <a:off x="512765" y="1521228"/>
            <a:ext cx="11359816" cy="84474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B29CE8B-2DF6-4D28-8513-B845BD4AF3A0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25" name="Picture 28">
              <a:extLst>
                <a:ext uri="{FF2B5EF4-FFF2-40B4-BE49-F238E27FC236}">
                  <a16:creationId xmlns:a16="http://schemas.microsoft.com/office/drawing/2014/main" id="{A433D875-4157-46F8-96B8-5575770E3F1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EE8CAB10-5F05-4A87-81C6-875481955A4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13750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uxograma-Roxo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2695575"/>
            <a:ext cx="2474913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695575"/>
            <a:ext cx="2473325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113" y="2695575"/>
            <a:ext cx="2474912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695575"/>
            <a:ext cx="2474912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22"/>
          <p:cNvCxnSpPr/>
          <p:nvPr/>
        </p:nvCxnSpPr>
        <p:spPr>
          <a:xfrm rot="5400000">
            <a:off x="1181894" y="4755356"/>
            <a:ext cx="552450" cy="1588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3"/>
          <p:cNvCxnSpPr/>
          <p:nvPr/>
        </p:nvCxnSpPr>
        <p:spPr>
          <a:xfrm rot="5400000">
            <a:off x="4230688" y="4754562"/>
            <a:ext cx="552450" cy="3175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4"/>
          <p:cNvCxnSpPr/>
          <p:nvPr/>
        </p:nvCxnSpPr>
        <p:spPr>
          <a:xfrm rot="16200000" flipH="1">
            <a:off x="7308850" y="4754563"/>
            <a:ext cx="552450" cy="0"/>
          </a:xfrm>
          <a:prstGeom prst="line">
            <a:avLst/>
          </a:prstGeom>
          <a:ln w="19050">
            <a:solidFill>
              <a:schemeClr val="accent1">
                <a:alpha val="6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5"/>
          <p:cNvCxnSpPr/>
          <p:nvPr/>
        </p:nvCxnSpPr>
        <p:spPr>
          <a:xfrm rot="5400000">
            <a:off x="10191750" y="4756150"/>
            <a:ext cx="554038" cy="1588"/>
          </a:xfrm>
          <a:prstGeom prst="line">
            <a:avLst/>
          </a:prstGeom>
          <a:ln w="19050">
            <a:solidFill>
              <a:schemeClr val="accent1">
                <a:alpha val="4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5153025"/>
            <a:ext cx="1344612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5153025"/>
            <a:ext cx="1344612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563" y="5153025"/>
            <a:ext cx="1344612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75" y="5153025"/>
            <a:ext cx="1344613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512765" y="347635"/>
            <a:ext cx="11359816" cy="1036887"/>
          </a:xfrm>
          <a:prstGeom prst="rect">
            <a:avLst/>
          </a:prstGeom>
        </p:spPr>
        <p:txBody>
          <a:bodyPr/>
          <a:lstStyle>
            <a:lvl1pPr>
              <a:defRPr sz="3733" b="1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0" name="Text Placeholder 2"/>
          <p:cNvSpPr>
            <a:spLocks noGrp="1"/>
          </p:cNvSpPr>
          <p:nvPr>
            <p:ph type="body" idx="11"/>
          </p:nvPr>
        </p:nvSpPr>
        <p:spPr>
          <a:xfrm>
            <a:off x="512765" y="1521228"/>
            <a:ext cx="11359816" cy="84474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idx="12"/>
          </p:nvPr>
        </p:nvSpPr>
        <p:spPr>
          <a:xfrm>
            <a:off x="632707" y="2818012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idx="13"/>
          </p:nvPr>
        </p:nvSpPr>
        <p:spPr>
          <a:xfrm>
            <a:off x="632707" y="3214836"/>
            <a:ext cx="1732176" cy="99574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idx="14"/>
          </p:nvPr>
        </p:nvSpPr>
        <p:spPr>
          <a:xfrm>
            <a:off x="3640011" y="2818012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idx="15"/>
          </p:nvPr>
        </p:nvSpPr>
        <p:spPr>
          <a:xfrm>
            <a:off x="3640011" y="3214836"/>
            <a:ext cx="1732176" cy="99574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idx="16"/>
          </p:nvPr>
        </p:nvSpPr>
        <p:spPr>
          <a:xfrm>
            <a:off x="6557315" y="2818012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idx="17"/>
          </p:nvPr>
        </p:nvSpPr>
        <p:spPr>
          <a:xfrm>
            <a:off x="6557315" y="3214836"/>
            <a:ext cx="1732176" cy="99574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idx="18"/>
          </p:nvPr>
        </p:nvSpPr>
        <p:spPr>
          <a:xfrm>
            <a:off x="9505423" y="2818012"/>
            <a:ext cx="1732176" cy="39108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idx="19"/>
          </p:nvPr>
        </p:nvSpPr>
        <p:spPr>
          <a:xfrm>
            <a:off x="9505423" y="3214836"/>
            <a:ext cx="1732176" cy="99574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43648F26-99F6-4570-B828-1343C48A2C1B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25" name="Picture 28">
              <a:extLst>
                <a:ext uri="{FF2B5EF4-FFF2-40B4-BE49-F238E27FC236}">
                  <a16:creationId xmlns:a16="http://schemas.microsoft.com/office/drawing/2014/main" id="{EF46EB8B-E93D-4391-B06C-45C6C73B33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7F42F615-210C-4AB3-B5F0-C8D44FA60B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78947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8"/>
          <p:cNvSpPr>
            <a:spLocks noEditPoints="1"/>
          </p:cNvSpPr>
          <p:nvPr/>
        </p:nvSpPr>
        <p:spPr bwMode="auto">
          <a:xfrm>
            <a:off x="7329488" y="4338638"/>
            <a:ext cx="379412" cy="425450"/>
          </a:xfrm>
          <a:custGeom>
            <a:avLst/>
            <a:gdLst>
              <a:gd name="T0" fmla="*/ 73 w 80"/>
              <a:gd name="T1" fmla="*/ 43 h 108"/>
              <a:gd name="T2" fmla="*/ 73 w 80"/>
              <a:gd name="T3" fmla="*/ 33 h 108"/>
              <a:gd name="T4" fmla="*/ 40 w 80"/>
              <a:gd name="T5" fmla="*/ 0 h 108"/>
              <a:gd name="T6" fmla="*/ 7 w 80"/>
              <a:gd name="T7" fmla="*/ 33 h 108"/>
              <a:gd name="T8" fmla="*/ 7 w 80"/>
              <a:gd name="T9" fmla="*/ 43 h 108"/>
              <a:gd name="T10" fmla="*/ 0 w 80"/>
              <a:gd name="T11" fmla="*/ 43 h 108"/>
              <a:gd name="T12" fmla="*/ 0 w 80"/>
              <a:gd name="T13" fmla="*/ 108 h 108"/>
              <a:gd name="T14" fmla="*/ 80 w 80"/>
              <a:gd name="T15" fmla="*/ 108 h 108"/>
              <a:gd name="T16" fmla="*/ 80 w 80"/>
              <a:gd name="T17" fmla="*/ 43 h 108"/>
              <a:gd name="T18" fmla="*/ 73 w 80"/>
              <a:gd name="T19" fmla="*/ 43 h 108"/>
              <a:gd name="T20" fmla="*/ 45 w 80"/>
              <a:gd name="T21" fmla="*/ 94 h 108"/>
              <a:gd name="T22" fmla="*/ 33 w 80"/>
              <a:gd name="T23" fmla="*/ 94 h 108"/>
              <a:gd name="T24" fmla="*/ 36 w 80"/>
              <a:gd name="T25" fmla="*/ 77 h 108"/>
              <a:gd name="T26" fmla="*/ 33 w 80"/>
              <a:gd name="T27" fmla="*/ 72 h 108"/>
              <a:gd name="T28" fmla="*/ 39 w 80"/>
              <a:gd name="T29" fmla="*/ 66 h 108"/>
              <a:gd name="T30" fmla="*/ 45 w 80"/>
              <a:gd name="T31" fmla="*/ 72 h 108"/>
              <a:gd name="T32" fmla="*/ 42 w 80"/>
              <a:gd name="T33" fmla="*/ 77 h 108"/>
              <a:gd name="T34" fmla="*/ 45 w 80"/>
              <a:gd name="T35" fmla="*/ 94 h 108"/>
              <a:gd name="T36" fmla="*/ 58 w 80"/>
              <a:gd name="T37" fmla="*/ 43 h 108"/>
              <a:gd name="T38" fmla="*/ 22 w 80"/>
              <a:gd name="T39" fmla="*/ 43 h 108"/>
              <a:gd name="T40" fmla="*/ 22 w 80"/>
              <a:gd name="T41" fmla="*/ 33 h 108"/>
              <a:gd name="T42" fmla="*/ 40 w 80"/>
              <a:gd name="T43" fmla="*/ 15 h 108"/>
              <a:gd name="T44" fmla="*/ 58 w 80"/>
              <a:gd name="T45" fmla="*/ 33 h 108"/>
              <a:gd name="T46" fmla="*/ 58 w 80"/>
              <a:gd name="T47" fmla="*/ 43 h 10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80" h="108">
                <a:moveTo>
                  <a:pt x="73" y="43"/>
                </a:moveTo>
                <a:cubicBezTo>
                  <a:pt x="73" y="33"/>
                  <a:pt x="73" y="33"/>
                  <a:pt x="73" y="33"/>
                </a:cubicBezTo>
                <a:cubicBezTo>
                  <a:pt x="73" y="15"/>
                  <a:pt x="58" y="0"/>
                  <a:pt x="40" y="0"/>
                </a:cubicBezTo>
                <a:cubicBezTo>
                  <a:pt x="22" y="0"/>
                  <a:pt x="7" y="15"/>
                  <a:pt x="7" y="33"/>
                </a:cubicBezTo>
                <a:cubicBezTo>
                  <a:pt x="7" y="43"/>
                  <a:pt x="7" y="43"/>
                  <a:pt x="7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08"/>
                  <a:pt x="0" y="108"/>
                  <a:pt x="0" y="108"/>
                </a:cubicBezTo>
                <a:cubicBezTo>
                  <a:pt x="80" y="108"/>
                  <a:pt x="80" y="108"/>
                  <a:pt x="80" y="108"/>
                </a:cubicBezTo>
                <a:cubicBezTo>
                  <a:pt x="80" y="43"/>
                  <a:pt x="80" y="43"/>
                  <a:pt x="80" y="43"/>
                </a:cubicBezTo>
                <a:lnTo>
                  <a:pt x="73" y="43"/>
                </a:lnTo>
                <a:close/>
                <a:moveTo>
                  <a:pt x="45" y="94"/>
                </a:moveTo>
                <a:cubicBezTo>
                  <a:pt x="33" y="94"/>
                  <a:pt x="33" y="94"/>
                  <a:pt x="33" y="94"/>
                </a:cubicBezTo>
                <a:cubicBezTo>
                  <a:pt x="36" y="77"/>
                  <a:pt x="36" y="77"/>
                  <a:pt x="36" y="77"/>
                </a:cubicBezTo>
                <a:cubicBezTo>
                  <a:pt x="34" y="76"/>
                  <a:pt x="33" y="74"/>
                  <a:pt x="33" y="72"/>
                </a:cubicBezTo>
                <a:cubicBezTo>
                  <a:pt x="33" y="69"/>
                  <a:pt x="36" y="66"/>
                  <a:pt x="39" y="66"/>
                </a:cubicBezTo>
                <a:cubicBezTo>
                  <a:pt x="42" y="66"/>
                  <a:pt x="45" y="69"/>
                  <a:pt x="45" y="72"/>
                </a:cubicBezTo>
                <a:cubicBezTo>
                  <a:pt x="45" y="74"/>
                  <a:pt x="44" y="76"/>
                  <a:pt x="42" y="77"/>
                </a:cubicBezTo>
                <a:lnTo>
                  <a:pt x="45" y="94"/>
                </a:lnTo>
                <a:close/>
                <a:moveTo>
                  <a:pt x="58" y="43"/>
                </a:moveTo>
                <a:cubicBezTo>
                  <a:pt x="22" y="43"/>
                  <a:pt x="22" y="43"/>
                  <a:pt x="22" y="43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3"/>
                  <a:pt x="30" y="15"/>
                  <a:pt x="40" y="15"/>
                </a:cubicBezTo>
                <a:cubicBezTo>
                  <a:pt x="50" y="15"/>
                  <a:pt x="58" y="23"/>
                  <a:pt x="58" y="33"/>
                </a:cubicBezTo>
                <a:lnTo>
                  <a:pt x="5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pt-BR"/>
          </a:p>
        </p:txBody>
      </p:sp>
      <p:grpSp>
        <p:nvGrpSpPr>
          <p:cNvPr id="13" name="Group 7"/>
          <p:cNvGrpSpPr/>
          <p:nvPr/>
        </p:nvGrpSpPr>
        <p:grpSpPr>
          <a:xfrm>
            <a:off x="6336822" y="5613177"/>
            <a:ext cx="549737" cy="415456"/>
            <a:chOff x="2046288" y="3759200"/>
            <a:chExt cx="296863" cy="271463"/>
          </a:xfrm>
          <a:solidFill>
            <a:schemeClr val="bg1"/>
          </a:solidFill>
        </p:grpSpPr>
        <p:sp>
          <p:nvSpPr>
            <p:cNvPr id="14" name="Rectangle 160"/>
            <p:cNvSpPr>
              <a:spLocks noChangeArrowheads="1"/>
            </p:cNvSpPr>
            <p:nvPr/>
          </p:nvSpPr>
          <p:spPr bwMode="auto">
            <a:xfrm>
              <a:off x="2065338" y="3973513"/>
              <a:ext cx="55563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  <p:sp>
          <p:nvSpPr>
            <p:cNvPr id="15" name="Rectangle 161"/>
            <p:cNvSpPr>
              <a:spLocks noChangeArrowheads="1"/>
            </p:cNvSpPr>
            <p:nvPr/>
          </p:nvSpPr>
          <p:spPr bwMode="auto">
            <a:xfrm>
              <a:off x="2139950" y="3935413"/>
              <a:ext cx="55563" cy="95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  <p:sp>
          <p:nvSpPr>
            <p:cNvPr id="16" name="Rectangle 162"/>
            <p:cNvSpPr>
              <a:spLocks noChangeArrowheads="1"/>
            </p:cNvSpPr>
            <p:nvPr/>
          </p:nvSpPr>
          <p:spPr bwMode="auto">
            <a:xfrm>
              <a:off x="2212975" y="3898900"/>
              <a:ext cx="57150" cy="1317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  <p:sp>
          <p:nvSpPr>
            <p:cNvPr id="17" name="Rectangle 163"/>
            <p:cNvSpPr>
              <a:spLocks noChangeArrowheads="1"/>
            </p:cNvSpPr>
            <p:nvPr/>
          </p:nvSpPr>
          <p:spPr bwMode="auto">
            <a:xfrm>
              <a:off x="2287588" y="3860800"/>
              <a:ext cx="55563" cy="169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  <p:sp>
          <p:nvSpPr>
            <p:cNvPr id="18" name="Freeform 164"/>
            <p:cNvSpPr>
              <a:spLocks/>
            </p:cNvSpPr>
            <p:nvPr/>
          </p:nvSpPr>
          <p:spPr bwMode="auto">
            <a:xfrm>
              <a:off x="2046288" y="3759200"/>
              <a:ext cx="296863" cy="176213"/>
            </a:xfrm>
            <a:custGeom>
              <a:avLst/>
              <a:gdLst/>
              <a:ahLst/>
              <a:cxnLst>
                <a:cxn ang="0">
                  <a:pos x="162" y="25"/>
                </a:cxn>
                <a:cxn ang="0">
                  <a:pos x="126" y="25"/>
                </a:cxn>
                <a:cxn ang="0">
                  <a:pos x="81" y="59"/>
                </a:cxn>
                <a:cxn ang="0">
                  <a:pos x="59" y="48"/>
                </a:cxn>
                <a:cxn ang="0">
                  <a:pos x="0" y="96"/>
                </a:cxn>
                <a:cxn ang="0">
                  <a:pos x="0" y="111"/>
                </a:cxn>
                <a:cxn ang="0">
                  <a:pos x="60" y="62"/>
                </a:cxn>
                <a:cxn ang="0">
                  <a:pos x="83" y="74"/>
                </a:cxn>
                <a:cxn ang="0">
                  <a:pos x="131" y="37"/>
                </a:cxn>
                <a:cxn ang="0">
                  <a:pos x="166" y="37"/>
                </a:cxn>
                <a:cxn ang="0">
                  <a:pos x="187" y="16"/>
                </a:cxn>
                <a:cxn ang="0">
                  <a:pos x="187" y="0"/>
                </a:cxn>
                <a:cxn ang="0">
                  <a:pos x="162" y="25"/>
                </a:cxn>
              </a:cxnLst>
              <a:rect l="0" t="0" r="r" b="b"/>
              <a:pathLst>
                <a:path w="187" h="111">
                  <a:moveTo>
                    <a:pt x="162" y="25"/>
                  </a:moveTo>
                  <a:lnTo>
                    <a:pt x="126" y="25"/>
                  </a:lnTo>
                  <a:lnTo>
                    <a:pt x="81" y="59"/>
                  </a:lnTo>
                  <a:lnTo>
                    <a:pt x="59" y="48"/>
                  </a:lnTo>
                  <a:lnTo>
                    <a:pt x="0" y="96"/>
                  </a:lnTo>
                  <a:lnTo>
                    <a:pt x="0" y="111"/>
                  </a:lnTo>
                  <a:lnTo>
                    <a:pt x="60" y="62"/>
                  </a:lnTo>
                  <a:lnTo>
                    <a:pt x="83" y="74"/>
                  </a:lnTo>
                  <a:lnTo>
                    <a:pt x="131" y="37"/>
                  </a:lnTo>
                  <a:lnTo>
                    <a:pt x="166" y="37"/>
                  </a:lnTo>
                  <a:lnTo>
                    <a:pt x="187" y="16"/>
                  </a:lnTo>
                  <a:lnTo>
                    <a:pt x="187" y="0"/>
                  </a:lnTo>
                  <a:lnTo>
                    <a:pt x="162" y="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</p:grpSp>
      <p:sp>
        <p:nvSpPr>
          <p:cNvPr id="19" name="Freeform 133"/>
          <p:cNvSpPr>
            <a:spLocks/>
          </p:cNvSpPr>
          <p:nvPr/>
        </p:nvSpPr>
        <p:spPr bwMode="auto">
          <a:xfrm>
            <a:off x="5437188" y="4329113"/>
            <a:ext cx="546100" cy="457200"/>
          </a:xfrm>
          <a:custGeom>
            <a:avLst/>
            <a:gdLst>
              <a:gd name="T0" fmla="*/ 112 w 115"/>
              <a:gd name="T1" fmla="*/ 89 h 116"/>
              <a:gd name="T2" fmla="*/ 86 w 115"/>
              <a:gd name="T3" fmla="*/ 75 h 116"/>
              <a:gd name="T4" fmla="*/ 72 w 115"/>
              <a:gd name="T5" fmla="*/ 69 h 116"/>
              <a:gd name="T6" fmla="*/ 72 w 115"/>
              <a:gd name="T7" fmla="*/ 58 h 116"/>
              <a:gd name="T8" fmla="*/ 77 w 115"/>
              <a:gd name="T9" fmla="*/ 45 h 116"/>
              <a:gd name="T10" fmla="*/ 83 w 115"/>
              <a:gd name="T11" fmla="*/ 38 h 116"/>
              <a:gd name="T12" fmla="*/ 79 w 115"/>
              <a:gd name="T13" fmla="*/ 30 h 116"/>
              <a:gd name="T14" fmla="*/ 80 w 115"/>
              <a:gd name="T15" fmla="*/ 18 h 116"/>
              <a:gd name="T16" fmla="*/ 58 w 115"/>
              <a:gd name="T17" fmla="*/ 0 h 116"/>
              <a:gd name="T18" fmla="*/ 35 w 115"/>
              <a:gd name="T19" fmla="*/ 18 h 116"/>
              <a:gd name="T20" fmla="*/ 36 w 115"/>
              <a:gd name="T21" fmla="*/ 30 h 116"/>
              <a:gd name="T22" fmla="*/ 33 w 115"/>
              <a:gd name="T23" fmla="*/ 38 h 116"/>
              <a:gd name="T24" fmla="*/ 38 w 115"/>
              <a:gd name="T25" fmla="*/ 45 h 116"/>
              <a:gd name="T26" fmla="*/ 44 w 115"/>
              <a:gd name="T27" fmla="*/ 58 h 116"/>
              <a:gd name="T28" fmla="*/ 44 w 115"/>
              <a:gd name="T29" fmla="*/ 69 h 116"/>
              <a:gd name="T30" fmla="*/ 30 w 115"/>
              <a:gd name="T31" fmla="*/ 75 h 116"/>
              <a:gd name="T32" fmla="*/ 4 w 115"/>
              <a:gd name="T33" fmla="*/ 89 h 116"/>
              <a:gd name="T34" fmla="*/ 1 w 115"/>
              <a:gd name="T35" fmla="*/ 116 h 116"/>
              <a:gd name="T36" fmla="*/ 114 w 115"/>
              <a:gd name="T37" fmla="*/ 116 h 116"/>
              <a:gd name="T38" fmla="*/ 112 w 115"/>
              <a:gd name="T39" fmla="*/ 89 h 11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15" h="116">
                <a:moveTo>
                  <a:pt x="112" y="89"/>
                </a:moveTo>
                <a:cubicBezTo>
                  <a:pt x="109" y="83"/>
                  <a:pt x="97" y="80"/>
                  <a:pt x="86" y="75"/>
                </a:cubicBezTo>
                <a:cubicBezTo>
                  <a:pt x="75" y="71"/>
                  <a:pt x="72" y="69"/>
                  <a:pt x="72" y="69"/>
                </a:cubicBezTo>
                <a:cubicBezTo>
                  <a:pt x="72" y="58"/>
                  <a:pt x="72" y="58"/>
                  <a:pt x="72" y="58"/>
                </a:cubicBezTo>
                <a:cubicBezTo>
                  <a:pt x="72" y="58"/>
                  <a:pt x="76" y="55"/>
                  <a:pt x="77" y="45"/>
                </a:cubicBezTo>
                <a:cubicBezTo>
                  <a:pt x="80" y="45"/>
                  <a:pt x="83" y="41"/>
                  <a:pt x="83" y="38"/>
                </a:cubicBezTo>
                <a:cubicBezTo>
                  <a:pt x="83" y="36"/>
                  <a:pt x="83" y="29"/>
                  <a:pt x="79" y="30"/>
                </a:cubicBezTo>
                <a:cubicBezTo>
                  <a:pt x="80" y="25"/>
                  <a:pt x="81" y="20"/>
                  <a:pt x="80" y="18"/>
                </a:cubicBezTo>
                <a:cubicBezTo>
                  <a:pt x="80" y="9"/>
                  <a:pt x="71" y="0"/>
                  <a:pt x="58" y="0"/>
                </a:cubicBezTo>
                <a:cubicBezTo>
                  <a:pt x="45" y="0"/>
                  <a:pt x="36" y="9"/>
                  <a:pt x="35" y="18"/>
                </a:cubicBezTo>
                <a:cubicBezTo>
                  <a:pt x="35" y="20"/>
                  <a:pt x="35" y="25"/>
                  <a:pt x="36" y="30"/>
                </a:cubicBezTo>
                <a:cubicBezTo>
                  <a:pt x="33" y="29"/>
                  <a:pt x="32" y="36"/>
                  <a:pt x="33" y="38"/>
                </a:cubicBezTo>
                <a:cubicBezTo>
                  <a:pt x="33" y="41"/>
                  <a:pt x="35" y="45"/>
                  <a:pt x="38" y="45"/>
                </a:cubicBezTo>
                <a:cubicBezTo>
                  <a:pt x="39" y="55"/>
                  <a:pt x="44" y="58"/>
                  <a:pt x="44" y="58"/>
                </a:cubicBezTo>
                <a:cubicBezTo>
                  <a:pt x="44" y="69"/>
                  <a:pt x="44" y="69"/>
                  <a:pt x="44" y="69"/>
                </a:cubicBezTo>
                <a:cubicBezTo>
                  <a:pt x="44" y="69"/>
                  <a:pt x="41" y="71"/>
                  <a:pt x="30" y="75"/>
                </a:cubicBezTo>
                <a:cubicBezTo>
                  <a:pt x="18" y="80"/>
                  <a:pt x="7" y="83"/>
                  <a:pt x="4" y="89"/>
                </a:cubicBezTo>
                <a:cubicBezTo>
                  <a:pt x="0" y="93"/>
                  <a:pt x="1" y="116"/>
                  <a:pt x="1" y="116"/>
                </a:cubicBezTo>
                <a:cubicBezTo>
                  <a:pt x="114" y="116"/>
                  <a:pt x="114" y="116"/>
                  <a:pt x="114" y="116"/>
                </a:cubicBezTo>
                <a:cubicBezTo>
                  <a:pt x="114" y="116"/>
                  <a:pt x="115" y="93"/>
                  <a:pt x="112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pt-BR"/>
          </a:p>
        </p:txBody>
      </p:sp>
      <p:grpSp>
        <p:nvGrpSpPr>
          <p:cNvPr id="20" name="Group 14"/>
          <p:cNvGrpSpPr/>
          <p:nvPr/>
        </p:nvGrpSpPr>
        <p:grpSpPr>
          <a:xfrm>
            <a:off x="6364339" y="3020905"/>
            <a:ext cx="508581" cy="451899"/>
            <a:chOff x="2670176" y="1254125"/>
            <a:chExt cx="274638" cy="295275"/>
          </a:xfrm>
          <a:solidFill>
            <a:schemeClr val="bg1"/>
          </a:solidFill>
        </p:grpSpPr>
        <p:sp>
          <p:nvSpPr>
            <p:cNvPr id="21" name="Rectangle 218"/>
            <p:cNvSpPr>
              <a:spLocks noChangeArrowheads="1"/>
            </p:cNvSpPr>
            <p:nvPr/>
          </p:nvSpPr>
          <p:spPr bwMode="auto">
            <a:xfrm>
              <a:off x="2687638" y="1438275"/>
              <a:ext cx="111125" cy="1111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  <p:sp>
          <p:nvSpPr>
            <p:cNvPr id="22" name="Rectangle 219"/>
            <p:cNvSpPr>
              <a:spLocks noChangeArrowheads="1"/>
            </p:cNvSpPr>
            <p:nvPr/>
          </p:nvSpPr>
          <p:spPr bwMode="auto">
            <a:xfrm>
              <a:off x="2816226" y="1438275"/>
              <a:ext cx="111125" cy="1111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  <p:sp>
          <p:nvSpPr>
            <p:cNvPr id="23" name="Freeform 220"/>
            <p:cNvSpPr>
              <a:spLocks noEditPoints="1"/>
            </p:cNvSpPr>
            <p:nvPr/>
          </p:nvSpPr>
          <p:spPr bwMode="auto">
            <a:xfrm>
              <a:off x="2670176" y="1254125"/>
              <a:ext cx="274638" cy="166688"/>
            </a:xfrm>
            <a:custGeom>
              <a:avLst/>
              <a:gdLst/>
              <a:ahLst/>
              <a:cxnLst>
                <a:cxn ang="0">
                  <a:pos x="65" y="37"/>
                </a:cxn>
                <a:cxn ang="0">
                  <a:pos x="65" y="36"/>
                </a:cxn>
                <a:cxn ang="0">
                  <a:pos x="94" y="19"/>
                </a:cxn>
                <a:cxn ang="0">
                  <a:pos x="76" y="0"/>
                </a:cxn>
                <a:cxn ang="0">
                  <a:pos x="58" y="29"/>
                </a:cxn>
                <a:cxn ang="0">
                  <a:pos x="58" y="29"/>
                </a:cxn>
                <a:cxn ang="0">
                  <a:pos x="51" y="29"/>
                </a:cxn>
                <a:cxn ang="0">
                  <a:pos x="51" y="29"/>
                </a:cxn>
                <a:cxn ang="0">
                  <a:pos x="33" y="0"/>
                </a:cxn>
                <a:cxn ang="0">
                  <a:pos x="15" y="19"/>
                </a:cxn>
                <a:cxn ang="0">
                  <a:pos x="44" y="36"/>
                </a:cxn>
                <a:cxn ang="0">
                  <a:pos x="44" y="37"/>
                </a:cxn>
                <a:cxn ang="0">
                  <a:pos x="0" y="37"/>
                </a:cxn>
                <a:cxn ang="0">
                  <a:pos x="0" y="66"/>
                </a:cxn>
                <a:cxn ang="0">
                  <a:pos x="51" y="66"/>
                </a:cxn>
                <a:cxn ang="0">
                  <a:pos x="51" y="37"/>
                </a:cxn>
                <a:cxn ang="0">
                  <a:pos x="58" y="37"/>
                </a:cxn>
                <a:cxn ang="0">
                  <a:pos x="58" y="66"/>
                </a:cxn>
                <a:cxn ang="0">
                  <a:pos x="109" y="66"/>
                </a:cxn>
                <a:cxn ang="0">
                  <a:pos x="109" y="37"/>
                </a:cxn>
                <a:cxn ang="0">
                  <a:pos x="65" y="37"/>
                </a:cxn>
                <a:cxn ang="0">
                  <a:pos x="22" y="19"/>
                </a:cxn>
                <a:cxn ang="0">
                  <a:pos x="33" y="8"/>
                </a:cxn>
                <a:cxn ang="0">
                  <a:pos x="43" y="29"/>
                </a:cxn>
                <a:cxn ang="0">
                  <a:pos x="22" y="19"/>
                </a:cxn>
                <a:cxn ang="0">
                  <a:pos x="76" y="8"/>
                </a:cxn>
                <a:cxn ang="0">
                  <a:pos x="87" y="19"/>
                </a:cxn>
                <a:cxn ang="0">
                  <a:pos x="66" y="29"/>
                </a:cxn>
                <a:cxn ang="0">
                  <a:pos x="76" y="8"/>
                </a:cxn>
              </a:cxnLst>
              <a:rect l="0" t="0" r="r" b="b"/>
              <a:pathLst>
                <a:path w="109" h="66">
                  <a:moveTo>
                    <a:pt x="65" y="37"/>
                  </a:moveTo>
                  <a:cubicBezTo>
                    <a:pt x="65" y="36"/>
                    <a:pt x="65" y="36"/>
                    <a:pt x="65" y="36"/>
                  </a:cubicBezTo>
                  <a:cubicBezTo>
                    <a:pt x="76" y="35"/>
                    <a:pt x="94" y="31"/>
                    <a:pt x="94" y="19"/>
                  </a:cubicBezTo>
                  <a:cubicBezTo>
                    <a:pt x="94" y="9"/>
                    <a:pt x="85" y="0"/>
                    <a:pt x="76" y="0"/>
                  </a:cubicBezTo>
                  <a:cubicBezTo>
                    <a:pt x="68" y="0"/>
                    <a:pt x="60" y="8"/>
                    <a:pt x="58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49" y="8"/>
                    <a:pt x="41" y="0"/>
                    <a:pt x="33" y="0"/>
                  </a:cubicBezTo>
                  <a:cubicBezTo>
                    <a:pt x="24" y="0"/>
                    <a:pt x="15" y="9"/>
                    <a:pt x="15" y="19"/>
                  </a:cubicBezTo>
                  <a:cubicBezTo>
                    <a:pt x="15" y="31"/>
                    <a:pt x="33" y="35"/>
                    <a:pt x="44" y="36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109" y="66"/>
                    <a:pt x="109" y="66"/>
                    <a:pt x="109" y="66"/>
                  </a:cubicBezTo>
                  <a:cubicBezTo>
                    <a:pt x="109" y="37"/>
                    <a:pt x="109" y="37"/>
                    <a:pt x="109" y="37"/>
                  </a:cubicBezTo>
                  <a:lnTo>
                    <a:pt x="65" y="37"/>
                  </a:lnTo>
                  <a:close/>
                  <a:moveTo>
                    <a:pt x="22" y="19"/>
                  </a:moveTo>
                  <a:cubicBezTo>
                    <a:pt x="22" y="13"/>
                    <a:pt x="28" y="8"/>
                    <a:pt x="33" y="8"/>
                  </a:cubicBezTo>
                  <a:cubicBezTo>
                    <a:pt x="38" y="8"/>
                    <a:pt x="42" y="16"/>
                    <a:pt x="43" y="29"/>
                  </a:cubicBezTo>
                  <a:cubicBezTo>
                    <a:pt x="33" y="28"/>
                    <a:pt x="22" y="25"/>
                    <a:pt x="22" y="19"/>
                  </a:cubicBezTo>
                  <a:close/>
                  <a:moveTo>
                    <a:pt x="76" y="8"/>
                  </a:moveTo>
                  <a:cubicBezTo>
                    <a:pt x="81" y="8"/>
                    <a:pt x="87" y="13"/>
                    <a:pt x="87" y="19"/>
                  </a:cubicBezTo>
                  <a:cubicBezTo>
                    <a:pt x="87" y="24"/>
                    <a:pt x="76" y="28"/>
                    <a:pt x="66" y="29"/>
                  </a:cubicBezTo>
                  <a:cubicBezTo>
                    <a:pt x="67" y="16"/>
                    <a:pt x="71" y="8"/>
                    <a:pt x="76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</p:grpSp>
      <p:pic>
        <p:nvPicPr>
          <p:cNvPr id="24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25" y="2052638"/>
            <a:ext cx="2130425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25" y="3808413"/>
            <a:ext cx="2130425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2905125"/>
            <a:ext cx="2132013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2905125"/>
            <a:ext cx="2132013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38" y="3302000"/>
            <a:ext cx="1446212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Placeholder 2"/>
          <p:cNvSpPr>
            <a:spLocks noGrp="1"/>
          </p:cNvSpPr>
          <p:nvPr>
            <p:ph type="body" idx="12"/>
          </p:nvPr>
        </p:nvSpPr>
        <p:spPr>
          <a:xfrm>
            <a:off x="9169615" y="3472804"/>
            <a:ext cx="1732176" cy="32320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13"/>
          </p:nvPr>
        </p:nvSpPr>
        <p:spPr>
          <a:xfrm>
            <a:off x="9169614" y="3903158"/>
            <a:ext cx="2617372" cy="6425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14"/>
          </p:nvPr>
        </p:nvSpPr>
        <p:spPr>
          <a:xfrm>
            <a:off x="7677245" y="5589747"/>
            <a:ext cx="1732176" cy="32320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15"/>
          </p:nvPr>
        </p:nvSpPr>
        <p:spPr>
          <a:xfrm>
            <a:off x="7677245" y="6020100"/>
            <a:ext cx="2617372" cy="6425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16"/>
          </p:nvPr>
        </p:nvSpPr>
        <p:spPr>
          <a:xfrm>
            <a:off x="2285552" y="3472804"/>
            <a:ext cx="1732176" cy="32320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sz="1600" b="1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1396731" y="3903158"/>
            <a:ext cx="2617372" cy="6425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sz="1333" b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0" name="Title 2"/>
          <p:cNvSpPr>
            <a:spLocks noGrp="1"/>
          </p:cNvSpPr>
          <p:nvPr>
            <p:ph type="title"/>
          </p:nvPr>
        </p:nvSpPr>
        <p:spPr>
          <a:xfrm>
            <a:off x="481645" y="347635"/>
            <a:ext cx="7518400" cy="762268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1" name="Text Placeholder 2"/>
          <p:cNvSpPr>
            <a:spLocks noGrp="1"/>
          </p:cNvSpPr>
          <p:nvPr>
            <p:ph type="body" idx="20"/>
          </p:nvPr>
        </p:nvSpPr>
        <p:spPr>
          <a:xfrm>
            <a:off x="7677245" y="1561268"/>
            <a:ext cx="1732176" cy="32320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idx="21"/>
          </p:nvPr>
        </p:nvSpPr>
        <p:spPr>
          <a:xfrm>
            <a:off x="7677245" y="1991622"/>
            <a:ext cx="2617372" cy="6425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11"/>
          </p:nvPr>
        </p:nvSpPr>
        <p:spPr>
          <a:xfrm>
            <a:off x="495408" y="1307429"/>
            <a:ext cx="5322951" cy="103091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0AE76F21-3002-420A-83CF-C2350C998E96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31" name="Picture 28">
              <a:extLst>
                <a:ext uri="{FF2B5EF4-FFF2-40B4-BE49-F238E27FC236}">
                  <a16:creationId xmlns:a16="http://schemas.microsoft.com/office/drawing/2014/main" id="{44C473B6-9EA4-4E6A-B9A5-998D0B4673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FED45E42-079D-4442-A766-9437EB8D78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35674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5449888"/>
            <a:ext cx="5494338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4103688"/>
            <a:ext cx="5494337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771775"/>
            <a:ext cx="5494337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8" y="1425575"/>
            <a:ext cx="552767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itle 2"/>
          <p:cNvSpPr>
            <a:spLocks noGrp="1"/>
          </p:cNvSpPr>
          <p:nvPr>
            <p:ph type="title"/>
          </p:nvPr>
        </p:nvSpPr>
        <p:spPr>
          <a:xfrm>
            <a:off x="481645" y="347635"/>
            <a:ext cx="7518400" cy="762268"/>
          </a:xfrm>
          <a:prstGeom prst="rect">
            <a:avLst/>
          </a:prstGeom>
        </p:spPr>
        <p:txBody>
          <a:bodyPr/>
          <a:lstStyle>
            <a:lvl1pPr>
              <a:defRPr sz="3733" b="1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59" name="Text Placeholder 2"/>
          <p:cNvSpPr>
            <a:spLocks noGrp="1"/>
          </p:cNvSpPr>
          <p:nvPr>
            <p:ph type="body" idx="12"/>
          </p:nvPr>
        </p:nvSpPr>
        <p:spPr>
          <a:xfrm>
            <a:off x="2210795" y="1640973"/>
            <a:ext cx="786405" cy="489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5"/>
          </p:nvPr>
        </p:nvSpPr>
        <p:spPr>
          <a:xfrm>
            <a:off x="3377456" y="1564741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6"/>
          </p:nvPr>
        </p:nvSpPr>
        <p:spPr>
          <a:xfrm>
            <a:off x="2947395" y="2942991"/>
            <a:ext cx="786405" cy="489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7"/>
          </p:nvPr>
        </p:nvSpPr>
        <p:spPr>
          <a:xfrm>
            <a:off x="3697942" y="4270801"/>
            <a:ext cx="786405" cy="489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/>
          </p:nvPr>
        </p:nvSpPr>
        <p:spPr>
          <a:xfrm>
            <a:off x="4390714" y="5631411"/>
            <a:ext cx="786405" cy="489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9"/>
          </p:nvPr>
        </p:nvSpPr>
        <p:spPr>
          <a:xfrm>
            <a:off x="3377455" y="1882887"/>
            <a:ext cx="3264644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0"/>
          </p:nvPr>
        </p:nvSpPr>
        <p:spPr>
          <a:xfrm>
            <a:off x="4114056" y="2918319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1"/>
          </p:nvPr>
        </p:nvSpPr>
        <p:spPr>
          <a:xfrm>
            <a:off x="4114055" y="3236466"/>
            <a:ext cx="3264644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2"/>
          </p:nvPr>
        </p:nvSpPr>
        <p:spPr>
          <a:xfrm>
            <a:off x="4821023" y="4266775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3"/>
          </p:nvPr>
        </p:nvSpPr>
        <p:spPr>
          <a:xfrm>
            <a:off x="4821022" y="4584922"/>
            <a:ext cx="3264644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4"/>
          </p:nvPr>
        </p:nvSpPr>
        <p:spPr>
          <a:xfrm>
            <a:off x="5557623" y="5581870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5"/>
          </p:nvPr>
        </p:nvSpPr>
        <p:spPr>
          <a:xfrm>
            <a:off x="5557622" y="5900017"/>
            <a:ext cx="3264644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D8BA880E-5E50-473F-AA86-8D7FB1CD8AE1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31" name="Picture 28">
              <a:extLst>
                <a:ext uri="{FF2B5EF4-FFF2-40B4-BE49-F238E27FC236}">
                  <a16:creationId xmlns:a16="http://schemas.microsoft.com/office/drawing/2014/main" id="{FD9DD8AC-4C38-42C9-9190-499F03D8712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66534758-EFA5-4BC7-967B-9EA9D88240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49818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5438775"/>
            <a:ext cx="5494338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4105275"/>
            <a:ext cx="5494337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763838"/>
            <a:ext cx="5494337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1430338"/>
            <a:ext cx="5526088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81645" y="347635"/>
            <a:ext cx="7518400" cy="762268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5" name="Text Placeholder 2"/>
          <p:cNvSpPr>
            <a:spLocks noGrp="1"/>
          </p:cNvSpPr>
          <p:nvPr>
            <p:ph type="body" idx="12"/>
          </p:nvPr>
        </p:nvSpPr>
        <p:spPr>
          <a:xfrm>
            <a:off x="2210795" y="1640973"/>
            <a:ext cx="786405" cy="489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5"/>
          </p:nvPr>
        </p:nvSpPr>
        <p:spPr>
          <a:xfrm>
            <a:off x="3377456" y="1564741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6"/>
          </p:nvPr>
        </p:nvSpPr>
        <p:spPr>
          <a:xfrm>
            <a:off x="2947395" y="2942991"/>
            <a:ext cx="786405" cy="489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7"/>
          </p:nvPr>
        </p:nvSpPr>
        <p:spPr>
          <a:xfrm>
            <a:off x="3697942" y="4270801"/>
            <a:ext cx="786405" cy="489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4390714" y="5631411"/>
            <a:ext cx="786405" cy="489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19"/>
          </p:nvPr>
        </p:nvSpPr>
        <p:spPr>
          <a:xfrm>
            <a:off x="3377455" y="1882887"/>
            <a:ext cx="3264644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0"/>
          </p:nvPr>
        </p:nvSpPr>
        <p:spPr>
          <a:xfrm>
            <a:off x="4114056" y="2918319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1"/>
          </p:nvPr>
        </p:nvSpPr>
        <p:spPr>
          <a:xfrm>
            <a:off x="4114055" y="3236466"/>
            <a:ext cx="3264644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2"/>
          </p:nvPr>
        </p:nvSpPr>
        <p:spPr>
          <a:xfrm>
            <a:off x="4821023" y="4266775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23"/>
          </p:nvPr>
        </p:nvSpPr>
        <p:spPr>
          <a:xfrm>
            <a:off x="4821022" y="4584922"/>
            <a:ext cx="3264644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24"/>
          </p:nvPr>
        </p:nvSpPr>
        <p:spPr>
          <a:xfrm>
            <a:off x="5557623" y="5581870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25"/>
          </p:nvPr>
        </p:nvSpPr>
        <p:spPr>
          <a:xfrm>
            <a:off x="5557622" y="5900017"/>
            <a:ext cx="3264644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71B5DE4-F0B3-4E49-8B56-FD85613FE4F6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20" name="Picture 28">
              <a:extLst>
                <a:ext uri="{FF2B5EF4-FFF2-40B4-BE49-F238E27FC236}">
                  <a16:creationId xmlns:a16="http://schemas.microsoft.com/office/drawing/2014/main" id="{CCF228B5-ACBE-4E3C-AC5F-461900C44E4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2767BFE8-1EE7-4AF9-8283-EE27F0970C9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9569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5" y="5438775"/>
            <a:ext cx="5494338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4103688"/>
            <a:ext cx="5494337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776538"/>
            <a:ext cx="5494337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8" y="1438275"/>
            <a:ext cx="5526087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81645" y="347635"/>
            <a:ext cx="7518400" cy="762268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2"/>
          </p:nvPr>
        </p:nvSpPr>
        <p:spPr>
          <a:xfrm>
            <a:off x="2210795" y="1640973"/>
            <a:ext cx="786405" cy="489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3377456" y="1564741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7"/>
          </p:nvPr>
        </p:nvSpPr>
        <p:spPr>
          <a:xfrm>
            <a:off x="3697942" y="4270801"/>
            <a:ext cx="786405" cy="489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8"/>
          </p:nvPr>
        </p:nvSpPr>
        <p:spPr>
          <a:xfrm>
            <a:off x="4390714" y="5631411"/>
            <a:ext cx="786405" cy="489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9"/>
          </p:nvPr>
        </p:nvSpPr>
        <p:spPr>
          <a:xfrm>
            <a:off x="3377455" y="1882887"/>
            <a:ext cx="3264644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2"/>
          </p:nvPr>
        </p:nvSpPr>
        <p:spPr>
          <a:xfrm>
            <a:off x="4821023" y="4266775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3"/>
          </p:nvPr>
        </p:nvSpPr>
        <p:spPr>
          <a:xfrm>
            <a:off x="4821022" y="4584922"/>
            <a:ext cx="3264644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4"/>
          </p:nvPr>
        </p:nvSpPr>
        <p:spPr>
          <a:xfrm>
            <a:off x="5557623" y="5581870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5"/>
          </p:nvPr>
        </p:nvSpPr>
        <p:spPr>
          <a:xfrm>
            <a:off x="5557622" y="5900017"/>
            <a:ext cx="3264644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6"/>
          </p:nvPr>
        </p:nvSpPr>
        <p:spPr>
          <a:xfrm>
            <a:off x="2947395" y="2942991"/>
            <a:ext cx="786405" cy="489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idx="20"/>
          </p:nvPr>
        </p:nvSpPr>
        <p:spPr>
          <a:xfrm>
            <a:off x="4114056" y="2918319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21"/>
          </p:nvPr>
        </p:nvSpPr>
        <p:spPr>
          <a:xfrm>
            <a:off x="4114055" y="3236466"/>
            <a:ext cx="3264644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6389A4CC-D183-4EE4-982A-C47770810168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22" name="Picture 28">
              <a:extLst>
                <a:ext uri="{FF2B5EF4-FFF2-40B4-BE49-F238E27FC236}">
                  <a16:creationId xmlns:a16="http://schemas.microsoft.com/office/drawing/2014/main" id="{532E758F-BAC7-4125-9CAC-1962D2C987A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CC826E9-A96C-4928-AD73-B9AAACC7333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6131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5" y="5441950"/>
            <a:ext cx="5494338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4102100"/>
            <a:ext cx="5494337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773363"/>
            <a:ext cx="5494337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8" y="1425575"/>
            <a:ext cx="552767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81645" y="347635"/>
            <a:ext cx="7518400" cy="762268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5" name="Text Placeholder 2"/>
          <p:cNvSpPr>
            <a:spLocks noGrp="1"/>
          </p:cNvSpPr>
          <p:nvPr>
            <p:ph type="body" idx="12"/>
          </p:nvPr>
        </p:nvSpPr>
        <p:spPr>
          <a:xfrm>
            <a:off x="2210795" y="1640973"/>
            <a:ext cx="786405" cy="489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15"/>
          </p:nvPr>
        </p:nvSpPr>
        <p:spPr>
          <a:xfrm>
            <a:off x="3377456" y="1564741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16"/>
          </p:nvPr>
        </p:nvSpPr>
        <p:spPr>
          <a:xfrm>
            <a:off x="2947395" y="2942991"/>
            <a:ext cx="786405" cy="489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7"/>
          </p:nvPr>
        </p:nvSpPr>
        <p:spPr>
          <a:xfrm>
            <a:off x="3697942" y="4270801"/>
            <a:ext cx="786405" cy="489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8"/>
          </p:nvPr>
        </p:nvSpPr>
        <p:spPr>
          <a:xfrm>
            <a:off x="4390714" y="5631411"/>
            <a:ext cx="786405" cy="489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9"/>
          </p:nvPr>
        </p:nvSpPr>
        <p:spPr>
          <a:xfrm>
            <a:off x="3377455" y="1882887"/>
            <a:ext cx="3264644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20"/>
          </p:nvPr>
        </p:nvSpPr>
        <p:spPr>
          <a:xfrm>
            <a:off x="4114056" y="2918319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idx="21"/>
          </p:nvPr>
        </p:nvSpPr>
        <p:spPr>
          <a:xfrm>
            <a:off x="4114055" y="3236466"/>
            <a:ext cx="3264644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22"/>
          </p:nvPr>
        </p:nvSpPr>
        <p:spPr>
          <a:xfrm>
            <a:off x="4821023" y="4266775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23"/>
          </p:nvPr>
        </p:nvSpPr>
        <p:spPr>
          <a:xfrm>
            <a:off x="4821022" y="4584922"/>
            <a:ext cx="3264644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24"/>
          </p:nvPr>
        </p:nvSpPr>
        <p:spPr>
          <a:xfrm>
            <a:off x="5557623" y="5581870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idx="25"/>
          </p:nvPr>
        </p:nvSpPr>
        <p:spPr>
          <a:xfrm>
            <a:off x="5557622" y="5900017"/>
            <a:ext cx="3264644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0F640E0-CB17-49CB-8C8F-41CACEE47953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20" name="Picture 28">
              <a:extLst>
                <a:ext uri="{FF2B5EF4-FFF2-40B4-BE49-F238E27FC236}">
                  <a16:creationId xmlns:a16="http://schemas.microsoft.com/office/drawing/2014/main" id="{3748CFE3-2C23-46C0-9EDD-BFDC99E1814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F4A0E33A-2694-4D2D-B638-5EF5D32C92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12706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5449888"/>
            <a:ext cx="5494338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4103688"/>
            <a:ext cx="5494338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2771775"/>
            <a:ext cx="5494338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1425575"/>
            <a:ext cx="552767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itle 2"/>
          <p:cNvSpPr>
            <a:spLocks noGrp="1"/>
          </p:cNvSpPr>
          <p:nvPr>
            <p:ph type="title"/>
          </p:nvPr>
        </p:nvSpPr>
        <p:spPr>
          <a:xfrm>
            <a:off x="481645" y="347635"/>
            <a:ext cx="7518400" cy="762268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59" name="Text Placeholder 2"/>
          <p:cNvSpPr>
            <a:spLocks noGrp="1"/>
          </p:cNvSpPr>
          <p:nvPr>
            <p:ph type="body" idx="12"/>
          </p:nvPr>
        </p:nvSpPr>
        <p:spPr>
          <a:xfrm>
            <a:off x="6356106" y="1628903"/>
            <a:ext cx="786405" cy="489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5"/>
          </p:nvPr>
        </p:nvSpPr>
        <p:spPr>
          <a:xfrm>
            <a:off x="7534837" y="1564741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6"/>
          </p:nvPr>
        </p:nvSpPr>
        <p:spPr>
          <a:xfrm>
            <a:off x="6367547" y="2967132"/>
            <a:ext cx="786405" cy="489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7"/>
          </p:nvPr>
        </p:nvSpPr>
        <p:spPr>
          <a:xfrm>
            <a:off x="6360195" y="4304363"/>
            <a:ext cx="786405" cy="489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/>
          </p:nvPr>
        </p:nvSpPr>
        <p:spPr>
          <a:xfrm>
            <a:off x="6355476" y="5653807"/>
            <a:ext cx="786405" cy="489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9"/>
          </p:nvPr>
        </p:nvSpPr>
        <p:spPr>
          <a:xfrm>
            <a:off x="7534837" y="1882887"/>
            <a:ext cx="3264644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0"/>
          </p:nvPr>
        </p:nvSpPr>
        <p:spPr>
          <a:xfrm>
            <a:off x="7522137" y="2918319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1"/>
          </p:nvPr>
        </p:nvSpPr>
        <p:spPr>
          <a:xfrm>
            <a:off x="7522137" y="3236466"/>
            <a:ext cx="3264644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2"/>
          </p:nvPr>
        </p:nvSpPr>
        <p:spPr>
          <a:xfrm>
            <a:off x="7515663" y="4266775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3"/>
          </p:nvPr>
        </p:nvSpPr>
        <p:spPr>
          <a:xfrm>
            <a:off x="7515662" y="4584922"/>
            <a:ext cx="3264644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4"/>
          </p:nvPr>
        </p:nvSpPr>
        <p:spPr>
          <a:xfrm>
            <a:off x="7522385" y="5581870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5"/>
          </p:nvPr>
        </p:nvSpPr>
        <p:spPr>
          <a:xfrm>
            <a:off x="7522385" y="5900017"/>
            <a:ext cx="3264644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11"/>
          </p:nvPr>
        </p:nvSpPr>
        <p:spPr>
          <a:xfrm>
            <a:off x="495408" y="1427916"/>
            <a:ext cx="5322951" cy="523034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A0CDC5AD-654D-4F59-A43B-B39AA5A48656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33" name="Picture 28">
              <a:extLst>
                <a:ext uri="{FF2B5EF4-FFF2-40B4-BE49-F238E27FC236}">
                  <a16:creationId xmlns:a16="http://schemas.microsoft.com/office/drawing/2014/main" id="{30345793-C828-4DFC-AC21-21EA9FEE83D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12AEC6F2-8E0A-4E24-A1BF-FA94695C366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87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03">
    <p:bg>
      <p:bgPr>
        <a:solidFill>
          <a:srgbClr val="0026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28104" y="4643880"/>
            <a:ext cx="7925696" cy="649233"/>
          </a:xfrm>
          <a:prstGeom prst="rect">
            <a:avLst/>
          </a:prstGeom>
        </p:spPr>
        <p:txBody>
          <a:bodyPr/>
          <a:lstStyle>
            <a:lvl1pPr algn="r">
              <a:defRPr sz="3733" b="1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5034579" y="5293113"/>
            <a:ext cx="6319221" cy="93670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sz="1867" b="0" baseline="0">
                <a:solidFill>
                  <a:schemeClr val="bg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654349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438775"/>
            <a:ext cx="5494338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05275"/>
            <a:ext cx="5494338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763838"/>
            <a:ext cx="5494338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30338"/>
            <a:ext cx="55276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81645" y="347635"/>
            <a:ext cx="7518400" cy="762268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6" name="Text Placeholder 2"/>
          <p:cNvSpPr>
            <a:spLocks noGrp="1"/>
          </p:cNvSpPr>
          <p:nvPr>
            <p:ph type="body" idx="15"/>
          </p:nvPr>
        </p:nvSpPr>
        <p:spPr>
          <a:xfrm>
            <a:off x="7541611" y="1564741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19"/>
          </p:nvPr>
        </p:nvSpPr>
        <p:spPr>
          <a:xfrm>
            <a:off x="7541610" y="1882887"/>
            <a:ext cx="3264644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0"/>
          </p:nvPr>
        </p:nvSpPr>
        <p:spPr>
          <a:xfrm>
            <a:off x="7522137" y="2918319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1"/>
          </p:nvPr>
        </p:nvSpPr>
        <p:spPr>
          <a:xfrm>
            <a:off x="7522137" y="3236466"/>
            <a:ext cx="3264644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2"/>
          </p:nvPr>
        </p:nvSpPr>
        <p:spPr>
          <a:xfrm>
            <a:off x="7515663" y="4266775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23"/>
          </p:nvPr>
        </p:nvSpPr>
        <p:spPr>
          <a:xfrm>
            <a:off x="7515662" y="4584922"/>
            <a:ext cx="3264644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24"/>
          </p:nvPr>
        </p:nvSpPr>
        <p:spPr>
          <a:xfrm>
            <a:off x="7525873" y="5581870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25"/>
          </p:nvPr>
        </p:nvSpPr>
        <p:spPr>
          <a:xfrm>
            <a:off x="7525873" y="5900017"/>
            <a:ext cx="3264644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1"/>
          </p:nvPr>
        </p:nvSpPr>
        <p:spPr>
          <a:xfrm>
            <a:off x="495408" y="1427916"/>
            <a:ext cx="5322951" cy="523034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2"/>
          </p:nvPr>
        </p:nvSpPr>
        <p:spPr>
          <a:xfrm>
            <a:off x="6356106" y="1628903"/>
            <a:ext cx="786405" cy="489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6"/>
          </p:nvPr>
        </p:nvSpPr>
        <p:spPr>
          <a:xfrm>
            <a:off x="6367547" y="2967132"/>
            <a:ext cx="786405" cy="489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7"/>
          </p:nvPr>
        </p:nvSpPr>
        <p:spPr>
          <a:xfrm>
            <a:off x="6360195" y="4304363"/>
            <a:ext cx="786405" cy="489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idx="18"/>
          </p:nvPr>
        </p:nvSpPr>
        <p:spPr>
          <a:xfrm>
            <a:off x="6355476" y="5653807"/>
            <a:ext cx="786405" cy="489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AB2A56F-2E6A-4B7C-B075-A0839DA37918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22" name="Picture 28">
              <a:extLst>
                <a:ext uri="{FF2B5EF4-FFF2-40B4-BE49-F238E27FC236}">
                  <a16:creationId xmlns:a16="http://schemas.microsoft.com/office/drawing/2014/main" id="{BAAE90B3-C393-4321-9DDF-98B34413E8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155BC7F1-3D1B-471C-8DFF-43E3E7D270F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87157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438775"/>
            <a:ext cx="5494338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03688"/>
            <a:ext cx="5494338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776538"/>
            <a:ext cx="5494338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38275"/>
            <a:ext cx="552767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81645" y="347635"/>
            <a:ext cx="7518400" cy="762268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7541611" y="1564741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9"/>
          </p:nvPr>
        </p:nvSpPr>
        <p:spPr>
          <a:xfrm>
            <a:off x="7541610" y="1882887"/>
            <a:ext cx="3264644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0"/>
          </p:nvPr>
        </p:nvSpPr>
        <p:spPr>
          <a:xfrm>
            <a:off x="7522137" y="2918319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1"/>
          </p:nvPr>
        </p:nvSpPr>
        <p:spPr>
          <a:xfrm>
            <a:off x="7522137" y="3236466"/>
            <a:ext cx="3264644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2"/>
          </p:nvPr>
        </p:nvSpPr>
        <p:spPr>
          <a:xfrm>
            <a:off x="7515155" y="4266775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3"/>
          </p:nvPr>
        </p:nvSpPr>
        <p:spPr>
          <a:xfrm>
            <a:off x="7515154" y="4584922"/>
            <a:ext cx="3264644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4"/>
          </p:nvPr>
        </p:nvSpPr>
        <p:spPr>
          <a:xfrm>
            <a:off x="7513173" y="5581870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5"/>
          </p:nvPr>
        </p:nvSpPr>
        <p:spPr>
          <a:xfrm>
            <a:off x="7513173" y="5900017"/>
            <a:ext cx="3264644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11"/>
          </p:nvPr>
        </p:nvSpPr>
        <p:spPr>
          <a:xfrm>
            <a:off x="495408" y="1427916"/>
            <a:ext cx="5322951" cy="523034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12"/>
          </p:nvPr>
        </p:nvSpPr>
        <p:spPr>
          <a:xfrm>
            <a:off x="6356106" y="1628903"/>
            <a:ext cx="786405" cy="489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6"/>
          </p:nvPr>
        </p:nvSpPr>
        <p:spPr>
          <a:xfrm>
            <a:off x="6367547" y="2967132"/>
            <a:ext cx="786405" cy="489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7"/>
          </p:nvPr>
        </p:nvSpPr>
        <p:spPr>
          <a:xfrm>
            <a:off x="6360195" y="4304363"/>
            <a:ext cx="786405" cy="489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8"/>
          </p:nvPr>
        </p:nvSpPr>
        <p:spPr>
          <a:xfrm>
            <a:off x="6355476" y="5653807"/>
            <a:ext cx="786405" cy="489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7FB7996-0F48-4B53-BB0F-1A2959B5476D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22" name="Picture 28">
              <a:extLst>
                <a:ext uri="{FF2B5EF4-FFF2-40B4-BE49-F238E27FC236}">
                  <a16:creationId xmlns:a16="http://schemas.microsoft.com/office/drawing/2014/main" id="{18A31711-F1AA-4DBF-AC1C-6FB363BF803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296C6AB3-C6FB-40C1-A670-1B7CFF3F87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860895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441950"/>
            <a:ext cx="5494338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763" y="4102100"/>
            <a:ext cx="549592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773363"/>
            <a:ext cx="5494338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25575"/>
            <a:ext cx="552767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81645" y="347635"/>
            <a:ext cx="7518400" cy="762268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6" name="Text Placeholder 2"/>
          <p:cNvSpPr>
            <a:spLocks noGrp="1"/>
          </p:cNvSpPr>
          <p:nvPr>
            <p:ph type="body" idx="15"/>
          </p:nvPr>
        </p:nvSpPr>
        <p:spPr>
          <a:xfrm>
            <a:off x="7541611" y="1564741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9"/>
          </p:nvPr>
        </p:nvSpPr>
        <p:spPr>
          <a:xfrm>
            <a:off x="7541610" y="1882887"/>
            <a:ext cx="3264644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20"/>
          </p:nvPr>
        </p:nvSpPr>
        <p:spPr>
          <a:xfrm>
            <a:off x="7522137" y="2918319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idx="21"/>
          </p:nvPr>
        </p:nvSpPr>
        <p:spPr>
          <a:xfrm>
            <a:off x="7522137" y="3236466"/>
            <a:ext cx="3264644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22"/>
          </p:nvPr>
        </p:nvSpPr>
        <p:spPr>
          <a:xfrm>
            <a:off x="7515663" y="4266775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23"/>
          </p:nvPr>
        </p:nvSpPr>
        <p:spPr>
          <a:xfrm>
            <a:off x="7515662" y="4584922"/>
            <a:ext cx="3264644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24"/>
          </p:nvPr>
        </p:nvSpPr>
        <p:spPr>
          <a:xfrm>
            <a:off x="7513173" y="5581870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idx="25"/>
          </p:nvPr>
        </p:nvSpPr>
        <p:spPr>
          <a:xfrm>
            <a:off x="7513173" y="5900017"/>
            <a:ext cx="3264644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1"/>
          </p:nvPr>
        </p:nvSpPr>
        <p:spPr>
          <a:xfrm>
            <a:off x="495408" y="1427916"/>
            <a:ext cx="5322951" cy="523034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tx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2"/>
          </p:nvPr>
        </p:nvSpPr>
        <p:spPr>
          <a:xfrm>
            <a:off x="6356106" y="1628903"/>
            <a:ext cx="786405" cy="489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6"/>
          </p:nvPr>
        </p:nvSpPr>
        <p:spPr>
          <a:xfrm>
            <a:off x="6367547" y="2967132"/>
            <a:ext cx="786405" cy="489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360195" y="4304363"/>
            <a:ext cx="786405" cy="489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355476" y="5653807"/>
            <a:ext cx="786405" cy="4898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81AD952-5983-4141-BB1E-54A804A9CCED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22" name="Picture 28">
              <a:extLst>
                <a:ext uri="{FF2B5EF4-FFF2-40B4-BE49-F238E27FC236}">
                  <a16:creationId xmlns:a16="http://schemas.microsoft.com/office/drawing/2014/main" id="{62662A64-E1AB-4776-AAA4-15BF8B7B20D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DCC59F16-4FC2-4BF2-BE44-44E11553F03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48799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638" y="2689225"/>
            <a:ext cx="2465387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0" y="3148013"/>
            <a:ext cx="1600200" cy="169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25" y="4799013"/>
            <a:ext cx="16303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3113088"/>
            <a:ext cx="16414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1497013"/>
            <a:ext cx="1636713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85"/>
          <p:cNvCxnSpPr/>
          <p:nvPr/>
        </p:nvCxnSpPr>
        <p:spPr>
          <a:xfrm rot="2700000">
            <a:off x="4384675" y="3025775"/>
            <a:ext cx="242888" cy="2428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86"/>
          <p:cNvCxnSpPr/>
          <p:nvPr/>
        </p:nvCxnSpPr>
        <p:spPr>
          <a:xfrm rot="8100000">
            <a:off x="4211638" y="3197225"/>
            <a:ext cx="244475" cy="24447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88"/>
          <p:cNvCxnSpPr/>
          <p:nvPr/>
        </p:nvCxnSpPr>
        <p:spPr>
          <a:xfrm rot="18900000">
            <a:off x="4233863" y="4543425"/>
            <a:ext cx="244475" cy="244475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89"/>
          <p:cNvCxnSpPr/>
          <p:nvPr/>
        </p:nvCxnSpPr>
        <p:spPr>
          <a:xfrm rot="2700000">
            <a:off x="4406900" y="4716463"/>
            <a:ext cx="242887" cy="24288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91"/>
          <p:cNvCxnSpPr/>
          <p:nvPr/>
        </p:nvCxnSpPr>
        <p:spPr>
          <a:xfrm>
            <a:off x="3865563" y="3730625"/>
            <a:ext cx="242887" cy="24447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92"/>
          <p:cNvCxnSpPr/>
          <p:nvPr/>
        </p:nvCxnSpPr>
        <p:spPr>
          <a:xfrm rot="5400000">
            <a:off x="3865563" y="3975100"/>
            <a:ext cx="242888" cy="2428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94"/>
          <p:cNvCxnSpPr/>
          <p:nvPr/>
        </p:nvCxnSpPr>
        <p:spPr>
          <a:xfrm>
            <a:off x="6615113" y="3730625"/>
            <a:ext cx="244475" cy="24447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95"/>
          <p:cNvCxnSpPr/>
          <p:nvPr/>
        </p:nvCxnSpPr>
        <p:spPr>
          <a:xfrm rot="5400000">
            <a:off x="6615907" y="3974306"/>
            <a:ext cx="242888" cy="24447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"/>
          <p:cNvSpPr>
            <a:spLocks noGrp="1"/>
          </p:cNvSpPr>
          <p:nvPr>
            <p:ph type="body" idx="12"/>
          </p:nvPr>
        </p:nvSpPr>
        <p:spPr>
          <a:xfrm>
            <a:off x="7626239" y="4342589"/>
            <a:ext cx="1732176" cy="32320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3"/>
          </p:nvPr>
        </p:nvSpPr>
        <p:spPr>
          <a:xfrm>
            <a:off x="4550205" y="4096427"/>
            <a:ext cx="1732176" cy="32320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14"/>
          </p:nvPr>
        </p:nvSpPr>
        <p:spPr>
          <a:xfrm>
            <a:off x="2727705" y="5843137"/>
            <a:ext cx="1732176" cy="32320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2727705" y="2488997"/>
            <a:ext cx="1732176" cy="32320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16"/>
          </p:nvPr>
        </p:nvSpPr>
        <p:spPr>
          <a:xfrm>
            <a:off x="1837071" y="4096427"/>
            <a:ext cx="1732176" cy="32320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Title 2"/>
          <p:cNvSpPr>
            <a:spLocks noGrp="1"/>
          </p:cNvSpPr>
          <p:nvPr>
            <p:ph type="title"/>
          </p:nvPr>
        </p:nvSpPr>
        <p:spPr>
          <a:xfrm>
            <a:off x="481646" y="347635"/>
            <a:ext cx="8372069" cy="762268"/>
          </a:xfrm>
          <a:prstGeom prst="rect">
            <a:avLst/>
          </a:prstGeom>
        </p:spPr>
        <p:txBody>
          <a:bodyPr/>
          <a:lstStyle>
            <a:lvl1pPr>
              <a:defRPr sz="3733" b="1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CECB993-7795-42FD-A05F-F2E3456547DA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23" name="Picture 28">
              <a:extLst>
                <a:ext uri="{FF2B5EF4-FFF2-40B4-BE49-F238E27FC236}">
                  <a16:creationId xmlns:a16="http://schemas.microsoft.com/office/drawing/2014/main" id="{369E6FF7-263E-4672-9426-631FEEC366C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D8626CAA-A76E-4E28-9769-0BE5CE69EC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437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933825"/>
            <a:ext cx="1489075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3" y="1208088"/>
            <a:ext cx="1958975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86"/>
          <p:cNvSpPr>
            <a:spLocks noEditPoints="1"/>
          </p:cNvSpPr>
          <p:nvPr/>
        </p:nvSpPr>
        <p:spPr bwMode="auto">
          <a:xfrm>
            <a:off x="5908675" y="4406900"/>
            <a:ext cx="374650" cy="633413"/>
          </a:xfrm>
          <a:custGeom>
            <a:avLst/>
            <a:gdLst>
              <a:gd name="T0" fmla="*/ 29 w 29"/>
              <a:gd name="T1" fmla="*/ 44 h 49"/>
              <a:gd name="T2" fmla="*/ 24 w 29"/>
              <a:gd name="T3" fmla="*/ 49 h 49"/>
              <a:gd name="T4" fmla="*/ 5 w 29"/>
              <a:gd name="T5" fmla="*/ 49 h 49"/>
              <a:gd name="T6" fmla="*/ 0 w 29"/>
              <a:gd name="T7" fmla="*/ 44 h 49"/>
              <a:gd name="T8" fmla="*/ 0 w 29"/>
              <a:gd name="T9" fmla="*/ 5 h 49"/>
              <a:gd name="T10" fmla="*/ 5 w 29"/>
              <a:gd name="T11" fmla="*/ 0 h 49"/>
              <a:gd name="T12" fmla="*/ 24 w 29"/>
              <a:gd name="T13" fmla="*/ 0 h 49"/>
              <a:gd name="T14" fmla="*/ 29 w 29"/>
              <a:gd name="T15" fmla="*/ 5 h 49"/>
              <a:gd name="T16" fmla="*/ 29 w 29"/>
              <a:gd name="T17" fmla="*/ 44 h 49"/>
              <a:gd name="T18" fmla="*/ 25 w 29"/>
              <a:gd name="T19" fmla="*/ 11 h 49"/>
              <a:gd name="T20" fmla="*/ 24 w 29"/>
              <a:gd name="T21" fmla="*/ 10 h 49"/>
              <a:gd name="T22" fmla="*/ 5 w 29"/>
              <a:gd name="T23" fmla="*/ 10 h 49"/>
              <a:gd name="T24" fmla="*/ 3 w 29"/>
              <a:gd name="T25" fmla="*/ 11 h 49"/>
              <a:gd name="T26" fmla="*/ 3 w 29"/>
              <a:gd name="T27" fmla="*/ 38 h 49"/>
              <a:gd name="T28" fmla="*/ 5 w 29"/>
              <a:gd name="T29" fmla="*/ 39 h 49"/>
              <a:gd name="T30" fmla="*/ 24 w 29"/>
              <a:gd name="T31" fmla="*/ 39 h 49"/>
              <a:gd name="T32" fmla="*/ 25 w 29"/>
              <a:gd name="T33" fmla="*/ 38 h 49"/>
              <a:gd name="T34" fmla="*/ 25 w 29"/>
              <a:gd name="T35" fmla="*/ 11 h 49"/>
              <a:gd name="T36" fmla="*/ 17 w 29"/>
              <a:gd name="T37" fmla="*/ 5 h 49"/>
              <a:gd name="T38" fmla="*/ 11 w 29"/>
              <a:gd name="T39" fmla="*/ 5 h 49"/>
              <a:gd name="T40" fmla="*/ 11 w 29"/>
              <a:gd name="T41" fmla="*/ 6 h 49"/>
              <a:gd name="T42" fmla="*/ 11 w 29"/>
              <a:gd name="T43" fmla="*/ 6 h 49"/>
              <a:gd name="T44" fmla="*/ 17 w 29"/>
              <a:gd name="T45" fmla="*/ 6 h 49"/>
              <a:gd name="T46" fmla="*/ 18 w 29"/>
              <a:gd name="T47" fmla="*/ 6 h 49"/>
              <a:gd name="T48" fmla="*/ 17 w 29"/>
              <a:gd name="T49" fmla="*/ 5 h 49"/>
              <a:gd name="T50" fmla="*/ 14 w 29"/>
              <a:gd name="T51" fmla="*/ 41 h 49"/>
              <a:gd name="T52" fmla="*/ 11 w 29"/>
              <a:gd name="T53" fmla="*/ 44 h 49"/>
              <a:gd name="T54" fmla="*/ 14 w 29"/>
              <a:gd name="T55" fmla="*/ 47 h 49"/>
              <a:gd name="T56" fmla="*/ 17 w 29"/>
              <a:gd name="T57" fmla="*/ 44 h 49"/>
              <a:gd name="T58" fmla="*/ 14 w 29"/>
              <a:gd name="T59" fmla="*/ 41 h 4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pt-BR"/>
          </a:p>
        </p:txBody>
      </p:sp>
      <p:pic>
        <p:nvPicPr>
          <p:cNvPr id="1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3929063"/>
            <a:ext cx="149225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5" y="3943350"/>
            <a:ext cx="14827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26"/>
          <p:cNvGrpSpPr>
            <a:grpSpLocks/>
          </p:cNvGrpSpPr>
          <p:nvPr/>
        </p:nvGrpSpPr>
        <p:grpSpPr bwMode="auto">
          <a:xfrm rot="5400000">
            <a:off x="5973762" y="3340101"/>
            <a:ext cx="244475" cy="488950"/>
            <a:chOff x="2898707" y="2798000"/>
            <a:chExt cx="182880" cy="365760"/>
          </a:xfrm>
        </p:grpSpPr>
        <p:cxnSp>
          <p:nvCxnSpPr>
            <p:cNvPr id="15" name="Straight Connector 24"/>
            <p:cNvCxnSpPr/>
            <p:nvPr/>
          </p:nvCxnSpPr>
          <p:spPr>
            <a:xfrm>
              <a:off x="2898707" y="2798000"/>
              <a:ext cx="182880" cy="18288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5"/>
            <p:cNvCxnSpPr/>
            <p:nvPr/>
          </p:nvCxnSpPr>
          <p:spPr>
            <a:xfrm rot="5400000">
              <a:off x="2898707" y="2980880"/>
              <a:ext cx="182880" cy="18288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9"/>
          <p:cNvGrpSpPr>
            <a:grpSpLocks/>
          </p:cNvGrpSpPr>
          <p:nvPr/>
        </p:nvGrpSpPr>
        <p:grpSpPr bwMode="auto">
          <a:xfrm rot="5400000">
            <a:off x="4275931" y="3407570"/>
            <a:ext cx="415925" cy="417512"/>
            <a:chOff x="3158903" y="2269016"/>
            <a:chExt cx="312196" cy="312196"/>
          </a:xfrm>
        </p:grpSpPr>
        <p:cxnSp>
          <p:nvCxnSpPr>
            <p:cNvPr id="18" name="Straight Connector 27"/>
            <p:cNvCxnSpPr/>
            <p:nvPr/>
          </p:nvCxnSpPr>
          <p:spPr>
            <a:xfrm rot="2700000">
              <a:off x="3288538" y="2268075"/>
              <a:ext cx="182807" cy="18231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28"/>
            <p:cNvCxnSpPr/>
            <p:nvPr/>
          </p:nvCxnSpPr>
          <p:spPr>
            <a:xfrm rot="8100000">
              <a:off x="3158903" y="2397218"/>
              <a:ext cx="182313" cy="18280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32"/>
          <p:cNvGrpSpPr>
            <a:grpSpLocks/>
          </p:cNvGrpSpPr>
          <p:nvPr/>
        </p:nvGrpSpPr>
        <p:grpSpPr bwMode="auto">
          <a:xfrm rot="5400000">
            <a:off x="7434263" y="3409950"/>
            <a:ext cx="415925" cy="415925"/>
            <a:chOff x="5341787" y="2581902"/>
            <a:chExt cx="312196" cy="312196"/>
          </a:xfrm>
        </p:grpSpPr>
        <p:cxnSp>
          <p:nvCxnSpPr>
            <p:cNvPr id="22" name="Straight Connector 30"/>
            <p:cNvCxnSpPr/>
            <p:nvPr/>
          </p:nvCxnSpPr>
          <p:spPr>
            <a:xfrm rot="18900000">
              <a:off x="5341787" y="2583094"/>
              <a:ext cx="182313" cy="182313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31"/>
            <p:cNvCxnSpPr/>
            <p:nvPr/>
          </p:nvCxnSpPr>
          <p:spPr>
            <a:xfrm rot="2700000">
              <a:off x="5471670" y="2712977"/>
              <a:ext cx="182313" cy="182313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2"/>
          <p:cNvSpPr>
            <a:spLocks noGrp="1"/>
          </p:cNvSpPr>
          <p:nvPr>
            <p:ph type="title"/>
          </p:nvPr>
        </p:nvSpPr>
        <p:spPr>
          <a:xfrm>
            <a:off x="481646" y="347635"/>
            <a:ext cx="8372069" cy="762268"/>
          </a:xfrm>
          <a:prstGeom prst="rect">
            <a:avLst/>
          </a:prstGeom>
        </p:spPr>
        <p:txBody>
          <a:bodyPr/>
          <a:lstStyle>
            <a:lvl1pPr>
              <a:defRPr sz="3733" b="1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4" name="Text Placeholder 2"/>
          <p:cNvSpPr>
            <a:spLocks noGrp="1"/>
          </p:cNvSpPr>
          <p:nvPr>
            <p:ph type="body" idx="24"/>
          </p:nvPr>
        </p:nvSpPr>
        <p:spPr>
          <a:xfrm>
            <a:off x="5229911" y="5578450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accent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25"/>
          </p:nvPr>
        </p:nvSpPr>
        <p:spPr>
          <a:xfrm>
            <a:off x="5229911" y="5896596"/>
            <a:ext cx="1857776" cy="79630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accent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26"/>
          </p:nvPr>
        </p:nvSpPr>
        <p:spPr>
          <a:xfrm>
            <a:off x="9577140" y="4237694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accent3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27"/>
          </p:nvPr>
        </p:nvSpPr>
        <p:spPr>
          <a:xfrm>
            <a:off x="9577140" y="4555840"/>
            <a:ext cx="1979861" cy="7273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accent3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28"/>
          </p:nvPr>
        </p:nvSpPr>
        <p:spPr>
          <a:xfrm>
            <a:off x="877113" y="4237694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sz="1600" b="1" baseline="0">
                <a:solidFill>
                  <a:schemeClr val="accent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29"/>
          </p:nvPr>
        </p:nvSpPr>
        <p:spPr>
          <a:xfrm>
            <a:off x="762001" y="4555840"/>
            <a:ext cx="1847289" cy="7273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sz="1333" b="0" baseline="0">
                <a:solidFill>
                  <a:schemeClr val="accent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57E6C1FE-256B-4F7C-87BF-199FD7340E62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25" name="Picture 28">
              <a:extLst>
                <a:ext uri="{FF2B5EF4-FFF2-40B4-BE49-F238E27FC236}">
                  <a16:creationId xmlns:a16="http://schemas.microsoft.com/office/drawing/2014/main" id="{9AC2C453-6C11-4F56-B35E-01EF5FA92F0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F6424279-58C7-4C44-82AC-CBF6FEF96F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5292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488" y="3589338"/>
            <a:ext cx="1454150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75" y="2773363"/>
            <a:ext cx="14827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2773363"/>
            <a:ext cx="149225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3589338"/>
            <a:ext cx="148907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hape 92"/>
          <p:cNvCxnSpPr/>
          <p:nvPr/>
        </p:nvCxnSpPr>
        <p:spPr>
          <a:xfrm rot="10800000" flipV="1">
            <a:off x="1651000" y="2417763"/>
            <a:ext cx="1524000" cy="355600"/>
          </a:xfrm>
          <a:prstGeom prst="bentConnector2">
            <a:avLst/>
          </a:prstGeom>
          <a:ln w="19050">
            <a:solidFill>
              <a:schemeClr val="tx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95"/>
          <p:cNvCxnSpPr/>
          <p:nvPr/>
        </p:nvCxnSpPr>
        <p:spPr>
          <a:xfrm rot="10800000" flipV="1">
            <a:off x="7512050" y="2420938"/>
            <a:ext cx="1531938" cy="304800"/>
          </a:xfrm>
          <a:prstGeom prst="bentConnector2">
            <a:avLst/>
          </a:prstGeom>
          <a:ln w="19050">
            <a:solidFill>
              <a:schemeClr val="tx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98"/>
          <p:cNvCxnSpPr/>
          <p:nvPr/>
        </p:nvCxnSpPr>
        <p:spPr>
          <a:xfrm rot="10800000">
            <a:off x="4618038" y="5176838"/>
            <a:ext cx="1531937" cy="304800"/>
          </a:xfrm>
          <a:prstGeom prst="bentConnector2">
            <a:avLst/>
          </a:prstGeom>
          <a:ln w="19050">
            <a:solidFill>
              <a:schemeClr val="tx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21"/>
          <p:cNvSpPr/>
          <p:nvPr/>
        </p:nvSpPr>
        <p:spPr>
          <a:xfrm>
            <a:off x="2005013" y="2006600"/>
            <a:ext cx="822325" cy="822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33" b="1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01</a:t>
            </a:r>
          </a:p>
        </p:txBody>
      </p:sp>
      <p:sp>
        <p:nvSpPr>
          <p:cNvPr id="19" name="Oval 22"/>
          <p:cNvSpPr/>
          <p:nvPr/>
        </p:nvSpPr>
        <p:spPr>
          <a:xfrm>
            <a:off x="4976813" y="5078413"/>
            <a:ext cx="822325" cy="822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33" b="1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02</a:t>
            </a:r>
          </a:p>
        </p:txBody>
      </p:sp>
      <p:sp>
        <p:nvSpPr>
          <p:cNvPr id="20" name="Oval 23"/>
          <p:cNvSpPr/>
          <p:nvPr/>
        </p:nvSpPr>
        <p:spPr>
          <a:xfrm>
            <a:off x="7886700" y="2000250"/>
            <a:ext cx="822325" cy="822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33" b="1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03</a:t>
            </a:r>
          </a:p>
        </p:txBody>
      </p:sp>
      <p:cxnSp>
        <p:nvCxnSpPr>
          <p:cNvPr id="21" name="Shape 47"/>
          <p:cNvCxnSpPr/>
          <p:nvPr/>
        </p:nvCxnSpPr>
        <p:spPr>
          <a:xfrm rot="16200000" flipH="1">
            <a:off x="2521744" y="3072607"/>
            <a:ext cx="1971675" cy="636587"/>
          </a:xfrm>
          <a:prstGeom prst="bentConnector2">
            <a:avLst/>
          </a:prstGeom>
          <a:ln w="19050">
            <a:solidFill>
              <a:schemeClr val="tx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49"/>
          <p:cNvCxnSpPr/>
          <p:nvPr/>
        </p:nvCxnSpPr>
        <p:spPr>
          <a:xfrm rot="5400000" flipH="1" flipV="1">
            <a:off x="5471318" y="4244182"/>
            <a:ext cx="1928813" cy="571500"/>
          </a:xfrm>
          <a:prstGeom prst="bentConnector2">
            <a:avLst/>
          </a:prstGeom>
          <a:ln w="19050">
            <a:solidFill>
              <a:schemeClr val="tx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52"/>
          <p:cNvCxnSpPr/>
          <p:nvPr/>
        </p:nvCxnSpPr>
        <p:spPr>
          <a:xfrm rot="16200000" flipH="1">
            <a:off x="8411369" y="3085307"/>
            <a:ext cx="1971675" cy="636587"/>
          </a:xfrm>
          <a:prstGeom prst="bentConnector2">
            <a:avLst/>
          </a:prstGeom>
          <a:ln w="19050">
            <a:solidFill>
              <a:schemeClr val="tx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"/>
          <p:cNvSpPr>
            <a:spLocks noGrp="1"/>
          </p:cNvSpPr>
          <p:nvPr>
            <p:ph type="body" idx="24"/>
          </p:nvPr>
        </p:nvSpPr>
        <p:spPr>
          <a:xfrm>
            <a:off x="846037" y="4527734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accent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5"/>
          </p:nvPr>
        </p:nvSpPr>
        <p:spPr>
          <a:xfrm>
            <a:off x="846037" y="4845880"/>
            <a:ext cx="1857776" cy="10544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accent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26"/>
          </p:nvPr>
        </p:nvSpPr>
        <p:spPr>
          <a:xfrm>
            <a:off x="3742248" y="2076945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accent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27"/>
          </p:nvPr>
        </p:nvSpPr>
        <p:spPr>
          <a:xfrm>
            <a:off x="3742248" y="2395091"/>
            <a:ext cx="1857776" cy="10544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accent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28"/>
          </p:nvPr>
        </p:nvSpPr>
        <p:spPr>
          <a:xfrm>
            <a:off x="9696484" y="2076945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accent4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29"/>
          </p:nvPr>
        </p:nvSpPr>
        <p:spPr>
          <a:xfrm>
            <a:off x="9696484" y="2395091"/>
            <a:ext cx="1857776" cy="10544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accent4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30"/>
          </p:nvPr>
        </p:nvSpPr>
        <p:spPr>
          <a:xfrm>
            <a:off x="6785269" y="4527734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accent3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31"/>
          </p:nvPr>
        </p:nvSpPr>
        <p:spPr>
          <a:xfrm>
            <a:off x="6785269" y="4845880"/>
            <a:ext cx="1857776" cy="10544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accent3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4" name="Title 2"/>
          <p:cNvSpPr>
            <a:spLocks noGrp="1"/>
          </p:cNvSpPr>
          <p:nvPr>
            <p:ph type="title"/>
          </p:nvPr>
        </p:nvSpPr>
        <p:spPr>
          <a:xfrm>
            <a:off x="481646" y="347635"/>
            <a:ext cx="8372069" cy="762268"/>
          </a:xfrm>
          <a:prstGeom prst="rect">
            <a:avLst/>
          </a:prstGeom>
        </p:spPr>
        <p:txBody>
          <a:bodyPr/>
          <a:lstStyle>
            <a:lvl1pPr>
              <a:defRPr sz="3733" b="1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850A5E2-0732-4C88-AB00-B274EB92B93D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25" name="Picture 28">
              <a:extLst>
                <a:ext uri="{FF2B5EF4-FFF2-40B4-BE49-F238E27FC236}">
                  <a16:creationId xmlns:a16="http://schemas.microsoft.com/office/drawing/2014/main" id="{51E7DDBA-67AC-4079-8DDC-A3A9D158D4A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6D1CB7FB-ECBD-4A72-BA8D-69BE6C0A7CD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7195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2940050"/>
            <a:ext cx="149225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8" y="1781175"/>
            <a:ext cx="1487487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2952750"/>
            <a:ext cx="14827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1798638"/>
            <a:ext cx="14541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2941638"/>
            <a:ext cx="1454150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 Placeholder 2"/>
          <p:cNvSpPr>
            <a:spLocks noGrp="1"/>
          </p:cNvSpPr>
          <p:nvPr>
            <p:ph type="body" idx="24"/>
          </p:nvPr>
        </p:nvSpPr>
        <p:spPr>
          <a:xfrm>
            <a:off x="1060621" y="4803473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accent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idx="25"/>
          </p:nvPr>
        </p:nvSpPr>
        <p:spPr>
          <a:xfrm>
            <a:off x="1060621" y="5121619"/>
            <a:ext cx="1732176" cy="10544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idx="26"/>
          </p:nvPr>
        </p:nvSpPr>
        <p:spPr>
          <a:xfrm>
            <a:off x="3084243" y="3495952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accent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idx="27"/>
          </p:nvPr>
        </p:nvSpPr>
        <p:spPr>
          <a:xfrm>
            <a:off x="3084243" y="3814099"/>
            <a:ext cx="1732176" cy="10544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idx="28"/>
          </p:nvPr>
        </p:nvSpPr>
        <p:spPr>
          <a:xfrm>
            <a:off x="5119011" y="4803473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accent3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idx="29"/>
          </p:nvPr>
        </p:nvSpPr>
        <p:spPr>
          <a:xfrm>
            <a:off x="5119011" y="5121619"/>
            <a:ext cx="1732176" cy="10544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idx="30"/>
          </p:nvPr>
        </p:nvSpPr>
        <p:spPr>
          <a:xfrm>
            <a:off x="7274625" y="3495952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accent4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idx="31"/>
          </p:nvPr>
        </p:nvSpPr>
        <p:spPr>
          <a:xfrm>
            <a:off x="7274625" y="3814099"/>
            <a:ext cx="1732176" cy="10544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idx="32"/>
          </p:nvPr>
        </p:nvSpPr>
        <p:spPr>
          <a:xfrm>
            <a:off x="9430240" y="4803473"/>
            <a:ext cx="1732176" cy="316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1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idx="33"/>
          </p:nvPr>
        </p:nvSpPr>
        <p:spPr>
          <a:xfrm>
            <a:off x="9430240" y="5121619"/>
            <a:ext cx="1732176" cy="10544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7" name="Title 2"/>
          <p:cNvSpPr>
            <a:spLocks noGrp="1"/>
          </p:cNvSpPr>
          <p:nvPr>
            <p:ph type="title"/>
          </p:nvPr>
        </p:nvSpPr>
        <p:spPr>
          <a:xfrm>
            <a:off x="481645" y="347635"/>
            <a:ext cx="8525156" cy="762268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7D3E90A-A212-454F-8D8D-CDC3E9B93699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19" name="Picture 28">
              <a:extLst>
                <a:ext uri="{FF2B5EF4-FFF2-40B4-BE49-F238E27FC236}">
                  <a16:creationId xmlns:a16="http://schemas.microsoft.com/office/drawing/2014/main" id="{E3AE56BA-1602-4C12-87F9-8A88C9F9677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9392A995-28E8-403C-8EC4-B5D384A28E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96723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 2"/>
          <p:cNvGraphicFramePr>
            <a:graphicFrameLocks noGrp="1"/>
          </p:cNvGraphicFramePr>
          <p:nvPr/>
        </p:nvGraphicFramePr>
        <p:xfrm>
          <a:off x="796925" y="1820863"/>
          <a:ext cx="10914063" cy="467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678"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678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lnT w="38100" cmpd="sng">
                      <a:noFill/>
                    </a:lnT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solidFill>
                          <a:schemeClr val="accent5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lnT w="38100" cmpd="sng">
                      <a:noFill/>
                    </a:lnT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solidFill>
                          <a:schemeClr val="accent5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lnT w="38100" cmpd="sng">
                      <a:noFill/>
                    </a:lnT>
                    <a:solidFill>
                      <a:schemeClr val="accent3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678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solidFill>
                          <a:schemeClr val="accent5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solidFill>
                      <a:schemeClr val="accent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solidFill>
                          <a:schemeClr val="accent5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solidFill>
                      <a:schemeClr val="accent3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678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chemeClr val="tx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>
                        <a:solidFill>
                          <a:schemeClr val="accent5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>
                        <a:solidFill>
                          <a:schemeClr val="accent5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solidFill>
                      <a:schemeClr val="accent3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678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solidFill>
                          <a:schemeClr val="accent5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solidFill>
                      <a:schemeClr val="accent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solidFill>
                          <a:schemeClr val="accent5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solidFill>
                      <a:schemeClr val="accent3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678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1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1">
                        <a:solidFill>
                          <a:schemeClr val="accent5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1">
                        <a:solidFill>
                          <a:schemeClr val="accent5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678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solidFill>
                          <a:schemeClr val="accent5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solidFill>
                      <a:schemeClr val="accent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solidFill>
                          <a:schemeClr val="accent5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solidFill>
                      <a:schemeClr val="accent3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678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solidFill>
                          <a:schemeClr val="accent5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solidFill>
                          <a:schemeClr val="accent5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solidFill>
                      <a:schemeClr val="accent3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7678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lnB w="12700" cmpd="sng">
                      <a:noFill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solidFill>
                          <a:schemeClr val="accent5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solidFill>
                      <a:schemeClr val="accent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solidFill>
                          <a:schemeClr val="accent5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solidFill>
                      <a:schemeClr val="accent3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7678">
                <a:tc>
                  <a:txBody>
                    <a:bodyPr/>
                    <a:lstStyle/>
                    <a:p>
                      <a:pPr algn="ctr"/>
                      <a:endParaRPr lang="en-US" sz="1900" b="1">
                        <a:solidFill>
                          <a:schemeClr val="tx1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lnL w="12700" cmpd="sng">
                      <a:noFill/>
                    </a:lnL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>
                        <a:solidFill>
                          <a:schemeClr val="bg1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bg1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3299" marR="123299" marT="61644" marB="61644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48" name="Straight Connector 46"/>
          <p:cNvCxnSpPr/>
          <p:nvPr/>
        </p:nvCxnSpPr>
        <p:spPr>
          <a:xfrm>
            <a:off x="796925" y="1544638"/>
            <a:ext cx="10914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/>
          <p:cNvSpPr>
            <a:spLocks noGrp="1"/>
          </p:cNvSpPr>
          <p:nvPr>
            <p:ph type="body" idx="24"/>
          </p:nvPr>
        </p:nvSpPr>
        <p:spPr>
          <a:xfrm>
            <a:off x="5689153" y="1886092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25"/>
          </p:nvPr>
        </p:nvSpPr>
        <p:spPr>
          <a:xfrm>
            <a:off x="7734084" y="1886092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26"/>
          </p:nvPr>
        </p:nvSpPr>
        <p:spPr>
          <a:xfrm>
            <a:off x="9825463" y="1886092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27"/>
          </p:nvPr>
        </p:nvSpPr>
        <p:spPr>
          <a:xfrm>
            <a:off x="934931" y="2841343"/>
            <a:ext cx="4218388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8"/>
          </p:nvPr>
        </p:nvSpPr>
        <p:spPr>
          <a:xfrm>
            <a:off x="934931" y="3293830"/>
            <a:ext cx="4218388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29"/>
          </p:nvPr>
        </p:nvSpPr>
        <p:spPr>
          <a:xfrm>
            <a:off x="934931" y="3776313"/>
            <a:ext cx="4218388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30"/>
          </p:nvPr>
        </p:nvSpPr>
        <p:spPr>
          <a:xfrm>
            <a:off x="934931" y="4228799"/>
            <a:ext cx="4218388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31"/>
          </p:nvPr>
        </p:nvSpPr>
        <p:spPr>
          <a:xfrm>
            <a:off x="934931" y="4696322"/>
            <a:ext cx="4218388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32"/>
          </p:nvPr>
        </p:nvSpPr>
        <p:spPr>
          <a:xfrm>
            <a:off x="934931" y="5148809"/>
            <a:ext cx="4218388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33"/>
          </p:nvPr>
        </p:nvSpPr>
        <p:spPr>
          <a:xfrm>
            <a:off x="934931" y="5646251"/>
            <a:ext cx="4218388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34"/>
          </p:nvPr>
        </p:nvSpPr>
        <p:spPr>
          <a:xfrm>
            <a:off x="934931" y="6098738"/>
            <a:ext cx="4218388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35"/>
          </p:nvPr>
        </p:nvSpPr>
        <p:spPr>
          <a:xfrm>
            <a:off x="934931" y="2376165"/>
            <a:ext cx="4218388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36"/>
          </p:nvPr>
        </p:nvSpPr>
        <p:spPr>
          <a:xfrm>
            <a:off x="5689153" y="2376165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37"/>
          </p:nvPr>
        </p:nvSpPr>
        <p:spPr>
          <a:xfrm>
            <a:off x="7734084" y="2376165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38"/>
          </p:nvPr>
        </p:nvSpPr>
        <p:spPr>
          <a:xfrm>
            <a:off x="9825463" y="2376165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39"/>
          </p:nvPr>
        </p:nvSpPr>
        <p:spPr>
          <a:xfrm>
            <a:off x="5689153" y="2841343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40"/>
          </p:nvPr>
        </p:nvSpPr>
        <p:spPr>
          <a:xfrm>
            <a:off x="7734084" y="2841343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41"/>
          </p:nvPr>
        </p:nvSpPr>
        <p:spPr>
          <a:xfrm>
            <a:off x="9825463" y="2841343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42"/>
          </p:nvPr>
        </p:nvSpPr>
        <p:spPr>
          <a:xfrm>
            <a:off x="5689153" y="3312105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43"/>
          </p:nvPr>
        </p:nvSpPr>
        <p:spPr>
          <a:xfrm>
            <a:off x="7734084" y="3312105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44"/>
          </p:nvPr>
        </p:nvSpPr>
        <p:spPr>
          <a:xfrm>
            <a:off x="9825463" y="3312105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45"/>
          </p:nvPr>
        </p:nvSpPr>
        <p:spPr>
          <a:xfrm>
            <a:off x="5689153" y="3776019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46"/>
          </p:nvPr>
        </p:nvSpPr>
        <p:spPr>
          <a:xfrm>
            <a:off x="7734084" y="3776019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47"/>
          </p:nvPr>
        </p:nvSpPr>
        <p:spPr>
          <a:xfrm>
            <a:off x="9825463" y="3776019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48"/>
          </p:nvPr>
        </p:nvSpPr>
        <p:spPr>
          <a:xfrm>
            <a:off x="5689153" y="4228799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49"/>
          </p:nvPr>
        </p:nvSpPr>
        <p:spPr>
          <a:xfrm>
            <a:off x="7734084" y="4228799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50"/>
          </p:nvPr>
        </p:nvSpPr>
        <p:spPr>
          <a:xfrm>
            <a:off x="9825463" y="4228799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51"/>
          </p:nvPr>
        </p:nvSpPr>
        <p:spPr>
          <a:xfrm>
            <a:off x="5689153" y="4696322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52"/>
          </p:nvPr>
        </p:nvSpPr>
        <p:spPr>
          <a:xfrm>
            <a:off x="7734084" y="4696322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53"/>
          </p:nvPr>
        </p:nvSpPr>
        <p:spPr>
          <a:xfrm>
            <a:off x="9825463" y="4696322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54"/>
          </p:nvPr>
        </p:nvSpPr>
        <p:spPr>
          <a:xfrm>
            <a:off x="5689153" y="5148809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55"/>
          </p:nvPr>
        </p:nvSpPr>
        <p:spPr>
          <a:xfrm>
            <a:off x="7734084" y="5148809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56"/>
          </p:nvPr>
        </p:nvSpPr>
        <p:spPr>
          <a:xfrm>
            <a:off x="9825463" y="5148809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57"/>
          </p:nvPr>
        </p:nvSpPr>
        <p:spPr>
          <a:xfrm>
            <a:off x="5689153" y="5650227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58"/>
          </p:nvPr>
        </p:nvSpPr>
        <p:spPr>
          <a:xfrm>
            <a:off x="7734084" y="5650227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idx="59"/>
          </p:nvPr>
        </p:nvSpPr>
        <p:spPr>
          <a:xfrm>
            <a:off x="9825463" y="5650227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60"/>
          </p:nvPr>
        </p:nvSpPr>
        <p:spPr>
          <a:xfrm>
            <a:off x="5689153" y="6096599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61"/>
          </p:nvPr>
        </p:nvSpPr>
        <p:spPr>
          <a:xfrm>
            <a:off x="7734084" y="6096599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62"/>
          </p:nvPr>
        </p:nvSpPr>
        <p:spPr>
          <a:xfrm>
            <a:off x="9825463" y="6096599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6" name="Title 2"/>
          <p:cNvSpPr>
            <a:spLocks noGrp="1"/>
          </p:cNvSpPr>
          <p:nvPr>
            <p:ph type="title"/>
          </p:nvPr>
        </p:nvSpPr>
        <p:spPr>
          <a:xfrm>
            <a:off x="796491" y="347634"/>
            <a:ext cx="8525156" cy="1061075"/>
          </a:xfrm>
          <a:prstGeom prst="rect">
            <a:avLst/>
          </a:prstGeom>
        </p:spPr>
        <p:txBody>
          <a:bodyPr anchor="b"/>
          <a:lstStyle>
            <a:lvl1pPr>
              <a:defRPr sz="3733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B6AEE338-5F0A-4E46-9760-549213E8ED4F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50" name="Picture 28">
              <a:extLst>
                <a:ext uri="{FF2B5EF4-FFF2-40B4-BE49-F238E27FC236}">
                  <a16:creationId xmlns:a16="http://schemas.microsoft.com/office/drawing/2014/main" id="{EFCBBA3D-CFC1-4895-B6D9-4F870AAC1A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51" name="Imagem 50">
              <a:extLst>
                <a:ext uri="{FF2B5EF4-FFF2-40B4-BE49-F238E27FC236}">
                  <a16:creationId xmlns:a16="http://schemas.microsoft.com/office/drawing/2014/main" id="{27925188-30CB-410E-93CC-82499BD8AC6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151775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le 2"/>
          <p:cNvGraphicFramePr>
            <a:graphicFrameLocks noGrp="1"/>
          </p:cNvGraphicFramePr>
          <p:nvPr/>
        </p:nvGraphicFramePr>
        <p:xfrm>
          <a:off x="796925" y="1825625"/>
          <a:ext cx="10914064" cy="467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/>
                      <a:endParaRPr lang="en-US" sz="1500" b="1">
                        <a:solidFill>
                          <a:schemeClr val="tx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accent5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lnT w="38100" cmpd="sng">
                      <a:noFill/>
                    </a:lnT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accent5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lnT w="38100" cmpd="sng">
                      <a:noFill/>
                    </a:lnT>
                    <a:solidFill>
                      <a:schemeClr val="tx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/>
                      <a:endParaRPr lang="en-US" sz="1500" b="1">
                        <a:solidFill>
                          <a:schemeClr val="tx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accent5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accent5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solidFill>
                      <a:schemeClr val="tx2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/>
                      <a:endParaRPr lang="en-US" sz="1500" b="0">
                        <a:solidFill>
                          <a:schemeClr val="tx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>
                        <a:solidFill>
                          <a:schemeClr val="accent5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>
                        <a:solidFill>
                          <a:schemeClr val="accent5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solidFill>
                      <a:schemeClr val="tx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/>
                      <a:endParaRPr lang="en-US" sz="1500" b="1">
                        <a:solidFill>
                          <a:schemeClr val="tx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>
                        <a:solidFill>
                          <a:schemeClr val="accent5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>
                        <a:solidFill>
                          <a:schemeClr val="accent5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solidFill>
                      <a:schemeClr val="tx2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/>
                      <a:endParaRPr lang="en-US" sz="1500" b="1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>
                        <a:solidFill>
                          <a:schemeClr val="accent5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>
                        <a:solidFill>
                          <a:schemeClr val="accent5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/>
                      <a:endParaRPr lang="en-US" sz="1500" b="1">
                        <a:solidFill>
                          <a:schemeClr val="tx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accent5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accent5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solidFill>
                      <a:schemeClr val="tx2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/>
                      <a:endParaRPr lang="en-US" sz="1500" b="1">
                        <a:solidFill>
                          <a:schemeClr val="tx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accent5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accent5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solidFill>
                      <a:schemeClr val="tx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/>
                      <a:endParaRPr lang="en-US" sz="1500" b="1">
                        <a:solidFill>
                          <a:schemeClr val="tx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lnB w="12700" cmpd="sng">
                      <a:noFill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accent5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accent5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solidFill>
                      <a:schemeClr val="tx2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/>
                      <a:endParaRPr lang="en-US" sz="1900" b="1">
                        <a:solidFill>
                          <a:schemeClr val="tx1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lnL w="12700" cmpd="sng">
                      <a:noFill/>
                    </a:lnL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>
                        <a:solidFill>
                          <a:schemeClr val="bg1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bg1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9" marB="60959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46" name="Straight Connector 44"/>
          <p:cNvCxnSpPr/>
          <p:nvPr/>
        </p:nvCxnSpPr>
        <p:spPr>
          <a:xfrm>
            <a:off x="796925" y="1544638"/>
            <a:ext cx="10914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/>
          <p:cNvSpPr>
            <a:spLocks noGrp="1"/>
          </p:cNvSpPr>
          <p:nvPr>
            <p:ph type="body" idx="24"/>
          </p:nvPr>
        </p:nvSpPr>
        <p:spPr>
          <a:xfrm>
            <a:off x="5694521" y="1902931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25"/>
          </p:nvPr>
        </p:nvSpPr>
        <p:spPr>
          <a:xfrm>
            <a:off x="7755977" y="1902931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26"/>
          </p:nvPr>
        </p:nvSpPr>
        <p:spPr>
          <a:xfrm>
            <a:off x="9803373" y="1902931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27"/>
          </p:nvPr>
        </p:nvSpPr>
        <p:spPr>
          <a:xfrm>
            <a:off x="946326" y="2858182"/>
            <a:ext cx="4218388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8"/>
          </p:nvPr>
        </p:nvSpPr>
        <p:spPr>
          <a:xfrm>
            <a:off x="946326" y="3310669"/>
            <a:ext cx="4218388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29"/>
          </p:nvPr>
        </p:nvSpPr>
        <p:spPr>
          <a:xfrm>
            <a:off x="946326" y="3793151"/>
            <a:ext cx="4218388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30"/>
          </p:nvPr>
        </p:nvSpPr>
        <p:spPr>
          <a:xfrm>
            <a:off x="946326" y="4245638"/>
            <a:ext cx="4218388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31"/>
          </p:nvPr>
        </p:nvSpPr>
        <p:spPr>
          <a:xfrm>
            <a:off x="946326" y="4713161"/>
            <a:ext cx="4218388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32"/>
          </p:nvPr>
        </p:nvSpPr>
        <p:spPr>
          <a:xfrm>
            <a:off x="946326" y="5165647"/>
            <a:ext cx="4218388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33"/>
          </p:nvPr>
        </p:nvSpPr>
        <p:spPr>
          <a:xfrm>
            <a:off x="946326" y="5663090"/>
            <a:ext cx="4218388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34"/>
          </p:nvPr>
        </p:nvSpPr>
        <p:spPr>
          <a:xfrm>
            <a:off x="946326" y="6115577"/>
            <a:ext cx="4218388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35"/>
          </p:nvPr>
        </p:nvSpPr>
        <p:spPr>
          <a:xfrm>
            <a:off x="946326" y="2393003"/>
            <a:ext cx="4218388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36"/>
          </p:nvPr>
        </p:nvSpPr>
        <p:spPr>
          <a:xfrm>
            <a:off x="5694521" y="2393003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37"/>
          </p:nvPr>
        </p:nvSpPr>
        <p:spPr>
          <a:xfrm>
            <a:off x="7755977" y="2393003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38"/>
          </p:nvPr>
        </p:nvSpPr>
        <p:spPr>
          <a:xfrm>
            <a:off x="9803373" y="2393003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39"/>
          </p:nvPr>
        </p:nvSpPr>
        <p:spPr>
          <a:xfrm>
            <a:off x="5694521" y="2858182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40"/>
          </p:nvPr>
        </p:nvSpPr>
        <p:spPr>
          <a:xfrm>
            <a:off x="7755977" y="2858182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41"/>
          </p:nvPr>
        </p:nvSpPr>
        <p:spPr>
          <a:xfrm>
            <a:off x="9803373" y="2858182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42"/>
          </p:nvPr>
        </p:nvSpPr>
        <p:spPr>
          <a:xfrm>
            <a:off x="5694521" y="3328943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43"/>
          </p:nvPr>
        </p:nvSpPr>
        <p:spPr>
          <a:xfrm>
            <a:off x="7755977" y="3328943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44"/>
          </p:nvPr>
        </p:nvSpPr>
        <p:spPr>
          <a:xfrm>
            <a:off x="9803373" y="3328943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45"/>
          </p:nvPr>
        </p:nvSpPr>
        <p:spPr>
          <a:xfrm>
            <a:off x="5694521" y="3792858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46"/>
          </p:nvPr>
        </p:nvSpPr>
        <p:spPr>
          <a:xfrm>
            <a:off x="7755977" y="3792858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47"/>
          </p:nvPr>
        </p:nvSpPr>
        <p:spPr>
          <a:xfrm>
            <a:off x="9803373" y="3792858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48"/>
          </p:nvPr>
        </p:nvSpPr>
        <p:spPr>
          <a:xfrm>
            <a:off x="5694521" y="4245638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49"/>
          </p:nvPr>
        </p:nvSpPr>
        <p:spPr>
          <a:xfrm>
            <a:off x="7755977" y="4245638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50"/>
          </p:nvPr>
        </p:nvSpPr>
        <p:spPr>
          <a:xfrm>
            <a:off x="9803373" y="4245638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51"/>
          </p:nvPr>
        </p:nvSpPr>
        <p:spPr>
          <a:xfrm>
            <a:off x="5694521" y="4713161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52"/>
          </p:nvPr>
        </p:nvSpPr>
        <p:spPr>
          <a:xfrm>
            <a:off x="7755977" y="4713161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53"/>
          </p:nvPr>
        </p:nvSpPr>
        <p:spPr>
          <a:xfrm>
            <a:off x="9803373" y="4713161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54"/>
          </p:nvPr>
        </p:nvSpPr>
        <p:spPr>
          <a:xfrm>
            <a:off x="5694521" y="5165647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55"/>
          </p:nvPr>
        </p:nvSpPr>
        <p:spPr>
          <a:xfrm>
            <a:off x="7755977" y="5165647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56"/>
          </p:nvPr>
        </p:nvSpPr>
        <p:spPr>
          <a:xfrm>
            <a:off x="9803373" y="5165647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57"/>
          </p:nvPr>
        </p:nvSpPr>
        <p:spPr>
          <a:xfrm>
            <a:off x="5694521" y="5667066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58"/>
          </p:nvPr>
        </p:nvSpPr>
        <p:spPr>
          <a:xfrm>
            <a:off x="7755977" y="5667066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59"/>
          </p:nvPr>
        </p:nvSpPr>
        <p:spPr>
          <a:xfrm>
            <a:off x="9803373" y="5667066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60"/>
          </p:nvPr>
        </p:nvSpPr>
        <p:spPr>
          <a:xfrm>
            <a:off x="5694521" y="6113438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idx="61"/>
          </p:nvPr>
        </p:nvSpPr>
        <p:spPr>
          <a:xfrm>
            <a:off x="7755977" y="6113438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62"/>
          </p:nvPr>
        </p:nvSpPr>
        <p:spPr>
          <a:xfrm>
            <a:off x="9803373" y="6113438"/>
            <a:ext cx="1732176" cy="316887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4" name="Title 2"/>
          <p:cNvSpPr>
            <a:spLocks noGrp="1"/>
          </p:cNvSpPr>
          <p:nvPr>
            <p:ph type="title"/>
          </p:nvPr>
        </p:nvSpPr>
        <p:spPr>
          <a:xfrm>
            <a:off x="796491" y="347634"/>
            <a:ext cx="8525156" cy="1061075"/>
          </a:xfrm>
          <a:prstGeom prst="rect">
            <a:avLst/>
          </a:prstGeom>
        </p:spPr>
        <p:txBody>
          <a:bodyPr anchor="b"/>
          <a:lstStyle>
            <a:lvl1pPr>
              <a:defRPr sz="3733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2A86C412-55E8-4660-A92B-4C1D3180D698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48" name="Picture 28">
              <a:extLst>
                <a:ext uri="{FF2B5EF4-FFF2-40B4-BE49-F238E27FC236}">
                  <a16:creationId xmlns:a16="http://schemas.microsoft.com/office/drawing/2014/main" id="{A0BA175B-C43A-464A-AE82-C78E088E7CE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C07EC43D-1E74-4038-BA38-9385CD1266F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258861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2"/>
          <p:cNvGraphicFramePr>
            <a:graphicFrameLocks noGrp="1"/>
          </p:cNvGraphicFramePr>
          <p:nvPr/>
        </p:nvGraphicFramePr>
        <p:xfrm>
          <a:off x="796925" y="1820863"/>
          <a:ext cx="10914064" cy="4711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8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8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8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0567">
                <a:tc>
                  <a:txBody>
                    <a:bodyPr/>
                    <a:lstStyle/>
                    <a:p>
                      <a:endParaRPr lang="en-US" sz="130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71" marB="609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71" marB="609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71" marB="609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71" marB="609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0567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bg1">
                            <a:lumMod val="95000"/>
                          </a:schemeClr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71" marB="60971" anchor="ctr">
                    <a:lnT w="38100" cmpd="sng">
                      <a:noFill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71" marB="60971">
                    <a:lnT w="38100" cmpd="sng">
                      <a:noFill/>
                    </a:lnT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71" marB="60971">
                    <a:lnT w="38100" cmpd="sng">
                      <a:noFill/>
                    </a:lnT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71" marB="60971">
                    <a:lnT w="38100" cmpd="sng">
                      <a:noFill/>
                    </a:lnT>
                    <a:solidFill>
                      <a:schemeClr val="accent3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05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>
                        <a:solidFill>
                          <a:schemeClr val="bg1">
                            <a:lumMod val="95000"/>
                          </a:schemeClr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71" marB="60971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71" marB="60971"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71" marB="60971">
                    <a:solidFill>
                      <a:schemeClr val="accent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71" marB="60971">
                    <a:solidFill>
                      <a:schemeClr val="accent3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8" name="Straight Connector 4"/>
          <p:cNvCxnSpPr/>
          <p:nvPr/>
        </p:nvCxnSpPr>
        <p:spPr>
          <a:xfrm>
            <a:off x="796925" y="1544638"/>
            <a:ext cx="10914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796491" y="347634"/>
            <a:ext cx="8525156" cy="1061075"/>
          </a:xfrm>
          <a:prstGeom prst="rect">
            <a:avLst/>
          </a:prstGeom>
        </p:spPr>
        <p:txBody>
          <a:bodyPr anchor="b"/>
          <a:lstStyle>
            <a:lvl1pPr>
              <a:defRPr sz="3733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24"/>
          </p:nvPr>
        </p:nvSpPr>
        <p:spPr>
          <a:xfrm>
            <a:off x="3663547" y="2283012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25"/>
          </p:nvPr>
        </p:nvSpPr>
        <p:spPr>
          <a:xfrm>
            <a:off x="6424676" y="2283012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26"/>
          </p:nvPr>
        </p:nvSpPr>
        <p:spPr>
          <a:xfrm>
            <a:off x="9114088" y="2283012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7"/>
          </p:nvPr>
        </p:nvSpPr>
        <p:spPr>
          <a:xfrm>
            <a:off x="950230" y="3907880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28"/>
          </p:nvPr>
        </p:nvSpPr>
        <p:spPr>
          <a:xfrm>
            <a:off x="950230" y="5437856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29"/>
          </p:nvPr>
        </p:nvSpPr>
        <p:spPr>
          <a:xfrm>
            <a:off x="3663547" y="3907880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30"/>
          </p:nvPr>
        </p:nvSpPr>
        <p:spPr>
          <a:xfrm>
            <a:off x="6424676" y="3907880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31"/>
          </p:nvPr>
        </p:nvSpPr>
        <p:spPr>
          <a:xfrm>
            <a:off x="9114088" y="3907880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32"/>
          </p:nvPr>
        </p:nvSpPr>
        <p:spPr>
          <a:xfrm>
            <a:off x="3663547" y="5437856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33"/>
          </p:nvPr>
        </p:nvSpPr>
        <p:spPr>
          <a:xfrm>
            <a:off x="6424676" y="5437856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34"/>
          </p:nvPr>
        </p:nvSpPr>
        <p:spPr>
          <a:xfrm>
            <a:off x="9114088" y="5437856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55B3E2F-4B48-4E31-B26A-244AD26CE0BD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20" name="Picture 28">
              <a:extLst>
                <a:ext uri="{FF2B5EF4-FFF2-40B4-BE49-F238E27FC236}">
                  <a16:creationId xmlns:a16="http://schemas.microsoft.com/office/drawing/2014/main" id="{85E75ABC-E9F6-400D-9F84-91339C1E45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2CB3E5C4-3CC5-4568-B033-8BF02643388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483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04">
    <p:bg>
      <p:bgPr>
        <a:solidFill>
          <a:srgbClr val="0026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5613" y="0"/>
            <a:ext cx="12192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28104" y="4643880"/>
            <a:ext cx="7925696" cy="649233"/>
          </a:xfrm>
          <a:prstGeom prst="rect">
            <a:avLst/>
          </a:prstGeom>
        </p:spPr>
        <p:txBody>
          <a:bodyPr/>
          <a:lstStyle>
            <a:lvl1pPr algn="r">
              <a:defRPr sz="3733" b="1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5034579" y="5293113"/>
            <a:ext cx="6319221" cy="93670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sz="1867" b="0" baseline="0">
                <a:solidFill>
                  <a:schemeClr val="bg1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4899300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2"/>
          <p:cNvGraphicFramePr>
            <a:graphicFrameLocks noGrp="1"/>
          </p:cNvGraphicFramePr>
          <p:nvPr/>
        </p:nvGraphicFramePr>
        <p:xfrm>
          <a:off x="796925" y="1809750"/>
          <a:ext cx="10914064" cy="4710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8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8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8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0038">
                <a:tc>
                  <a:txBody>
                    <a:bodyPr/>
                    <a:lstStyle/>
                    <a:p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0" marB="609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0" marB="609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0" marB="609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0" marB="609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0038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0" marB="60950" anchor="ctr">
                    <a:lnT w="38100" cmpd="sng">
                      <a:noFill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0" marB="60950">
                    <a:lnT w="38100" cmpd="sng">
                      <a:noFill/>
                    </a:lnT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0" marB="60950">
                    <a:lnT w="38100" cmpd="sng">
                      <a:noFill/>
                    </a:lnT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0" marB="60950">
                    <a:lnT w="38100" cmpd="sng">
                      <a:noFill/>
                    </a:lnT>
                    <a:solidFill>
                      <a:schemeClr val="tx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00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>
                        <a:solidFill>
                          <a:schemeClr val="tx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0" marB="609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0" marB="60950"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0" marB="60950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50" marB="60950">
                    <a:solidFill>
                      <a:schemeClr val="tx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8" name="Straight Connector 4"/>
          <p:cNvCxnSpPr/>
          <p:nvPr/>
        </p:nvCxnSpPr>
        <p:spPr>
          <a:xfrm>
            <a:off x="796925" y="1544638"/>
            <a:ext cx="10914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796491" y="347634"/>
            <a:ext cx="8525156" cy="1061075"/>
          </a:xfrm>
          <a:prstGeom prst="rect">
            <a:avLst/>
          </a:prstGeom>
        </p:spPr>
        <p:txBody>
          <a:bodyPr anchor="b"/>
          <a:lstStyle>
            <a:lvl1pPr>
              <a:defRPr sz="3733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24"/>
          </p:nvPr>
        </p:nvSpPr>
        <p:spPr>
          <a:xfrm>
            <a:off x="3663547" y="2283012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25"/>
          </p:nvPr>
        </p:nvSpPr>
        <p:spPr>
          <a:xfrm>
            <a:off x="6424676" y="2283012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26"/>
          </p:nvPr>
        </p:nvSpPr>
        <p:spPr>
          <a:xfrm>
            <a:off x="9114088" y="2283012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7"/>
          </p:nvPr>
        </p:nvSpPr>
        <p:spPr>
          <a:xfrm>
            <a:off x="950230" y="3907880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28"/>
          </p:nvPr>
        </p:nvSpPr>
        <p:spPr>
          <a:xfrm>
            <a:off x="950230" y="5437856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29"/>
          </p:nvPr>
        </p:nvSpPr>
        <p:spPr>
          <a:xfrm>
            <a:off x="3663547" y="3907880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30"/>
          </p:nvPr>
        </p:nvSpPr>
        <p:spPr>
          <a:xfrm>
            <a:off x="6424676" y="3907880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31"/>
          </p:nvPr>
        </p:nvSpPr>
        <p:spPr>
          <a:xfrm>
            <a:off x="9114088" y="3907880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32"/>
          </p:nvPr>
        </p:nvSpPr>
        <p:spPr>
          <a:xfrm>
            <a:off x="3663547" y="5437856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33"/>
          </p:nvPr>
        </p:nvSpPr>
        <p:spPr>
          <a:xfrm>
            <a:off x="6424676" y="5437856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34"/>
          </p:nvPr>
        </p:nvSpPr>
        <p:spPr>
          <a:xfrm>
            <a:off x="9114088" y="5437856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5482F9C-3B3B-469C-BCF3-2515DC470784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20" name="Picture 28">
              <a:extLst>
                <a:ext uri="{FF2B5EF4-FFF2-40B4-BE49-F238E27FC236}">
                  <a16:creationId xmlns:a16="http://schemas.microsoft.com/office/drawing/2014/main" id="{2AF06E6C-1CEF-4011-B3BF-B1777123E00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3A4675E0-BD8B-45DF-9526-94113E6CD7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723172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2"/>
          <p:cNvGraphicFramePr>
            <a:graphicFrameLocks noGrp="1"/>
          </p:cNvGraphicFramePr>
          <p:nvPr/>
        </p:nvGraphicFramePr>
        <p:xfrm>
          <a:off x="796925" y="1797050"/>
          <a:ext cx="10914064" cy="4711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8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8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8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0567">
                <a:tc>
                  <a:txBody>
                    <a:bodyPr/>
                    <a:lstStyle/>
                    <a:p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71" marB="609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71" marB="609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71" marB="609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solidFill>
                          <a:schemeClr val="tx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71" marB="609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0567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71" marB="60971" anchor="ctr">
                    <a:lnT w="38100" cmpd="sng">
                      <a:noFill/>
                    </a:lnT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71" marB="60971">
                    <a:lnT w="38100" cmpd="sng">
                      <a:noFill/>
                    </a:lnT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71" marB="60971">
                    <a:lnT w="38100" cmpd="sng">
                      <a:noFill/>
                    </a:lnT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71" marB="60971">
                    <a:lnT w="38100" cmpd="sng">
                      <a:noFill/>
                    </a:lnT>
                    <a:solidFill>
                      <a:schemeClr val="tx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05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71" marB="60971" anchor="ctr"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71" marB="60971"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71" marB="60971"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71" marB="60971">
                    <a:solidFill>
                      <a:schemeClr val="tx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Straight Connector 4"/>
          <p:cNvCxnSpPr/>
          <p:nvPr/>
        </p:nvCxnSpPr>
        <p:spPr>
          <a:xfrm>
            <a:off x="796925" y="1544638"/>
            <a:ext cx="10914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796491" y="347634"/>
            <a:ext cx="8525156" cy="1061075"/>
          </a:xfrm>
          <a:prstGeom prst="rect">
            <a:avLst/>
          </a:prstGeom>
        </p:spPr>
        <p:txBody>
          <a:bodyPr anchor="b"/>
          <a:lstStyle>
            <a:lvl1pPr>
              <a:defRPr sz="3733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24"/>
          </p:nvPr>
        </p:nvSpPr>
        <p:spPr>
          <a:xfrm>
            <a:off x="3663547" y="2283012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5"/>
          </p:nvPr>
        </p:nvSpPr>
        <p:spPr>
          <a:xfrm>
            <a:off x="6424676" y="2283012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26"/>
          </p:nvPr>
        </p:nvSpPr>
        <p:spPr>
          <a:xfrm>
            <a:off x="9114088" y="2283012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27"/>
          </p:nvPr>
        </p:nvSpPr>
        <p:spPr>
          <a:xfrm>
            <a:off x="950230" y="3907880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28"/>
          </p:nvPr>
        </p:nvSpPr>
        <p:spPr>
          <a:xfrm>
            <a:off x="950230" y="5437856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9"/>
          </p:nvPr>
        </p:nvSpPr>
        <p:spPr>
          <a:xfrm>
            <a:off x="3663547" y="3907880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30"/>
          </p:nvPr>
        </p:nvSpPr>
        <p:spPr>
          <a:xfrm>
            <a:off x="6424676" y="3907880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31"/>
          </p:nvPr>
        </p:nvSpPr>
        <p:spPr>
          <a:xfrm>
            <a:off x="9114088" y="3907880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32"/>
          </p:nvPr>
        </p:nvSpPr>
        <p:spPr>
          <a:xfrm>
            <a:off x="3663547" y="5437856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33"/>
          </p:nvPr>
        </p:nvSpPr>
        <p:spPr>
          <a:xfrm>
            <a:off x="6424676" y="5437856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34"/>
          </p:nvPr>
        </p:nvSpPr>
        <p:spPr>
          <a:xfrm>
            <a:off x="9114088" y="5437856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90F8F1C-3A0A-4ED5-981C-7B25EC77FBC6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22" name="Picture 28">
              <a:extLst>
                <a:ext uri="{FF2B5EF4-FFF2-40B4-BE49-F238E27FC236}">
                  <a16:creationId xmlns:a16="http://schemas.microsoft.com/office/drawing/2014/main" id="{F2C43224-D67A-4D3B-A179-C65B9A7C716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02FDA9B5-6675-41E9-90CF-1F725D50139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557639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2"/>
          <p:cNvGraphicFramePr>
            <a:graphicFrameLocks noGrp="1"/>
          </p:cNvGraphicFramePr>
          <p:nvPr/>
        </p:nvGraphicFramePr>
        <p:xfrm>
          <a:off x="796925" y="1765300"/>
          <a:ext cx="10914064" cy="4735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8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8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8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866">
                <a:tc>
                  <a:txBody>
                    <a:bodyPr/>
                    <a:lstStyle/>
                    <a:p>
                      <a:endParaRPr lang="en-US" sz="130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4549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bg1">
                            <a:lumMod val="95000"/>
                          </a:schemeClr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 anchor="ctr">
                    <a:lnT w="38100" cmpd="sng">
                      <a:noFill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>
                    <a:lnT w="38100" cmpd="sng">
                      <a:noFill/>
                    </a:lnT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>
                    <a:lnT w="38100" cmpd="sng">
                      <a:noFill/>
                    </a:lnT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>
                    <a:lnT w="38100" cmpd="sng">
                      <a:noFill/>
                    </a:lnT>
                    <a:solidFill>
                      <a:schemeClr val="accent3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45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>
                        <a:solidFill>
                          <a:schemeClr val="accent6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>
                    <a:solidFill>
                      <a:schemeClr val="accent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>
                    <a:solidFill>
                      <a:schemeClr val="accent3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45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>
                        <a:solidFill>
                          <a:schemeClr val="bg1">
                            <a:lumMod val="95000"/>
                          </a:schemeClr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>
                    <a:solidFill>
                      <a:schemeClr val="accent3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4" name="Straight Connector 4"/>
          <p:cNvCxnSpPr/>
          <p:nvPr/>
        </p:nvCxnSpPr>
        <p:spPr>
          <a:xfrm>
            <a:off x="796925" y="1544638"/>
            <a:ext cx="10914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/>
          <p:cNvSpPr>
            <a:spLocks noGrp="1"/>
          </p:cNvSpPr>
          <p:nvPr>
            <p:ph type="body" idx="24"/>
          </p:nvPr>
        </p:nvSpPr>
        <p:spPr>
          <a:xfrm>
            <a:off x="3663547" y="1833657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25"/>
          </p:nvPr>
        </p:nvSpPr>
        <p:spPr>
          <a:xfrm>
            <a:off x="6424676" y="1833657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6"/>
          </p:nvPr>
        </p:nvSpPr>
        <p:spPr>
          <a:xfrm>
            <a:off x="9114088" y="1833657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7"/>
          </p:nvPr>
        </p:nvSpPr>
        <p:spPr>
          <a:xfrm>
            <a:off x="950230" y="2806315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8"/>
          </p:nvPr>
        </p:nvSpPr>
        <p:spPr>
          <a:xfrm>
            <a:off x="950230" y="4176821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9"/>
          </p:nvPr>
        </p:nvSpPr>
        <p:spPr>
          <a:xfrm>
            <a:off x="3663547" y="2806315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30"/>
          </p:nvPr>
        </p:nvSpPr>
        <p:spPr>
          <a:xfrm>
            <a:off x="6424676" y="2806315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31"/>
          </p:nvPr>
        </p:nvSpPr>
        <p:spPr>
          <a:xfrm>
            <a:off x="9114088" y="2806315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32"/>
          </p:nvPr>
        </p:nvSpPr>
        <p:spPr>
          <a:xfrm>
            <a:off x="3663547" y="4176821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33"/>
          </p:nvPr>
        </p:nvSpPr>
        <p:spPr>
          <a:xfrm>
            <a:off x="6424676" y="4176821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34"/>
          </p:nvPr>
        </p:nvSpPr>
        <p:spPr>
          <a:xfrm>
            <a:off x="9114088" y="4176821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35"/>
          </p:nvPr>
        </p:nvSpPr>
        <p:spPr>
          <a:xfrm>
            <a:off x="950230" y="5543539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36"/>
          </p:nvPr>
        </p:nvSpPr>
        <p:spPr>
          <a:xfrm>
            <a:off x="3663547" y="5543539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37"/>
          </p:nvPr>
        </p:nvSpPr>
        <p:spPr>
          <a:xfrm>
            <a:off x="6424676" y="5543539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38"/>
          </p:nvPr>
        </p:nvSpPr>
        <p:spPr>
          <a:xfrm>
            <a:off x="9114088" y="5543539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796491" y="347634"/>
            <a:ext cx="8525156" cy="1061075"/>
          </a:xfrm>
          <a:prstGeom prst="rect">
            <a:avLst/>
          </a:prstGeom>
        </p:spPr>
        <p:txBody>
          <a:bodyPr anchor="b"/>
          <a:lstStyle>
            <a:lvl1pPr>
              <a:defRPr sz="3733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FFE99266-A7A9-4456-94E8-CB499C54B3A6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36" name="Picture 28">
              <a:extLst>
                <a:ext uri="{FF2B5EF4-FFF2-40B4-BE49-F238E27FC236}">
                  <a16:creationId xmlns:a16="http://schemas.microsoft.com/office/drawing/2014/main" id="{159B3182-80DC-4B04-A3CB-CB7387ACBAB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62069788-F2E1-4EB0-9D47-5D9537B2B97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870633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"/>
          <p:cNvGraphicFramePr>
            <a:graphicFrameLocks noGrp="1"/>
          </p:cNvGraphicFramePr>
          <p:nvPr/>
        </p:nvGraphicFramePr>
        <p:xfrm>
          <a:off x="796925" y="1765300"/>
          <a:ext cx="10914064" cy="4735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8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8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8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866">
                <a:tc>
                  <a:txBody>
                    <a:bodyPr/>
                    <a:lstStyle/>
                    <a:p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4549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 anchor="ctr">
                    <a:lnT w="38100" cmpd="sng">
                      <a:noFill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>
                    <a:lnT w="38100" cmpd="sng">
                      <a:noFill/>
                    </a:lnT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>
                    <a:lnT w="38100" cmpd="sng">
                      <a:noFill/>
                    </a:lnT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>
                    <a:lnT w="38100" cmpd="sng">
                      <a:noFill/>
                    </a:lnT>
                    <a:solidFill>
                      <a:schemeClr val="tx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45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>
                    <a:solidFill>
                      <a:schemeClr val="tx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45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>
                        <a:solidFill>
                          <a:schemeClr val="tx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>
                    <a:solidFill>
                      <a:schemeClr val="tx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3" name="Straight Connector 4"/>
          <p:cNvCxnSpPr/>
          <p:nvPr/>
        </p:nvCxnSpPr>
        <p:spPr>
          <a:xfrm>
            <a:off x="796925" y="1544638"/>
            <a:ext cx="10914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type="body" idx="24"/>
          </p:nvPr>
        </p:nvSpPr>
        <p:spPr>
          <a:xfrm>
            <a:off x="3663547" y="1833657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25"/>
          </p:nvPr>
        </p:nvSpPr>
        <p:spPr>
          <a:xfrm>
            <a:off x="6424676" y="1833657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26"/>
          </p:nvPr>
        </p:nvSpPr>
        <p:spPr>
          <a:xfrm>
            <a:off x="9114088" y="1833657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7"/>
          </p:nvPr>
        </p:nvSpPr>
        <p:spPr>
          <a:xfrm>
            <a:off x="950230" y="2806315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28"/>
          </p:nvPr>
        </p:nvSpPr>
        <p:spPr>
          <a:xfrm>
            <a:off x="950230" y="4176821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29"/>
          </p:nvPr>
        </p:nvSpPr>
        <p:spPr>
          <a:xfrm>
            <a:off x="3663547" y="2806315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30"/>
          </p:nvPr>
        </p:nvSpPr>
        <p:spPr>
          <a:xfrm>
            <a:off x="6424676" y="2806315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31"/>
          </p:nvPr>
        </p:nvSpPr>
        <p:spPr>
          <a:xfrm>
            <a:off x="9114088" y="2806315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32"/>
          </p:nvPr>
        </p:nvSpPr>
        <p:spPr>
          <a:xfrm>
            <a:off x="3663547" y="4176821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33"/>
          </p:nvPr>
        </p:nvSpPr>
        <p:spPr>
          <a:xfrm>
            <a:off x="6424676" y="4176821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34"/>
          </p:nvPr>
        </p:nvSpPr>
        <p:spPr>
          <a:xfrm>
            <a:off x="9114088" y="4176821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35"/>
          </p:nvPr>
        </p:nvSpPr>
        <p:spPr>
          <a:xfrm>
            <a:off x="950230" y="5543539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36"/>
          </p:nvPr>
        </p:nvSpPr>
        <p:spPr>
          <a:xfrm>
            <a:off x="3663547" y="5543539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37"/>
          </p:nvPr>
        </p:nvSpPr>
        <p:spPr>
          <a:xfrm>
            <a:off x="6424676" y="5543539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38"/>
          </p:nvPr>
        </p:nvSpPr>
        <p:spPr>
          <a:xfrm>
            <a:off x="9114088" y="5543539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Title 2"/>
          <p:cNvSpPr>
            <a:spLocks noGrp="1"/>
          </p:cNvSpPr>
          <p:nvPr>
            <p:ph type="title"/>
          </p:nvPr>
        </p:nvSpPr>
        <p:spPr>
          <a:xfrm>
            <a:off x="796491" y="347634"/>
            <a:ext cx="8525156" cy="1061075"/>
          </a:xfrm>
          <a:prstGeom prst="rect">
            <a:avLst/>
          </a:prstGeom>
        </p:spPr>
        <p:txBody>
          <a:bodyPr anchor="b"/>
          <a:lstStyle>
            <a:lvl1pPr>
              <a:defRPr sz="3733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690DA453-FEEE-4C5F-939C-67BA85837119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25" name="Picture 28">
              <a:extLst>
                <a:ext uri="{FF2B5EF4-FFF2-40B4-BE49-F238E27FC236}">
                  <a16:creationId xmlns:a16="http://schemas.microsoft.com/office/drawing/2014/main" id="{3BC434D9-874E-4308-AEE4-6EC0E31CBF5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47D5DFB3-E1D1-4606-A289-DEA9B62A3BC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684058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"/>
          <p:cNvGraphicFramePr>
            <a:graphicFrameLocks noGrp="1"/>
          </p:cNvGraphicFramePr>
          <p:nvPr/>
        </p:nvGraphicFramePr>
        <p:xfrm>
          <a:off x="796925" y="1765300"/>
          <a:ext cx="10914064" cy="4735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8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8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8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866">
                <a:tc>
                  <a:txBody>
                    <a:bodyPr/>
                    <a:lstStyle/>
                    <a:p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solidFill>
                          <a:schemeClr val="tx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4549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 anchor="ctr">
                    <a:lnT w="38100" cmpd="sng">
                      <a:noFill/>
                    </a:lnT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>
                    <a:lnT w="38100" cmpd="sng">
                      <a:noFill/>
                    </a:lnT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>
                    <a:lnT w="38100" cmpd="sng">
                      <a:noFill/>
                    </a:lnT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>
                    <a:lnT w="38100" cmpd="sng">
                      <a:noFill/>
                    </a:lnT>
                    <a:solidFill>
                      <a:schemeClr val="tx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45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>
                    <a:solidFill>
                      <a:schemeClr val="tx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45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 anchor="ctr"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sz="13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11" marR="121911" marT="60961" marB="60961">
                    <a:solidFill>
                      <a:schemeClr val="tx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3" name="Straight Connector 4"/>
          <p:cNvCxnSpPr/>
          <p:nvPr/>
        </p:nvCxnSpPr>
        <p:spPr>
          <a:xfrm>
            <a:off x="796925" y="1544638"/>
            <a:ext cx="10914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type="body" idx="24"/>
          </p:nvPr>
        </p:nvSpPr>
        <p:spPr>
          <a:xfrm>
            <a:off x="3663547" y="1833657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25"/>
          </p:nvPr>
        </p:nvSpPr>
        <p:spPr>
          <a:xfrm>
            <a:off x="6424676" y="1833657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26"/>
          </p:nvPr>
        </p:nvSpPr>
        <p:spPr>
          <a:xfrm>
            <a:off x="9114088" y="1833657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7"/>
          </p:nvPr>
        </p:nvSpPr>
        <p:spPr>
          <a:xfrm>
            <a:off x="950230" y="2806315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28"/>
          </p:nvPr>
        </p:nvSpPr>
        <p:spPr>
          <a:xfrm>
            <a:off x="950230" y="4176821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29"/>
          </p:nvPr>
        </p:nvSpPr>
        <p:spPr>
          <a:xfrm>
            <a:off x="3663547" y="2806315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30"/>
          </p:nvPr>
        </p:nvSpPr>
        <p:spPr>
          <a:xfrm>
            <a:off x="6424676" y="2806315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31"/>
          </p:nvPr>
        </p:nvSpPr>
        <p:spPr>
          <a:xfrm>
            <a:off x="9114088" y="2806315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32"/>
          </p:nvPr>
        </p:nvSpPr>
        <p:spPr>
          <a:xfrm>
            <a:off x="3663547" y="4176821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33"/>
          </p:nvPr>
        </p:nvSpPr>
        <p:spPr>
          <a:xfrm>
            <a:off x="6424676" y="4176821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34"/>
          </p:nvPr>
        </p:nvSpPr>
        <p:spPr>
          <a:xfrm>
            <a:off x="9114088" y="4176821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35"/>
          </p:nvPr>
        </p:nvSpPr>
        <p:spPr>
          <a:xfrm>
            <a:off x="950230" y="5543539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36"/>
          </p:nvPr>
        </p:nvSpPr>
        <p:spPr>
          <a:xfrm>
            <a:off x="3663547" y="5543539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37"/>
          </p:nvPr>
        </p:nvSpPr>
        <p:spPr>
          <a:xfrm>
            <a:off x="6424676" y="5543539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38"/>
          </p:nvPr>
        </p:nvSpPr>
        <p:spPr>
          <a:xfrm>
            <a:off x="9114088" y="5543539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Title 2"/>
          <p:cNvSpPr>
            <a:spLocks noGrp="1"/>
          </p:cNvSpPr>
          <p:nvPr>
            <p:ph type="title"/>
          </p:nvPr>
        </p:nvSpPr>
        <p:spPr>
          <a:xfrm>
            <a:off x="796491" y="347634"/>
            <a:ext cx="8525156" cy="1061075"/>
          </a:xfrm>
          <a:prstGeom prst="rect">
            <a:avLst/>
          </a:prstGeom>
        </p:spPr>
        <p:txBody>
          <a:bodyPr anchor="b"/>
          <a:lstStyle>
            <a:lvl1pPr>
              <a:defRPr sz="3733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5C0C492B-9EFD-48ED-A377-6320AF514ADC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25" name="Picture 28">
              <a:extLst>
                <a:ext uri="{FF2B5EF4-FFF2-40B4-BE49-F238E27FC236}">
                  <a16:creationId xmlns:a16="http://schemas.microsoft.com/office/drawing/2014/main" id="{0A1E7BC2-42A2-441C-B582-3D294F5A4ED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22EFC9C8-276C-457F-A605-EAC27C93922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715794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2"/>
          <p:cNvGraphicFramePr>
            <a:graphicFrameLocks noGrp="1"/>
          </p:cNvGraphicFramePr>
          <p:nvPr/>
        </p:nvGraphicFramePr>
        <p:xfrm>
          <a:off x="784225" y="1765300"/>
          <a:ext cx="10915648" cy="4673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9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9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9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9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8933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9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lnT w="38100" cmpd="sng">
                      <a:noFill/>
                    </a:lnT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lnT w="38100" cmpd="sng">
                      <a:noFill/>
                    </a:lnT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lnT w="38100" cmpd="sng">
                      <a:noFill/>
                    </a:lnT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lnT w="38100" cmpd="sng">
                      <a:noFill/>
                    </a:lnT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lnT w="38100" cmpd="sng">
                      <a:noFill/>
                    </a:lnT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lnT w="38100" cmpd="sng">
                      <a:noFill/>
                    </a:lnT>
                    <a:solidFill>
                      <a:schemeClr val="tx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9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9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solidFill>
                      <a:schemeClr val="tx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89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89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solidFill>
                      <a:schemeClr val="accent6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solidFill>
                      <a:schemeClr val="accent6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solidFill>
                      <a:schemeClr val="accent6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solidFill>
                      <a:schemeClr val="accent6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solidFill>
                      <a:schemeClr val="accent6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bg2"/>
                        </a:solidFill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marL="121929" marR="121929" marT="60960" marB="60960" anchor="ctr">
                    <a:solidFill>
                      <a:schemeClr val="accent6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0" name="Straight Connector 40"/>
          <p:cNvCxnSpPr/>
          <p:nvPr/>
        </p:nvCxnSpPr>
        <p:spPr>
          <a:xfrm>
            <a:off x="796925" y="1544638"/>
            <a:ext cx="10914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"/>
          <p:cNvSpPr>
            <a:spLocks noGrp="1"/>
          </p:cNvSpPr>
          <p:nvPr>
            <p:ph type="body" idx="24"/>
          </p:nvPr>
        </p:nvSpPr>
        <p:spPr>
          <a:xfrm>
            <a:off x="1105618" y="1881469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25"/>
          </p:nvPr>
        </p:nvSpPr>
        <p:spPr>
          <a:xfrm>
            <a:off x="3994783" y="1881469"/>
            <a:ext cx="1315771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26"/>
          </p:nvPr>
        </p:nvSpPr>
        <p:spPr>
          <a:xfrm>
            <a:off x="5596019" y="1881469"/>
            <a:ext cx="1315771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27"/>
          </p:nvPr>
        </p:nvSpPr>
        <p:spPr>
          <a:xfrm>
            <a:off x="7125996" y="1881469"/>
            <a:ext cx="1315771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idx="28"/>
          </p:nvPr>
        </p:nvSpPr>
        <p:spPr>
          <a:xfrm>
            <a:off x="8679879" y="1881469"/>
            <a:ext cx="1315771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idx="29"/>
          </p:nvPr>
        </p:nvSpPr>
        <p:spPr>
          <a:xfrm>
            <a:off x="10249327" y="1881469"/>
            <a:ext cx="1315771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idx="30"/>
          </p:nvPr>
        </p:nvSpPr>
        <p:spPr>
          <a:xfrm>
            <a:off x="1105618" y="2658411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4" name="Title 2"/>
          <p:cNvSpPr>
            <a:spLocks noGrp="1"/>
          </p:cNvSpPr>
          <p:nvPr>
            <p:ph type="title"/>
          </p:nvPr>
        </p:nvSpPr>
        <p:spPr>
          <a:xfrm>
            <a:off x="796491" y="347634"/>
            <a:ext cx="8525156" cy="1061075"/>
          </a:xfrm>
          <a:prstGeom prst="rect">
            <a:avLst/>
          </a:prstGeom>
        </p:spPr>
        <p:txBody>
          <a:bodyPr anchor="b"/>
          <a:lstStyle>
            <a:lvl1pPr>
              <a:defRPr sz="3733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55" name="Text Placeholder 2"/>
          <p:cNvSpPr>
            <a:spLocks noGrp="1"/>
          </p:cNvSpPr>
          <p:nvPr>
            <p:ph type="body" idx="35"/>
          </p:nvPr>
        </p:nvSpPr>
        <p:spPr>
          <a:xfrm>
            <a:off x="4006505" y="2658411"/>
            <a:ext cx="1315771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idx="36"/>
          </p:nvPr>
        </p:nvSpPr>
        <p:spPr>
          <a:xfrm>
            <a:off x="5596019" y="2658411"/>
            <a:ext cx="1315771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idx="37"/>
          </p:nvPr>
        </p:nvSpPr>
        <p:spPr>
          <a:xfrm>
            <a:off x="7137718" y="2658411"/>
            <a:ext cx="1315771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idx="38"/>
          </p:nvPr>
        </p:nvSpPr>
        <p:spPr>
          <a:xfrm>
            <a:off x="8691601" y="2658411"/>
            <a:ext cx="1315771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idx="39"/>
          </p:nvPr>
        </p:nvSpPr>
        <p:spPr>
          <a:xfrm>
            <a:off x="10249327" y="2658411"/>
            <a:ext cx="1315771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idx="40"/>
          </p:nvPr>
        </p:nvSpPr>
        <p:spPr>
          <a:xfrm>
            <a:off x="1105618" y="3435352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idx="46"/>
          </p:nvPr>
        </p:nvSpPr>
        <p:spPr>
          <a:xfrm>
            <a:off x="1105618" y="4220287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idx="52"/>
          </p:nvPr>
        </p:nvSpPr>
        <p:spPr>
          <a:xfrm>
            <a:off x="1105618" y="5009180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8" name="Text Placeholder 2"/>
          <p:cNvSpPr>
            <a:spLocks noGrp="1"/>
          </p:cNvSpPr>
          <p:nvPr>
            <p:ph type="body" idx="58"/>
          </p:nvPr>
        </p:nvSpPr>
        <p:spPr>
          <a:xfrm>
            <a:off x="1105618" y="5788145"/>
            <a:ext cx="2432453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idx="59"/>
          </p:nvPr>
        </p:nvSpPr>
        <p:spPr>
          <a:xfrm>
            <a:off x="4006505" y="3435352"/>
            <a:ext cx="1315771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idx="60"/>
          </p:nvPr>
        </p:nvSpPr>
        <p:spPr>
          <a:xfrm>
            <a:off x="5596019" y="3435352"/>
            <a:ext cx="1315771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idx="61"/>
          </p:nvPr>
        </p:nvSpPr>
        <p:spPr>
          <a:xfrm>
            <a:off x="7137718" y="3435352"/>
            <a:ext cx="1315771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idx="62"/>
          </p:nvPr>
        </p:nvSpPr>
        <p:spPr>
          <a:xfrm>
            <a:off x="8691601" y="3435352"/>
            <a:ext cx="1315771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idx="63"/>
          </p:nvPr>
        </p:nvSpPr>
        <p:spPr>
          <a:xfrm>
            <a:off x="10249327" y="3435352"/>
            <a:ext cx="1315771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4" name="Text Placeholder 2"/>
          <p:cNvSpPr>
            <a:spLocks noGrp="1"/>
          </p:cNvSpPr>
          <p:nvPr>
            <p:ph type="body" idx="64"/>
          </p:nvPr>
        </p:nvSpPr>
        <p:spPr>
          <a:xfrm>
            <a:off x="4006505" y="4220287"/>
            <a:ext cx="1315771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5" name="Text Placeholder 2"/>
          <p:cNvSpPr>
            <a:spLocks noGrp="1"/>
          </p:cNvSpPr>
          <p:nvPr>
            <p:ph type="body" idx="65"/>
          </p:nvPr>
        </p:nvSpPr>
        <p:spPr>
          <a:xfrm>
            <a:off x="5596019" y="4220287"/>
            <a:ext cx="1315771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6" name="Text Placeholder 2"/>
          <p:cNvSpPr>
            <a:spLocks noGrp="1"/>
          </p:cNvSpPr>
          <p:nvPr>
            <p:ph type="body" idx="66"/>
          </p:nvPr>
        </p:nvSpPr>
        <p:spPr>
          <a:xfrm>
            <a:off x="7137718" y="4220287"/>
            <a:ext cx="1315771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7" name="Text Placeholder 2"/>
          <p:cNvSpPr>
            <a:spLocks noGrp="1"/>
          </p:cNvSpPr>
          <p:nvPr>
            <p:ph type="body" idx="67"/>
          </p:nvPr>
        </p:nvSpPr>
        <p:spPr>
          <a:xfrm>
            <a:off x="8691601" y="4220287"/>
            <a:ext cx="1315771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8" name="Text Placeholder 2"/>
          <p:cNvSpPr>
            <a:spLocks noGrp="1"/>
          </p:cNvSpPr>
          <p:nvPr>
            <p:ph type="body" idx="68"/>
          </p:nvPr>
        </p:nvSpPr>
        <p:spPr>
          <a:xfrm>
            <a:off x="10249327" y="4220287"/>
            <a:ext cx="1315771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9" name="Text Placeholder 2"/>
          <p:cNvSpPr>
            <a:spLocks noGrp="1"/>
          </p:cNvSpPr>
          <p:nvPr>
            <p:ph type="body" idx="69"/>
          </p:nvPr>
        </p:nvSpPr>
        <p:spPr>
          <a:xfrm>
            <a:off x="4006505" y="5009180"/>
            <a:ext cx="1315771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0" name="Text Placeholder 2"/>
          <p:cNvSpPr>
            <a:spLocks noGrp="1"/>
          </p:cNvSpPr>
          <p:nvPr>
            <p:ph type="body" idx="70"/>
          </p:nvPr>
        </p:nvSpPr>
        <p:spPr>
          <a:xfrm>
            <a:off x="5596019" y="5009180"/>
            <a:ext cx="1315771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1" name="Text Placeholder 2"/>
          <p:cNvSpPr>
            <a:spLocks noGrp="1"/>
          </p:cNvSpPr>
          <p:nvPr>
            <p:ph type="body" idx="71"/>
          </p:nvPr>
        </p:nvSpPr>
        <p:spPr>
          <a:xfrm>
            <a:off x="7137718" y="5009180"/>
            <a:ext cx="1315771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2" name="Text Placeholder 2"/>
          <p:cNvSpPr>
            <a:spLocks noGrp="1"/>
          </p:cNvSpPr>
          <p:nvPr>
            <p:ph type="body" idx="72"/>
          </p:nvPr>
        </p:nvSpPr>
        <p:spPr>
          <a:xfrm>
            <a:off x="8691601" y="5009180"/>
            <a:ext cx="1315771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3" name="Text Placeholder 2"/>
          <p:cNvSpPr>
            <a:spLocks noGrp="1"/>
          </p:cNvSpPr>
          <p:nvPr>
            <p:ph type="body" idx="73"/>
          </p:nvPr>
        </p:nvSpPr>
        <p:spPr>
          <a:xfrm>
            <a:off x="10249327" y="5009180"/>
            <a:ext cx="1315771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4" name="Text Placeholder 2"/>
          <p:cNvSpPr>
            <a:spLocks noGrp="1"/>
          </p:cNvSpPr>
          <p:nvPr>
            <p:ph type="body" idx="74"/>
          </p:nvPr>
        </p:nvSpPr>
        <p:spPr>
          <a:xfrm>
            <a:off x="4006505" y="5788145"/>
            <a:ext cx="1315771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5" name="Text Placeholder 2"/>
          <p:cNvSpPr>
            <a:spLocks noGrp="1"/>
          </p:cNvSpPr>
          <p:nvPr>
            <p:ph type="body" idx="75"/>
          </p:nvPr>
        </p:nvSpPr>
        <p:spPr>
          <a:xfrm>
            <a:off x="5596019" y="5788145"/>
            <a:ext cx="1315771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6" name="Text Placeholder 2"/>
          <p:cNvSpPr>
            <a:spLocks noGrp="1"/>
          </p:cNvSpPr>
          <p:nvPr>
            <p:ph type="body" idx="76"/>
          </p:nvPr>
        </p:nvSpPr>
        <p:spPr>
          <a:xfrm>
            <a:off x="7137718" y="5788145"/>
            <a:ext cx="1315771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7" name="Text Placeholder 2"/>
          <p:cNvSpPr>
            <a:spLocks noGrp="1"/>
          </p:cNvSpPr>
          <p:nvPr>
            <p:ph type="body" idx="77"/>
          </p:nvPr>
        </p:nvSpPr>
        <p:spPr>
          <a:xfrm>
            <a:off x="8691601" y="5788145"/>
            <a:ext cx="1315771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8" name="Text Placeholder 2"/>
          <p:cNvSpPr>
            <a:spLocks noGrp="1"/>
          </p:cNvSpPr>
          <p:nvPr>
            <p:ph type="body" idx="78"/>
          </p:nvPr>
        </p:nvSpPr>
        <p:spPr>
          <a:xfrm>
            <a:off x="10249327" y="5788145"/>
            <a:ext cx="1315771" cy="537883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333" b="0" baseline="0">
                <a:solidFill>
                  <a:schemeClr val="bg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FF4F7BFA-1CAC-4357-A04D-3269879133A2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61" name="Picture 28">
              <a:extLst>
                <a:ext uri="{FF2B5EF4-FFF2-40B4-BE49-F238E27FC236}">
                  <a16:creationId xmlns:a16="http://schemas.microsoft.com/office/drawing/2014/main" id="{0B5A9579-08D4-49FC-9200-F8F8B96F13C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0F370EE1-5893-4C99-86DA-3E81AC43FD1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98209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 sz="4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2057400"/>
            <a:ext cx="10515600" cy="4224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5F0D620-9D7B-43C6-A81D-CA689C76D877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10" name="Picture 28">
              <a:extLst>
                <a:ext uri="{FF2B5EF4-FFF2-40B4-BE49-F238E27FC236}">
                  <a16:creationId xmlns:a16="http://schemas.microsoft.com/office/drawing/2014/main" id="{1FA64007-5447-40F7-9624-3A74AAA3B0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A54CC920-FCC5-4A29-82EB-6CAB3CB6F18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790141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">
    <p:bg>
      <p:bgPr>
        <a:solidFill>
          <a:srgbClr val="0026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90031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2667000"/>
            <a:ext cx="39020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7"/>
          <p:cNvCxnSpPr/>
          <p:nvPr/>
        </p:nvCxnSpPr>
        <p:spPr>
          <a:xfrm>
            <a:off x="6032500" y="2682875"/>
            <a:ext cx="0" cy="15541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59808" y="2766482"/>
            <a:ext cx="3531685" cy="132503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3200" b="1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0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 Pequeno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27512" y="1592132"/>
            <a:ext cx="11336976" cy="37034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7200" b="1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79F32ABA-E02F-4CC3-99BB-2543813397A4}"/>
              </a:ext>
            </a:extLst>
          </p:cNvPr>
          <p:cNvGrpSpPr/>
          <p:nvPr userDrawn="1"/>
        </p:nvGrpSpPr>
        <p:grpSpPr>
          <a:xfrm>
            <a:off x="10363561" y="0"/>
            <a:ext cx="1828440" cy="1308812"/>
            <a:chOff x="10363561" y="0"/>
            <a:chExt cx="1828440" cy="1308812"/>
          </a:xfrm>
        </p:grpSpPr>
        <p:pic>
          <p:nvPicPr>
            <p:cNvPr id="4" name="Picture 28">
              <a:extLst>
                <a:ext uri="{FF2B5EF4-FFF2-40B4-BE49-F238E27FC236}">
                  <a16:creationId xmlns:a16="http://schemas.microsoft.com/office/drawing/2014/main" id="{85A09266-AB57-4F52-B64F-27E8A9F8CB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50000" r="25849"/>
            <a:stretch/>
          </p:blipFill>
          <p:spPr>
            <a:xfrm>
              <a:off x="10363561" y="0"/>
              <a:ext cx="1828440" cy="1308812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1652AFD3-E037-4724-9D59-7A76F33F469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7938" t="17493" r="7025" b="18803"/>
            <a:stretch/>
          </p:blipFill>
          <p:spPr>
            <a:xfrm>
              <a:off x="10594708" y="241442"/>
              <a:ext cx="1470059" cy="43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339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 Pequeno B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75014" y="1319605"/>
            <a:ext cx="11241973" cy="42484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7200" b="1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355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aixaDeTexto 3"/>
          <p:cNvSpPr txBox="1">
            <a:spLocks noChangeArrowheads="1"/>
          </p:cNvSpPr>
          <p:nvPr/>
        </p:nvSpPr>
        <p:spPr bwMode="auto">
          <a:xfrm>
            <a:off x="9661525" y="6639136"/>
            <a:ext cx="25304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Aft>
                <a:spcPts val="50"/>
              </a:spcAft>
            </a:pPr>
            <a:r>
              <a:rPr lang="pt-BR" altLang="pt-BR" sz="800" i="1">
                <a:solidFill>
                  <a:schemeClr val="bg2">
                    <a:lumMod val="75000"/>
                  </a:schemeClr>
                </a:solidFill>
                <a:latin typeface="Raleway" panose="020B0503030101060003" pitchFamily="34" charset="0"/>
              </a:rPr>
              <a:t>Confidencial - Exclusivamente para uso interno</a:t>
            </a:r>
          </a:p>
        </p:txBody>
      </p:sp>
      <p:sp>
        <p:nvSpPr>
          <p:cNvPr id="1027" name="CaixaDeTexto 4"/>
          <p:cNvSpPr txBox="1">
            <a:spLocks noChangeArrowheads="1"/>
          </p:cNvSpPr>
          <p:nvPr/>
        </p:nvSpPr>
        <p:spPr bwMode="auto">
          <a:xfrm>
            <a:off x="-6350" y="6639136"/>
            <a:ext cx="380523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ts val="50"/>
              </a:spcAft>
            </a:pPr>
            <a:r>
              <a:rPr lang="pt-BR" altLang="pt-BR" sz="800" i="1">
                <a:solidFill>
                  <a:schemeClr val="bg2">
                    <a:lumMod val="75000"/>
                  </a:schemeClr>
                </a:solidFill>
                <a:latin typeface="Raleway" panose="020B0503030101060003" pitchFamily="34" charset="0"/>
              </a:rPr>
              <a:t>© Copyright Neogrid | Todos os direitos reservados.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26" r:id="rId8"/>
    <p:sldLayoutId id="2147484036" r:id="rId9"/>
    <p:sldLayoutId id="2147484027" r:id="rId10"/>
    <p:sldLayoutId id="2147484037" r:id="rId11"/>
    <p:sldLayoutId id="2147484038" r:id="rId12"/>
    <p:sldLayoutId id="2147484039" r:id="rId13"/>
    <p:sldLayoutId id="2147484040" r:id="rId14"/>
    <p:sldLayoutId id="2147484028" r:id="rId15"/>
    <p:sldLayoutId id="2147484041" r:id="rId16"/>
    <p:sldLayoutId id="2147484042" r:id="rId17"/>
    <p:sldLayoutId id="2147484043" r:id="rId18"/>
    <p:sldLayoutId id="2147484044" r:id="rId19"/>
    <p:sldLayoutId id="2147484045" r:id="rId20"/>
    <p:sldLayoutId id="2147484046" r:id="rId21"/>
    <p:sldLayoutId id="2147484047" r:id="rId22"/>
    <p:sldLayoutId id="2147484048" r:id="rId23"/>
    <p:sldLayoutId id="2147484049" r:id="rId24"/>
    <p:sldLayoutId id="2147484050" r:id="rId25"/>
    <p:sldLayoutId id="2147484051" r:id="rId26"/>
    <p:sldLayoutId id="2147484052" r:id="rId27"/>
    <p:sldLayoutId id="2147484053" r:id="rId28"/>
    <p:sldLayoutId id="2147484054" r:id="rId29"/>
    <p:sldLayoutId id="2147484055" r:id="rId30"/>
    <p:sldLayoutId id="2147484056" r:id="rId31"/>
    <p:sldLayoutId id="2147484057" r:id="rId32"/>
    <p:sldLayoutId id="2147484058" r:id="rId33"/>
    <p:sldLayoutId id="2147484059" r:id="rId34"/>
    <p:sldLayoutId id="2147484060" r:id="rId35"/>
    <p:sldLayoutId id="2147484061" r:id="rId36"/>
    <p:sldLayoutId id="2147484062" r:id="rId37"/>
    <p:sldLayoutId id="2147484063" r:id="rId38"/>
    <p:sldLayoutId id="2147484064" r:id="rId39"/>
    <p:sldLayoutId id="2147484065" r:id="rId40"/>
    <p:sldLayoutId id="2147484066" r:id="rId41"/>
    <p:sldLayoutId id="2147484067" r:id="rId42"/>
    <p:sldLayoutId id="2147484068" r:id="rId43"/>
    <p:sldLayoutId id="2147484069" r:id="rId44"/>
    <p:sldLayoutId id="2147484070" r:id="rId45"/>
    <p:sldLayoutId id="2147484071" r:id="rId46"/>
    <p:sldLayoutId id="2147484072" r:id="rId47"/>
    <p:sldLayoutId id="2147484073" r:id="rId48"/>
    <p:sldLayoutId id="2147484074" r:id="rId49"/>
    <p:sldLayoutId id="2147484075" r:id="rId50"/>
    <p:sldLayoutId id="2147484076" r:id="rId51"/>
    <p:sldLayoutId id="2147484077" r:id="rId52"/>
    <p:sldLayoutId id="2147484078" r:id="rId53"/>
    <p:sldLayoutId id="2147484079" r:id="rId54"/>
    <p:sldLayoutId id="2147484080" r:id="rId55"/>
    <p:sldLayoutId id="2147484081" r:id="rId56"/>
    <p:sldLayoutId id="2147484082" r:id="rId57"/>
    <p:sldLayoutId id="2147484083" r:id="rId58"/>
    <p:sldLayoutId id="2147484084" r:id="rId59"/>
    <p:sldLayoutId id="2147484085" r:id="rId60"/>
    <p:sldLayoutId id="2147484086" r:id="rId61"/>
    <p:sldLayoutId id="2147484087" r:id="rId62"/>
    <p:sldLayoutId id="2147484088" r:id="rId63"/>
    <p:sldLayoutId id="2147484089" r:id="rId64"/>
    <p:sldLayoutId id="2147484090" r:id="rId65"/>
    <p:sldLayoutId id="2147484091" r:id="rId66"/>
    <p:sldLayoutId id="2147484092" r:id="rId67"/>
    <p:sldLayoutId id="2147484093" r:id="rId68"/>
    <p:sldLayoutId id="2147484094" r:id="rId69"/>
    <p:sldLayoutId id="2147484095" r:id="rId70"/>
    <p:sldLayoutId id="2147484096" r:id="rId71"/>
    <p:sldLayoutId id="2147484097" r:id="rId72"/>
    <p:sldLayoutId id="2147484098" r:id="rId73"/>
    <p:sldLayoutId id="2147484099" r:id="rId74"/>
    <p:sldLayoutId id="2147484100" r:id="rId75"/>
    <p:sldLayoutId id="2147484101" r:id="rId76"/>
    <p:sldLayoutId id="2147484102" r:id="rId77"/>
    <p:sldLayoutId id="2147484103" r:id="rId78"/>
  </p:sldLayoutIdLst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Raleway" charset="0"/>
          <a:ea typeface="Raleway" charset="0"/>
          <a:cs typeface="Raleway" charset="0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aleway" panose="020B0503030101060003" pitchFamily="34" charset="0"/>
          <a:ea typeface="Raleway" panose="020B0503030101060003" pitchFamily="34" charset="0"/>
          <a:cs typeface="Raleway" panose="020B0503030101060003" pitchFamily="34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aleway" panose="020B0503030101060003" pitchFamily="34" charset="0"/>
          <a:ea typeface="Raleway" panose="020B0503030101060003" pitchFamily="34" charset="0"/>
          <a:cs typeface="Raleway" panose="020B0503030101060003" pitchFamily="34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aleway" panose="020B0503030101060003" pitchFamily="34" charset="0"/>
          <a:ea typeface="Raleway" panose="020B0503030101060003" pitchFamily="34" charset="0"/>
          <a:cs typeface="Raleway" panose="020B0503030101060003" pitchFamily="34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aleway" panose="020B0503030101060003" pitchFamily="34" charset="0"/>
          <a:ea typeface="Raleway" panose="020B0503030101060003" pitchFamily="34" charset="0"/>
          <a:cs typeface="Raleway" panose="020B0503030101060003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aleway" panose="020B0503030101060003" pitchFamily="34" charset="0"/>
          <a:ea typeface="Raleway" panose="020B0503030101060003" pitchFamily="34" charset="0"/>
          <a:cs typeface="Raleway" panose="020B0503030101060003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aleway" panose="020B0503030101060003" pitchFamily="34" charset="0"/>
          <a:ea typeface="Raleway" panose="020B0503030101060003" pitchFamily="34" charset="0"/>
          <a:cs typeface="Raleway" panose="020B0503030101060003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aleway" panose="020B0503030101060003" pitchFamily="34" charset="0"/>
          <a:ea typeface="Raleway" panose="020B0503030101060003" pitchFamily="34" charset="0"/>
          <a:cs typeface="Raleway" panose="020B0503030101060003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aleway" panose="020B0503030101060003" pitchFamily="34" charset="0"/>
          <a:ea typeface="Raleway" panose="020B0503030101060003" pitchFamily="34" charset="0"/>
          <a:cs typeface="Raleway" panose="020B0503030101060003" pitchFamily="34" charset="0"/>
        </a:defRPr>
      </a:lvl9pPr>
    </p:titleStyle>
    <p:bodyStyle>
      <a:lvl1pPr marL="227013" indent="-227013" algn="l" defTabSz="9128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aleway" charset="0"/>
          <a:ea typeface="Raleway" charset="0"/>
          <a:cs typeface="Raleway" charset="0"/>
        </a:defRPr>
      </a:lvl1pPr>
      <a:lvl2pPr marL="684213" indent="-227013" algn="l" defTabSz="912813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aleway" charset="0"/>
          <a:ea typeface="Raleway" charset="0"/>
          <a:cs typeface="Raleway" charset="0"/>
        </a:defRPr>
      </a:lvl2pPr>
      <a:lvl3pPr marL="1141413" indent="-227013" algn="l" defTabSz="912813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aleway" charset="0"/>
          <a:ea typeface="Raleway" charset="0"/>
          <a:cs typeface="Raleway" charset="0"/>
        </a:defRPr>
      </a:lvl3pPr>
      <a:lvl4pPr marL="1598613" indent="-227013" algn="l" defTabSz="912813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Raleway" charset="0"/>
          <a:ea typeface="Raleway" charset="0"/>
          <a:cs typeface="Raleway" charset="0"/>
        </a:defRPr>
      </a:lvl4pPr>
      <a:lvl5pPr marL="2055813" indent="-227013" algn="l" defTabSz="912813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Raleway" charset="0"/>
          <a:ea typeface="Raleway" charset="0"/>
          <a:cs typeface="Raleway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bloglogistica.com.br/wp-content/uploads/2017/03/estender-500-as-principais-rodovias-do-brasil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12192000" cy="807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474662" y="1915936"/>
            <a:ext cx="1124267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algn="ctr" defTabSz="9128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7200" b="1" kern="120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defRPr>
            </a:lvl9pPr>
          </a:lstStyle>
          <a:p>
            <a:r>
              <a:rPr lang="pt-BR" altLang="pt-BR"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rPr>
              <a:t>Estamos no dia </a:t>
            </a:r>
            <a:br>
              <a:rPr lang="pt-BR" altLang="pt-BR"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rPr>
            </a:br>
            <a:r>
              <a:rPr lang="pt-BR" altLang="pt-BR"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rPr>
              <a:t>30 de maio</a:t>
            </a:r>
            <a:br>
              <a:rPr lang="pt-BR" altLang="pt-BR"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rPr>
            </a:br>
            <a:br>
              <a:rPr lang="pt-BR" altLang="pt-BR"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rPr>
            </a:br>
            <a:r>
              <a:rPr lang="pt-BR" altLang="pt-BR"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rPr>
              <a:t>A greve acabou...</a:t>
            </a:r>
          </a:p>
        </p:txBody>
      </p:sp>
    </p:spTree>
    <p:extLst>
      <p:ext uri="{BB962C8B-B14F-4D97-AF65-F5344CB8AC3E}">
        <p14:creationId xmlns:p14="http://schemas.microsoft.com/office/powerpoint/2010/main" val="288790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aplikpisos.com.br/site/wp-content/uploads/2018/04/doc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7485" b="278"/>
          <a:stretch/>
        </p:blipFill>
        <p:spPr bwMode="auto">
          <a:xfrm>
            <a:off x="-1" y="0"/>
            <a:ext cx="12192001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-1" y="0"/>
            <a:ext cx="12192001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28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7200" b="1" kern="120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defRPr>
            </a:lvl9pPr>
          </a:lstStyle>
          <a:p>
            <a:r>
              <a:rPr lang="pt-BR" altLang="pt-BR" sz="6900">
                <a:solidFill>
                  <a:schemeClr val="bg2">
                    <a:lumMod val="10000"/>
                  </a:schemeClr>
                </a:solidFill>
                <a:latin typeface="Raleway"/>
                <a:ea typeface="Raleway" panose="020B0503030101060003" pitchFamily="34" charset="0"/>
                <a:cs typeface="Raleway" panose="020B0503030101060003" pitchFamily="34" charset="0"/>
              </a:rPr>
              <a:t>Agora temos </a:t>
            </a:r>
            <a:br>
              <a:rPr lang="pt-BR" altLang="pt-BR" sz="6900"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rPr>
            </a:br>
            <a:r>
              <a:rPr lang="pt-BR" altLang="pt-BR" sz="6900">
                <a:solidFill>
                  <a:schemeClr val="bg2">
                    <a:lumMod val="10000"/>
                  </a:schemeClr>
                </a:solidFill>
                <a:latin typeface="Raleway"/>
                <a:ea typeface="Raleway" panose="020B0503030101060003" pitchFamily="34" charset="0"/>
                <a:cs typeface="Raleway" panose="020B0503030101060003" pitchFamily="34" charset="0"/>
              </a:rPr>
              <a:t>20.000 produtos aguardando embarque</a:t>
            </a:r>
          </a:p>
          <a:p>
            <a:endParaRPr lang="pt-BR" altLang="pt-BR">
              <a:solidFill>
                <a:schemeClr val="bg2">
                  <a:lumMod val="10000"/>
                </a:schemeClr>
              </a:solidFill>
              <a:latin typeface="Raleway" panose="020B0503030101060003" pitchFamily="34" charset="0"/>
              <a:ea typeface="Raleway" panose="020B0503030101060003" pitchFamily="34" charset="0"/>
              <a:cs typeface="Raleway" panose="020B0503030101060003" pitchFamily="34" charset="0"/>
            </a:endParaRPr>
          </a:p>
          <a:p>
            <a:endParaRPr lang="pt-BR" altLang="pt-BR">
              <a:solidFill>
                <a:schemeClr val="bg2">
                  <a:lumMod val="10000"/>
                </a:schemeClr>
              </a:solidFill>
              <a:latin typeface="Raleway" panose="020B0503030101060003" pitchFamily="34" charset="0"/>
              <a:ea typeface="Raleway" panose="020B0503030101060003" pitchFamily="34" charset="0"/>
              <a:cs typeface="Raleway" panose="020B0503030101060003" pitchFamily="34" charset="0"/>
            </a:endParaRPr>
          </a:p>
          <a:p>
            <a:endParaRPr lang="pt-BR" altLang="pt-BR">
              <a:solidFill>
                <a:schemeClr val="bg2">
                  <a:lumMod val="10000"/>
                </a:schemeClr>
              </a:solidFill>
              <a:latin typeface="Raleway" panose="020B0503030101060003" pitchFamily="34" charset="0"/>
              <a:ea typeface="Raleway" panose="020B0503030101060003" pitchFamily="34" charset="0"/>
              <a:cs typeface="Raleway" panose="020B0503030101060003" pitchFamily="34" charset="0"/>
            </a:endParaRPr>
          </a:p>
          <a:p>
            <a:endParaRPr lang="pt-BR" altLang="pt-BR">
              <a:solidFill>
                <a:schemeClr val="bg2">
                  <a:lumMod val="10000"/>
                </a:schemeClr>
              </a:solidFill>
              <a:latin typeface="Raleway" panose="020B0503030101060003" pitchFamily="34" charset="0"/>
              <a:ea typeface="Raleway" panose="020B0503030101060003" pitchFamily="34" charset="0"/>
              <a:cs typeface="Raleway" panose="020B0503030101060003" pitchFamily="34" charset="0"/>
            </a:endParaRPr>
          </a:p>
          <a:p>
            <a:endParaRPr lang="pt-BR" altLang="pt-BR">
              <a:solidFill>
                <a:schemeClr val="bg2">
                  <a:lumMod val="10000"/>
                </a:schemeClr>
              </a:solidFill>
              <a:latin typeface="Raleway" panose="020B0503030101060003" pitchFamily="34" charset="0"/>
              <a:ea typeface="Raleway" panose="020B0503030101060003" pitchFamily="34" charset="0"/>
              <a:cs typeface="Raleway" panose="020B0503030101060003" pitchFamily="34" charset="0"/>
            </a:endParaRPr>
          </a:p>
          <a:p>
            <a:endParaRPr lang="pt-BR" altLang="pt-BR">
              <a:solidFill>
                <a:schemeClr val="bg2">
                  <a:lumMod val="10000"/>
                </a:schemeClr>
              </a:solidFill>
              <a:latin typeface="Raleway" panose="020B0503030101060003" pitchFamily="34" charset="0"/>
              <a:ea typeface="Raleway" panose="020B0503030101060003" pitchFamily="34" charset="0"/>
              <a:cs typeface="Raleway" panose="020B0503030101060003" pitchFamily="34" charset="0"/>
            </a:endParaRPr>
          </a:p>
          <a:p>
            <a:endParaRPr lang="pt-BR" altLang="pt-BR">
              <a:solidFill>
                <a:schemeClr val="bg2">
                  <a:lumMod val="10000"/>
                </a:schemeClr>
              </a:solidFill>
              <a:latin typeface="Raleway" panose="020B0503030101060003" pitchFamily="34" charset="0"/>
              <a:ea typeface="Raleway" panose="020B0503030101060003" pitchFamily="34" charset="0"/>
              <a:cs typeface="Raleway" panose="020B0503030101060003" pitchFamily="34" charset="0"/>
            </a:endParaRPr>
          </a:p>
          <a:p>
            <a:r>
              <a:rPr lang="pt-BR" altLang="pt-BR">
                <a:solidFill>
                  <a:schemeClr val="bg2">
                    <a:lumMod val="10000"/>
                  </a:schemeClr>
                </a:solidFill>
                <a:latin typeface="Raleway"/>
                <a:ea typeface="Raleway" panose="020B0503030101060003" pitchFamily="34" charset="0"/>
                <a:cs typeface="Raleway" panose="020B0503030101060003" pitchFamily="34" charset="0"/>
              </a:rPr>
              <a:t>E centenas de caminhões na fila...</a:t>
            </a:r>
          </a:p>
        </p:txBody>
      </p:sp>
    </p:spTree>
    <p:extLst>
      <p:ext uri="{BB962C8B-B14F-4D97-AF65-F5344CB8AC3E}">
        <p14:creationId xmlns:p14="http://schemas.microsoft.com/office/powerpoint/2010/main" val="2357586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71132"/>
            <a:ext cx="5464175" cy="4362450"/>
          </a:xfrm>
        </p:spPr>
        <p:txBody>
          <a:bodyPr/>
          <a:lstStyle/>
          <a:p>
            <a:pPr defTabSz="914377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7200">
                <a:latin typeface="Raleway"/>
              </a:rPr>
              <a:t>Vamos organizar </a:t>
            </a:r>
            <a:r>
              <a:rPr lang="en-US" sz="7200" err="1">
                <a:latin typeface="Raleway"/>
              </a:rPr>
              <a:t>esta</a:t>
            </a:r>
            <a:r>
              <a:rPr lang="en-US" sz="7200">
                <a:latin typeface="Raleway"/>
              </a:rPr>
              <a:t> bagunça?</a:t>
            </a:r>
          </a:p>
        </p:txBody>
      </p:sp>
    </p:spTree>
    <p:extLst>
      <p:ext uri="{BB962C8B-B14F-4D97-AF65-F5344CB8AC3E}">
        <p14:creationId xmlns:p14="http://schemas.microsoft.com/office/powerpoint/2010/main" val="2981267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2009775"/>
            <a:ext cx="5224462" cy="2838450"/>
          </a:xfrm>
        </p:spPr>
        <p:txBody>
          <a:bodyPr/>
          <a:lstStyle/>
          <a:p>
            <a:pPr defTabSz="914377" fontAlgn="auto">
              <a:spcAft>
                <a:spcPts val="0"/>
              </a:spcAft>
              <a:defRPr/>
            </a:pPr>
            <a:r>
              <a:rPr lang="en-US" sz="4250">
                <a:latin typeface="Raleway"/>
              </a:rPr>
              <a:t>Hackathon</a:t>
            </a:r>
            <a:br>
              <a:rPr lang="en-US" sz="4250">
                <a:latin typeface="Raleway"/>
              </a:rPr>
            </a:br>
            <a:r>
              <a:rPr lang="en-US" sz="4250" err="1">
                <a:latin typeface="Raleway"/>
              </a:rPr>
              <a:t>Distribuição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>
          <a:xfrm>
            <a:off x="871538" y="5675313"/>
            <a:ext cx="3852862" cy="328612"/>
          </a:xfrm>
        </p:spPr>
        <p:txBody>
          <a:bodyPr/>
          <a:lstStyle/>
          <a:p>
            <a:pPr defTabSz="914377" fontAlgn="auto">
              <a:spcAft>
                <a:spcPts val="0"/>
              </a:spcAft>
              <a:defRPr/>
            </a:pPr>
            <a:r>
              <a:rPr lang="en-US" err="1"/>
              <a:t>Programa</a:t>
            </a:r>
            <a:r>
              <a:rPr lang="en-US"/>
              <a:t> de </a:t>
            </a:r>
            <a:r>
              <a:rPr lang="en-US" err="1"/>
              <a:t>Aceleração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>
          <a:xfrm>
            <a:off x="495300" y="336550"/>
            <a:ext cx="8688388" cy="744538"/>
          </a:xfrm>
        </p:spPr>
        <p:txBody>
          <a:bodyPr/>
          <a:lstStyle/>
          <a:p>
            <a:pPr>
              <a:defRPr/>
            </a:pPr>
            <a:r>
              <a:rPr lang="en-US" err="1"/>
              <a:t>Regras</a:t>
            </a:r>
            <a:r>
              <a:rPr lang="en-US"/>
              <a:t> para </a:t>
            </a:r>
            <a:r>
              <a:rPr lang="en-US" err="1"/>
              <a:t>produtos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>
          <a:xfrm>
            <a:off x="495299" y="1690688"/>
            <a:ext cx="10860055" cy="4548187"/>
          </a:xfrm>
        </p:spPr>
        <p:txBody>
          <a:bodyPr wrap="none" numCol="1">
            <a:noAutofit/>
          </a:bodyPr>
          <a:lstStyle/>
          <a:p>
            <a:pPr marL="342900" indent="-342900" defTabSz="914377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produtos</a:t>
            </a:r>
            <a:r>
              <a:rPr lang="en-US"/>
              <a:t> </a:t>
            </a:r>
            <a:r>
              <a:rPr lang="en-US" err="1"/>
              <a:t>estão</a:t>
            </a:r>
            <a:r>
              <a:rPr lang="en-US"/>
              <a:t> </a:t>
            </a:r>
            <a:r>
              <a:rPr lang="en-US" err="1"/>
              <a:t>disponíveis</a:t>
            </a:r>
            <a:r>
              <a:rPr lang="en-US"/>
              <a:t> no </a:t>
            </a:r>
            <a:r>
              <a:rPr lang="en-US" err="1"/>
              <a:t>diretório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produtos_aguardando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defTabSz="914377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0">
                <a:solidFill>
                  <a:schemeClr val="bg1"/>
                </a:solidFill>
              </a:rPr>
              <a:t>O </a:t>
            </a:r>
            <a:r>
              <a:rPr lang="en-US" b="0" err="1">
                <a:solidFill>
                  <a:schemeClr val="bg1"/>
                </a:solidFill>
              </a:rPr>
              <a:t>nome</a:t>
            </a:r>
            <a:r>
              <a:rPr lang="en-US" b="0">
                <a:solidFill>
                  <a:schemeClr val="bg1"/>
                </a:solidFill>
              </a:rPr>
              <a:t> do </a:t>
            </a:r>
            <a:r>
              <a:rPr lang="en-US" b="0" err="1">
                <a:solidFill>
                  <a:schemeClr val="bg1"/>
                </a:solidFill>
              </a:rPr>
              <a:t>produto</a:t>
            </a:r>
            <a:r>
              <a:rPr lang="en-US" b="0">
                <a:solidFill>
                  <a:schemeClr val="bg1"/>
                </a:solidFill>
              </a:rPr>
              <a:t> é o </a:t>
            </a:r>
            <a:r>
              <a:rPr lang="en-US" b="0" err="1">
                <a:solidFill>
                  <a:schemeClr val="bg1"/>
                </a:solidFill>
              </a:rPr>
              <a:t>nome</a:t>
            </a:r>
            <a:r>
              <a:rPr lang="en-US" b="0">
                <a:solidFill>
                  <a:schemeClr val="bg1"/>
                </a:solidFill>
              </a:rPr>
              <a:t> do </a:t>
            </a:r>
            <a:r>
              <a:rPr lang="en-US" b="0" err="1">
                <a:solidFill>
                  <a:schemeClr val="bg1"/>
                </a:solidFill>
              </a:rPr>
              <a:t>arquivo</a:t>
            </a:r>
            <a:endParaRPr lang="en-US" b="0">
              <a:solidFill>
                <a:schemeClr val="bg1"/>
              </a:solidFill>
            </a:endParaRPr>
          </a:p>
          <a:p>
            <a:pPr marL="342900" indent="-342900" defTabSz="914377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tipos</a:t>
            </a:r>
            <a:r>
              <a:rPr lang="en-US"/>
              <a:t> de </a:t>
            </a:r>
            <a:r>
              <a:rPr lang="en-US" err="1"/>
              <a:t>produtos</a:t>
            </a:r>
            <a:r>
              <a:rPr lang="en-US"/>
              <a:t> </a:t>
            </a:r>
            <a:r>
              <a:rPr lang="en-US" err="1"/>
              <a:t>são</a:t>
            </a:r>
            <a:r>
              <a:rPr lang="en-US"/>
              <a:t>: Alimentos, </a:t>
            </a:r>
            <a:r>
              <a:rPr lang="en-US" err="1"/>
              <a:t>Eletrônicos</a:t>
            </a:r>
            <a:r>
              <a:rPr lang="en-US"/>
              <a:t> e </a:t>
            </a:r>
            <a:r>
              <a:rPr lang="en-US" err="1"/>
              <a:t>Refrigerados</a:t>
            </a:r>
            <a:endParaRPr lang="en-US"/>
          </a:p>
          <a:p>
            <a:pPr marL="342900" indent="-342900" defTabSz="914377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0">
                <a:solidFill>
                  <a:schemeClr val="bg1"/>
                </a:solidFill>
              </a:rPr>
              <a:t>O layout do </a:t>
            </a:r>
            <a:r>
              <a:rPr lang="en-US" b="0" err="1">
                <a:solidFill>
                  <a:schemeClr val="bg1"/>
                </a:solidFill>
              </a:rPr>
              <a:t>arquivo</a:t>
            </a:r>
            <a:r>
              <a:rPr lang="en-US" b="0">
                <a:solidFill>
                  <a:schemeClr val="bg1"/>
                </a:solidFill>
              </a:rPr>
              <a:t> é:</a:t>
            </a:r>
          </a:p>
          <a:p>
            <a:pPr lvl="1"/>
            <a:endParaRPr lang="pt-BR" b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b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Eletrônico //linha 1 – tipo do produto</a:t>
            </a:r>
          </a:p>
          <a:p>
            <a:pPr lvl="1"/>
            <a:r>
              <a:rPr lang="pt-BR" b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15.5       //linha 2 – peso em kg</a:t>
            </a:r>
          </a:p>
          <a:p>
            <a:pPr lvl="1"/>
            <a:r>
              <a:rPr lang="pt-BR" b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Joinville  //linha 3 - destino</a:t>
            </a:r>
          </a:p>
          <a:p>
            <a:pPr defTabSz="914377" fontAlgn="auto">
              <a:spcAft>
                <a:spcPts val="0"/>
              </a:spcAft>
              <a:defRPr/>
            </a:pPr>
            <a:endParaRPr lang="en-US" b="0">
              <a:solidFill>
                <a:schemeClr val="bg1"/>
              </a:solidFill>
            </a:endParaRPr>
          </a:p>
          <a:p>
            <a:pPr marL="342900" indent="-342900" defTabSz="914377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0">
              <a:solidFill>
                <a:schemeClr val="bg1"/>
              </a:solidFill>
            </a:endParaRPr>
          </a:p>
          <a:p>
            <a:pPr marL="800067" lvl="1" indent="-342900" defTabSz="914377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0">
              <a:solidFill>
                <a:schemeClr val="bg1"/>
              </a:solidFill>
            </a:endParaRPr>
          </a:p>
          <a:p>
            <a:pPr marL="800067" lvl="1" indent="-342900" algn="r" defTabSz="914377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77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>
          <a:xfrm>
            <a:off x="495300" y="336550"/>
            <a:ext cx="8688388" cy="744538"/>
          </a:xfrm>
        </p:spPr>
        <p:txBody>
          <a:bodyPr/>
          <a:lstStyle/>
          <a:p>
            <a:pPr>
              <a:defRPr/>
            </a:pPr>
            <a:r>
              <a:rPr lang="en-US" err="1"/>
              <a:t>Regras</a:t>
            </a:r>
            <a:r>
              <a:rPr lang="en-US"/>
              <a:t> para </a:t>
            </a:r>
            <a:r>
              <a:rPr lang="en-US" err="1"/>
              <a:t>veículos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>
          <a:xfrm>
            <a:off x="495299" y="1690688"/>
            <a:ext cx="10860055" cy="4548187"/>
          </a:xfrm>
        </p:spPr>
        <p:txBody>
          <a:bodyPr wrap="none" numCol="1">
            <a:noAutofit/>
          </a:bodyPr>
          <a:lstStyle/>
          <a:p>
            <a:pPr marL="342900" indent="-342900" defTabSz="914377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veículos</a:t>
            </a:r>
            <a:r>
              <a:rPr lang="en-US"/>
              <a:t> </a:t>
            </a:r>
            <a:r>
              <a:rPr lang="en-US" err="1"/>
              <a:t>estão</a:t>
            </a:r>
            <a:r>
              <a:rPr lang="en-US"/>
              <a:t> </a:t>
            </a:r>
            <a:r>
              <a:rPr lang="en-US" err="1"/>
              <a:t>aguardando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veiculo_entrada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defTabSz="914377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0">
                <a:solidFill>
                  <a:schemeClr val="bg1"/>
                </a:solidFill>
              </a:rPr>
              <a:t>O </a:t>
            </a:r>
            <a:r>
              <a:rPr lang="en-US" b="0" err="1">
                <a:solidFill>
                  <a:schemeClr val="bg1"/>
                </a:solidFill>
              </a:rPr>
              <a:t>nome</a:t>
            </a:r>
            <a:r>
              <a:rPr lang="en-US" b="0">
                <a:solidFill>
                  <a:schemeClr val="bg1"/>
                </a:solidFill>
              </a:rPr>
              <a:t> do </a:t>
            </a:r>
            <a:r>
              <a:rPr lang="en-US" b="0" err="1">
                <a:solidFill>
                  <a:schemeClr val="bg1"/>
                </a:solidFill>
              </a:rPr>
              <a:t>caminhão</a:t>
            </a:r>
            <a:r>
              <a:rPr lang="en-US" b="0">
                <a:solidFill>
                  <a:schemeClr val="bg1"/>
                </a:solidFill>
              </a:rPr>
              <a:t>, é o </a:t>
            </a:r>
            <a:r>
              <a:rPr lang="en-US" b="0" err="1">
                <a:solidFill>
                  <a:schemeClr val="bg1"/>
                </a:solidFill>
              </a:rPr>
              <a:t>nome</a:t>
            </a:r>
            <a:r>
              <a:rPr lang="en-US" b="0">
                <a:solidFill>
                  <a:schemeClr val="bg1"/>
                </a:solidFill>
              </a:rPr>
              <a:t> do </a:t>
            </a:r>
            <a:r>
              <a:rPr lang="en-US" b="0" err="1">
                <a:solidFill>
                  <a:schemeClr val="bg1"/>
                </a:solidFill>
              </a:rPr>
              <a:t>arquivo</a:t>
            </a:r>
            <a:endParaRPr lang="en-US"/>
          </a:p>
          <a:p>
            <a:pPr marL="342900" indent="-342900" defTabSz="914377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err="1"/>
              <a:t>Ti</a:t>
            </a:r>
            <a:r>
              <a:rPr lang="pt-BR" err="1"/>
              <a:t>pos</a:t>
            </a:r>
            <a:r>
              <a:rPr lang="pt-BR"/>
              <a:t> de veículos são:</a:t>
            </a:r>
          </a:p>
          <a:p>
            <a:pPr marL="800067" lvl="1" indent="-342900" defTabSz="914377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>
                <a:solidFill>
                  <a:schemeClr val="bg1"/>
                </a:solidFill>
              </a:rPr>
              <a:t>Geral</a:t>
            </a:r>
            <a:r>
              <a:rPr lang="pt-BR" b="0">
                <a:solidFill>
                  <a:schemeClr val="bg1"/>
                </a:solidFill>
              </a:rPr>
              <a:t> – aceita tanto eletrônicos quanto alimentos, mas se começou a ser </a:t>
            </a:r>
            <a:br>
              <a:rPr lang="pt-BR" b="0">
                <a:solidFill>
                  <a:schemeClr val="bg1"/>
                </a:solidFill>
              </a:rPr>
            </a:br>
            <a:r>
              <a:rPr lang="pt-BR" b="0">
                <a:solidFill>
                  <a:schemeClr val="bg1"/>
                </a:solidFill>
              </a:rPr>
              <a:t>carregado com um tipo, só pode receber este tipo.</a:t>
            </a:r>
          </a:p>
          <a:p>
            <a:pPr marL="800067" lvl="1" indent="-342900" defTabSz="914377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>
                <a:solidFill>
                  <a:schemeClr val="bg1"/>
                </a:solidFill>
              </a:rPr>
              <a:t>Para Eletrônicos </a:t>
            </a:r>
            <a:r>
              <a:rPr lang="pt-BR" b="0">
                <a:solidFill>
                  <a:schemeClr val="bg1"/>
                </a:solidFill>
              </a:rPr>
              <a:t>– caminhão com segurança reforçada e com escolta, viável </a:t>
            </a:r>
            <a:br>
              <a:rPr lang="pt-BR" b="0">
                <a:solidFill>
                  <a:schemeClr val="bg1"/>
                </a:solidFill>
              </a:rPr>
            </a:br>
            <a:r>
              <a:rPr lang="pt-BR" b="0">
                <a:solidFill>
                  <a:schemeClr val="bg1"/>
                </a:solidFill>
              </a:rPr>
              <a:t>apenas para transportar eletrônicos</a:t>
            </a:r>
          </a:p>
          <a:p>
            <a:pPr marL="800067" lvl="1" indent="-342900" defTabSz="914377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>
                <a:solidFill>
                  <a:schemeClr val="bg1"/>
                </a:solidFill>
              </a:rPr>
              <a:t>Para Alimentos </a:t>
            </a:r>
            <a:r>
              <a:rPr lang="pt-BR" b="0">
                <a:solidFill>
                  <a:schemeClr val="bg1"/>
                </a:solidFill>
              </a:rPr>
              <a:t>– caminhão bem ventilado, ideal para alimentos</a:t>
            </a:r>
          </a:p>
          <a:p>
            <a:pPr marL="800067" lvl="1" indent="-342900" defTabSz="914377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>
                <a:solidFill>
                  <a:schemeClr val="bg1"/>
                </a:solidFill>
              </a:rPr>
              <a:t>Para Refrigerados </a:t>
            </a:r>
            <a:r>
              <a:rPr lang="pt-BR" b="0">
                <a:solidFill>
                  <a:schemeClr val="bg1"/>
                </a:solidFill>
              </a:rPr>
              <a:t>– só aceita refrigerados</a:t>
            </a:r>
          </a:p>
          <a:p>
            <a:pPr marL="800067" lvl="1" indent="-342900" defTabSz="914377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>
                <a:solidFill>
                  <a:schemeClr val="bg1"/>
                </a:solidFill>
              </a:rPr>
              <a:t>Passeio</a:t>
            </a:r>
            <a:r>
              <a:rPr lang="pt-BR" b="0">
                <a:solidFill>
                  <a:schemeClr val="bg1"/>
                </a:solidFill>
              </a:rPr>
              <a:t> – não deve ser carregado</a:t>
            </a:r>
            <a:endParaRPr lang="en-US" b="0">
              <a:solidFill>
                <a:schemeClr val="bg1"/>
              </a:solidFill>
            </a:endParaRPr>
          </a:p>
          <a:p>
            <a:pPr marL="800067" lvl="1" indent="-342900" defTabSz="914377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0">
              <a:solidFill>
                <a:schemeClr val="bg1"/>
              </a:solidFill>
            </a:endParaRPr>
          </a:p>
          <a:p>
            <a:pPr marL="800067" lvl="1" indent="-342900" algn="r" defTabSz="914377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8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>
          <a:xfrm>
            <a:off x="495300" y="336550"/>
            <a:ext cx="8688388" cy="744538"/>
          </a:xfrm>
        </p:spPr>
        <p:txBody>
          <a:bodyPr/>
          <a:lstStyle/>
          <a:p>
            <a:pPr>
              <a:defRPr/>
            </a:pPr>
            <a:r>
              <a:rPr lang="en-US" err="1"/>
              <a:t>Regras</a:t>
            </a:r>
            <a:r>
              <a:rPr lang="en-US"/>
              <a:t> para </a:t>
            </a:r>
            <a:r>
              <a:rPr lang="en-US" err="1"/>
              <a:t>veículos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>
          <a:xfrm>
            <a:off x="495299" y="1690688"/>
            <a:ext cx="10860055" cy="4548187"/>
          </a:xfrm>
        </p:spPr>
        <p:txBody>
          <a:bodyPr wrap="none" numCol="1">
            <a:noAutofit/>
          </a:bodyPr>
          <a:lstStyle/>
          <a:p>
            <a:pPr marL="342900" indent="-342900" defTabSz="914377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/>
              <a:t>O layout do </a:t>
            </a:r>
            <a:r>
              <a:rPr lang="en-US" err="1"/>
              <a:t>arquivo</a:t>
            </a:r>
            <a:r>
              <a:rPr lang="en-US"/>
              <a:t> é:</a:t>
            </a:r>
          </a:p>
          <a:p>
            <a:pPr lvl="1"/>
            <a:endParaRPr lang="pt-BR" b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b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Geral      //linha 1 – tipo do veículo</a:t>
            </a:r>
          </a:p>
          <a:p>
            <a:pPr lvl="1"/>
            <a:r>
              <a:rPr lang="pt-BR" b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15.5       //linha 2 – capacidade em kg</a:t>
            </a:r>
          </a:p>
          <a:p>
            <a:pPr lvl="1"/>
            <a:r>
              <a:rPr lang="pt-BR" b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Joinville  //linha 3 - destino</a:t>
            </a:r>
          </a:p>
          <a:p>
            <a:pPr defTabSz="914377" fontAlgn="auto">
              <a:spcAft>
                <a:spcPts val="0"/>
              </a:spcAft>
              <a:defRPr/>
            </a:pPr>
            <a:endParaRPr lang="en-US"/>
          </a:p>
          <a:p>
            <a:pPr marL="800067" lvl="1" indent="-342900" defTabSz="914377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0">
              <a:solidFill>
                <a:schemeClr val="bg1"/>
              </a:solidFill>
            </a:endParaRPr>
          </a:p>
          <a:p>
            <a:pPr marL="800067" lvl="1" indent="-342900" algn="r" defTabSz="914377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80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>
          <a:xfrm>
            <a:off x="495300" y="336550"/>
            <a:ext cx="8688388" cy="744538"/>
          </a:xfrm>
        </p:spPr>
        <p:txBody>
          <a:bodyPr/>
          <a:lstStyle/>
          <a:p>
            <a:pPr>
              <a:defRPr/>
            </a:pPr>
            <a:r>
              <a:rPr lang="en-US" err="1"/>
              <a:t>Regras</a:t>
            </a:r>
            <a:r>
              <a:rPr lang="en-US"/>
              <a:t> para </a:t>
            </a:r>
            <a:r>
              <a:rPr lang="en-US" err="1"/>
              <a:t>carregamento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>
          <a:xfrm>
            <a:off x="495299" y="1690688"/>
            <a:ext cx="10860055" cy="4548187"/>
          </a:xfrm>
        </p:spPr>
        <p:txBody>
          <a:bodyPr wrap="none" numCol="1">
            <a:noAutofit/>
          </a:bodyPr>
          <a:lstStyle/>
          <a:p>
            <a:pPr marL="342900" indent="-342900" defTabSz="914377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100" err="1">
                <a:latin typeface="Raleway"/>
              </a:rPr>
              <a:t>Ao</a:t>
            </a:r>
            <a:r>
              <a:rPr lang="en-US" sz="2100">
                <a:latin typeface="Raleway"/>
              </a:rPr>
              <a:t> </a:t>
            </a:r>
            <a:r>
              <a:rPr lang="en-US" sz="2100" err="1">
                <a:latin typeface="Raleway"/>
              </a:rPr>
              <a:t>carregar</a:t>
            </a:r>
            <a:r>
              <a:rPr lang="en-US" sz="2100">
                <a:latin typeface="Raleway"/>
              </a:rPr>
              <a:t>, o </a:t>
            </a:r>
            <a:r>
              <a:rPr lang="en-US" sz="2100" err="1">
                <a:latin typeface="Raleway"/>
              </a:rPr>
              <a:t>arquivo</a:t>
            </a:r>
            <a:r>
              <a:rPr lang="en-US" sz="2100">
                <a:latin typeface="Raleway"/>
              </a:rPr>
              <a:t> do </a:t>
            </a:r>
            <a:r>
              <a:rPr lang="en-US" sz="2100" err="1">
                <a:latin typeface="Raleway"/>
              </a:rPr>
              <a:t>veículo</a:t>
            </a:r>
            <a:r>
              <a:rPr lang="en-US" sz="2100">
                <a:latin typeface="Raleway"/>
              </a:rPr>
              <a:t> </a:t>
            </a:r>
            <a:r>
              <a:rPr lang="en-US" sz="2100" err="1">
                <a:latin typeface="Raleway"/>
              </a:rPr>
              <a:t>tem</a:t>
            </a:r>
            <a:r>
              <a:rPr lang="en-US" sz="2100">
                <a:latin typeface="Raleway"/>
              </a:rPr>
              <a:t> que ser </a:t>
            </a:r>
            <a:r>
              <a:rPr lang="en-US" sz="2100" err="1">
                <a:latin typeface="Raleway"/>
              </a:rPr>
              <a:t>movido</a:t>
            </a:r>
            <a:r>
              <a:rPr lang="en-US" sz="2100">
                <a:latin typeface="Raleway"/>
              </a:rPr>
              <a:t> de </a:t>
            </a:r>
            <a:r>
              <a:rPr lang="en-US" sz="2100">
                <a:latin typeface="Courier New"/>
                <a:cs typeface="Courier New"/>
              </a:rPr>
              <a:t>\</a:t>
            </a:r>
            <a:r>
              <a:rPr lang="en-US" sz="2100" err="1">
                <a:latin typeface="Courier New"/>
                <a:cs typeface="Courier New"/>
              </a:rPr>
              <a:t>veiculo_entrada</a:t>
            </a:r>
            <a:r>
              <a:rPr lang="en-US" sz="2100">
                <a:latin typeface="Courier New"/>
                <a:cs typeface="Courier New"/>
              </a:rPr>
              <a:t> </a:t>
            </a:r>
            <a:br>
              <a:rPr lang="en-US" sz="2100"/>
            </a:br>
            <a:r>
              <a:rPr lang="en-US" sz="2100">
                <a:latin typeface="Raleway"/>
              </a:rPr>
              <a:t>para </a:t>
            </a:r>
            <a:r>
              <a:rPr lang="en-US" sz="2100">
                <a:latin typeface="Courier New"/>
                <a:cs typeface="Courier New"/>
              </a:rPr>
              <a:t>\</a:t>
            </a:r>
            <a:r>
              <a:rPr lang="en-US" sz="2100" err="1">
                <a:latin typeface="Courier New"/>
                <a:cs typeface="Courier New"/>
              </a:rPr>
              <a:t>docas</a:t>
            </a:r>
            <a:r>
              <a:rPr lang="en-US" sz="2100">
                <a:latin typeface="Courier New"/>
                <a:cs typeface="Courier New"/>
              </a:rPr>
              <a:t>?</a:t>
            </a:r>
            <a:endParaRPr lang="pt-BR" sz="2100">
              <a:latin typeface="Courier New"/>
              <a:cs typeface="Courier New"/>
            </a:endParaRPr>
          </a:p>
          <a:p>
            <a:pPr marL="342900" indent="-342900" defTabSz="914377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100">
                <a:latin typeface="Raleway"/>
              </a:rPr>
              <a:t>O </a:t>
            </a:r>
            <a:r>
              <a:rPr lang="en-US" sz="2100" err="1">
                <a:latin typeface="Raleway"/>
              </a:rPr>
              <a:t>arquivo</a:t>
            </a:r>
            <a:r>
              <a:rPr lang="en-US" sz="2100">
                <a:latin typeface="Raleway"/>
              </a:rPr>
              <a:t> do </a:t>
            </a:r>
            <a:r>
              <a:rPr lang="en-US" sz="2100" err="1">
                <a:latin typeface="Raleway"/>
              </a:rPr>
              <a:t>veículo</a:t>
            </a:r>
            <a:r>
              <a:rPr lang="en-US" sz="2100">
                <a:latin typeface="Raleway"/>
              </a:rPr>
              <a:t> tem que ser </a:t>
            </a:r>
            <a:r>
              <a:rPr lang="en-US" sz="2100" err="1">
                <a:latin typeface="Raleway"/>
              </a:rPr>
              <a:t>alterado</a:t>
            </a:r>
            <a:r>
              <a:rPr lang="en-US" sz="2100">
                <a:latin typeface="Raleway"/>
              </a:rPr>
              <a:t> para </a:t>
            </a:r>
            <a:r>
              <a:rPr lang="en-US" sz="2100" err="1">
                <a:latin typeface="Raleway"/>
              </a:rPr>
              <a:t>conter</a:t>
            </a:r>
            <a:r>
              <a:rPr lang="en-US" sz="2100">
                <a:latin typeface="Raleway"/>
              </a:rPr>
              <a:t> a </a:t>
            </a:r>
            <a:r>
              <a:rPr lang="en-US" sz="2100" err="1">
                <a:latin typeface="Raleway"/>
              </a:rPr>
              <a:t>lista</a:t>
            </a:r>
            <a:r>
              <a:rPr lang="en-US" sz="2100">
                <a:latin typeface="Raleway"/>
              </a:rPr>
              <a:t> de </a:t>
            </a:r>
            <a:r>
              <a:rPr lang="en-US" sz="2100" err="1">
                <a:latin typeface="Raleway"/>
              </a:rPr>
              <a:t>produtos</a:t>
            </a:r>
            <a:r>
              <a:rPr lang="en-US" sz="2100">
                <a:latin typeface="Raleway"/>
              </a:rPr>
              <a:t> </a:t>
            </a:r>
            <a:br>
              <a:rPr lang="en-US" sz="2100"/>
            </a:br>
            <a:r>
              <a:rPr lang="en-US" sz="2100">
                <a:latin typeface="Raleway"/>
              </a:rPr>
              <a:t>que </a:t>
            </a:r>
            <a:r>
              <a:rPr lang="en-US" sz="2100" err="1">
                <a:latin typeface="Raleway"/>
              </a:rPr>
              <a:t>ele</a:t>
            </a:r>
            <a:r>
              <a:rPr lang="en-US" sz="2100">
                <a:latin typeface="Raleway"/>
              </a:rPr>
              <a:t> </a:t>
            </a:r>
            <a:r>
              <a:rPr lang="en-US" sz="2100" err="1">
                <a:latin typeface="Raleway"/>
              </a:rPr>
              <a:t>irá</a:t>
            </a:r>
            <a:r>
              <a:rPr lang="en-US" sz="2100">
                <a:latin typeface="Raleway"/>
              </a:rPr>
              <a:t> </a:t>
            </a:r>
            <a:r>
              <a:rPr lang="en-US" sz="2100" err="1">
                <a:latin typeface="Raleway"/>
              </a:rPr>
              <a:t>carregar</a:t>
            </a:r>
            <a:endParaRPr lang="en-US" sz="2100">
              <a:latin typeface="Raleway"/>
            </a:endParaRPr>
          </a:p>
          <a:p>
            <a:pPr marL="342900" indent="-342900" defTabSz="914377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/>
              <a:t>Layout do </a:t>
            </a:r>
            <a:r>
              <a:rPr lang="en-US" err="1"/>
              <a:t>veículo</a:t>
            </a:r>
            <a:r>
              <a:rPr lang="en-US"/>
              <a:t> </a:t>
            </a:r>
            <a:r>
              <a:rPr lang="en-US" err="1"/>
              <a:t>carregado</a:t>
            </a:r>
            <a:endParaRPr lang="en-US"/>
          </a:p>
          <a:p>
            <a:pPr marL="456565" lvl="1"/>
            <a:endParaRPr lang="pt-BR" b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6565" lvl="1"/>
            <a:r>
              <a:rPr lang="pt-BR" b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Geral      //linha 1 – tipo do veículo</a:t>
            </a:r>
          </a:p>
          <a:p>
            <a:pPr marL="456565" lvl="1"/>
            <a:r>
              <a:rPr lang="pt-BR" b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15.5       //linha 2 – capacidade em kg</a:t>
            </a:r>
          </a:p>
          <a:p>
            <a:pPr marL="456565" lvl="1"/>
            <a:r>
              <a:rPr lang="pt-BR" b="0">
                <a:solidFill>
                  <a:schemeClr val="bg1"/>
                </a:solidFill>
                <a:latin typeface="Courier New"/>
                <a:cs typeface="Courier New"/>
              </a:rPr>
              <a:t>Joinville  //linha 3 – destino</a:t>
            </a:r>
            <a:br>
              <a:rPr lang="pt-BR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0">
                <a:solidFill>
                  <a:schemeClr val="bg1"/>
                </a:solidFill>
                <a:latin typeface="Courier New"/>
                <a:cs typeface="Courier New"/>
              </a:rPr>
              <a:t>&lt;nome do arquivo do produto&gt;|&lt;tipo&gt;|&lt;peso&gt;|&lt;destino&gt; //linhas 5..?</a:t>
            </a:r>
          </a:p>
          <a:p>
            <a:pPr defTabSz="914377" fontAlgn="auto">
              <a:spcAft>
                <a:spcPts val="0"/>
              </a:spcAft>
              <a:defRPr/>
            </a:pPr>
            <a:endParaRPr lang="en-US"/>
          </a:p>
          <a:p>
            <a:pPr marL="799465" lvl="1" indent="-342900" defTabSz="914377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0">
              <a:solidFill>
                <a:schemeClr val="bg1"/>
              </a:solidFill>
            </a:endParaRPr>
          </a:p>
          <a:p>
            <a:pPr marL="799465" lvl="1" indent="-342900" algn="r" defTabSz="914377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1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>
          <a:xfrm>
            <a:off x="495300" y="336550"/>
            <a:ext cx="8688388" cy="744538"/>
          </a:xfrm>
        </p:spPr>
        <p:txBody>
          <a:bodyPr/>
          <a:lstStyle/>
          <a:p>
            <a:pPr>
              <a:defRPr/>
            </a:pPr>
            <a:r>
              <a:rPr lang="en-US" err="1"/>
              <a:t>Saída</a:t>
            </a:r>
            <a:r>
              <a:rPr lang="en-US"/>
              <a:t> </a:t>
            </a:r>
            <a:r>
              <a:rPr lang="en-US" err="1"/>
              <a:t>Esperada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>
          <a:xfrm>
            <a:off x="495299" y="1690688"/>
            <a:ext cx="10638544" cy="4548187"/>
          </a:xfrm>
        </p:spPr>
        <p:txBody>
          <a:bodyPr wrap="none" numCol="1">
            <a:noAutofit/>
          </a:bodyPr>
          <a:lstStyle/>
          <a:p>
            <a:pPr marL="342900" indent="-342900" defTabSz="914377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100" err="1">
                <a:latin typeface="Raleway"/>
              </a:rPr>
              <a:t>Quando</a:t>
            </a:r>
            <a:r>
              <a:rPr lang="en-US" sz="2100">
                <a:latin typeface="Raleway"/>
              </a:rPr>
              <a:t> </a:t>
            </a:r>
            <a:r>
              <a:rPr lang="en-US" sz="2100" err="1">
                <a:latin typeface="Raleway"/>
              </a:rPr>
              <a:t>estiver</a:t>
            </a:r>
            <a:r>
              <a:rPr lang="en-US" sz="2100">
                <a:latin typeface="Raleway"/>
              </a:rPr>
              <a:t> </a:t>
            </a:r>
            <a:r>
              <a:rPr lang="en-US" sz="2100" err="1">
                <a:latin typeface="Raleway"/>
              </a:rPr>
              <a:t>carregado</a:t>
            </a:r>
            <a:r>
              <a:rPr lang="en-US" sz="2100">
                <a:latin typeface="Raleway"/>
              </a:rPr>
              <a:t>, o </a:t>
            </a:r>
            <a:r>
              <a:rPr lang="en-US" sz="2100" err="1">
                <a:latin typeface="Raleway"/>
              </a:rPr>
              <a:t>arquivo</a:t>
            </a:r>
            <a:r>
              <a:rPr lang="en-US" sz="2100">
                <a:latin typeface="Raleway"/>
              </a:rPr>
              <a:t> do </a:t>
            </a:r>
            <a:r>
              <a:rPr lang="en-US" sz="2100" err="1">
                <a:latin typeface="Raleway"/>
              </a:rPr>
              <a:t>veículo</a:t>
            </a:r>
            <a:r>
              <a:rPr lang="en-US" sz="2100">
                <a:latin typeface="Raleway"/>
              </a:rPr>
              <a:t> </a:t>
            </a:r>
            <a:r>
              <a:rPr lang="en-US" sz="2100" err="1">
                <a:latin typeface="Raleway"/>
              </a:rPr>
              <a:t>tem</a:t>
            </a:r>
            <a:r>
              <a:rPr lang="en-US" sz="2100">
                <a:latin typeface="Raleway"/>
              </a:rPr>
              <a:t> que ser </a:t>
            </a:r>
            <a:r>
              <a:rPr lang="en-US" sz="2100" err="1">
                <a:latin typeface="Raleway"/>
              </a:rPr>
              <a:t>movido</a:t>
            </a:r>
            <a:r>
              <a:rPr lang="en-US" sz="2100">
                <a:latin typeface="Raleway"/>
              </a:rPr>
              <a:t> de \</a:t>
            </a:r>
            <a:r>
              <a:rPr lang="en-US" sz="2100" err="1">
                <a:latin typeface="Raleway"/>
              </a:rPr>
              <a:t>docas</a:t>
            </a:r>
            <a:br>
              <a:rPr lang="en-US" sz="2100">
                <a:latin typeface="Raleway"/>
              </a:rPr>
            </a:br>
            <a:r>
              <a:rPr lang="en-US" sz="2100">
                <a:latin typeface="Raleway"/>
              </a:rPr>
              <a:t>para \</a:t>
            </a:r>
            <a:r>
              <a:rPr lang="en-US" sz="2100" err="1">
                <a:latin typeface="Raleway"/>
              </a:rPr>
              <a:t>veiculo_saida</a:t>
            </a:r>
            <a:r>
              <a:rPr lang="en-US" sz="2100">
                <a:latin typeface="Raleway"/>
              </a:rPr>
              <a:t>.</a:t>
            </a:r>
          </a:p>
          <a:p>
            <a:pPr marL="799465" lvl="1" indent="-342900" defTabSz="914377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/>
          </a:p>
          <a:p>
            <a:pPr marL="799465" lvl="1" indent="-342900" algn="r" fontAlgn="auto">
              <a:spcAft>
                <a:spcPts val="0"/>
              </a:spcAft>
              <a:buChar char="•"/>
            </a:pPr>
            <a:endParaRPr lang="en-US">
              <a:solidFill>
                <a:srgbClr val="00263C"/>
              </a:solidFill>
              <a:cs typeface="Courier New" panose="02070309020205020404" pitchFamily="49" charset="0"/>
            </a:endParaRPr>
          </a:p>
          <a:p>
            <a:pPr marL="799465" lvl="1" indent="-342900" algn="r" fontAlgn="auto">
              <a:spcAft>
                <a:spcPts val="0"/>
              </a:spcAft>
              <a:buChar char="•"/>
            </a:pPr>
            <a:endParaRPr lang="pt-BR" b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50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 bwMode="auto">
          <a:xfrm>
            <a:off x="474663" y="1319213"/>
            <a:ext cx="11242675" cy="4248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pt-BR" altLang="pt-BR"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rPr>
              <a:t>Estamos no dia 21 de maio de 2018...</a:t>
            </a:r>
          </a:p>
        </p:txBody>
      </p:sp>
    </p:spTree>
    <p:extLst>
      <p:ext uri="{BB962C8B-B14F-4D97-AF65-F5344CB8AC3E}">
        <p14:creationId xmlns:p14="http://schemas.microsoft.com/office/powerpoint/2010/main" val="414239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nortedotocantins.com.br/wp-content/uploads/2019/12/000_15B1WW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5775" cy="708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157" y="0"/>
            <a:ext cx="9519458" cy="3158837"/>
          </a:xfrm>
        </p:spPr>
        <p:txBody>
          <a:bodyPr>
            <a:normAutofit fontScale="90000"/>
          </a:bodyPr>
          <a:lstStyle/>
          <a:p>
            <a:r>
              <a:rPr lang="en-US"/>
              <a:t>Tem </a:t>
            </a:r>
            <a:r>
              <a:rPr lang="en-US" err="1"/>
              <a:t>início</a:t>
            </a:r>
            <a:r>
              <a:rPr lang="en-US"/>
              <a:t> a</a:t>
            </a:r>
            <a:br>
              <a:rPr lang="en-US"/>
            </a:br>
            <a:r>
              <a:rPr lang="en-US" err="1"/>
              <a:t>Greve</a:t>
            </a:r>
            <a:r>
              <a:rPr lang="en-US"/>
              <a:t> dos </a:t>
            </a:r>
            <a:r>
              <a:rPr lang="en-US" err="1"/>
              <a:t>Caminhoneiros</a:t>
            </a:r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429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953"/>
          <a:stretch/>
        </p:blipFill>
        <p:spPr>
          <a:xfrm>
            <a:off x="38100" y="-24753"/>
            <a:ext cx="12192000" cy="688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3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5" b="74588"/>
          <a:stretch/>
        </p:blipFill>
        <p:spPr>
          <a:xfrm>
            <a:off x="38100" y="-19051"/>
            <a:ext cx="12192000" cy="689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5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12718264"/>
            <a:ext cx="12192000" cy="4574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0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-17641828"/>
            <a:ext cx="12192000" cy="4574031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519651" y="6874625"/>
            <a:ext cx="2809702" cy="81464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32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-25547578"/>
            <a:ext cx="12192000" cy="4574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5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-32691328"/>
            <a:ext cx="12192000" cy="4574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99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ores Neogrid">
      <a:dk1>
        <a:srgbClr val="00263C"/>
      </a:dk1>
      <a:lt1>
        <a:srgbClr val="F2F2F2"/>
      </a:lt1>
      <a:dk2>
        <a:srgbClr val="00263C"/>
      </a:dk2>
      <a:lt2>
        <a:srgbClr val="F2F2F2"/>
      </a:lt2>
      <a:accent1>
        <a:srgbClr val="A064FF"/>
      </a:accent1>
      <a:accent2>
        <a:srgbClr val="14C86E"/>
      </a:accent2>
      <a:accent3>
        <a:srgbClr val="00B4F0"/>
      </a:accent3>
      <a:accent4>
        <a:srgbClr val="F0000A"/>
      </a:accent4>
      <a:accent5>
        <a:srgbClr val="F2F2F2"/>
      </a:accent5>
      <a:accent6>
        <a:srgbClr val="00263C"/>
      </a:accent6>
      <a:hlink>
        <a:srgbClr val="F0000A"/>
      </a:hlink>
      <a:folHlink>
        <a:srgbClr val="00B4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1" id="{7217CFF1-A2D7-4945-B870-40BD67A2D152}" vid="{24C24CE0-7979-4192-AFFA-EA3E132C0F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D1805AE7D3FB44B1097633DBFA9C04" ma:contentTypeVersion="" ma:contentTypeDescription="Create a new document." ma:contentTypeScope="" ma:versionID="3eee225ca5a53725b66ef831804a39fe">
  <xsd:schema xmlns:xsd="http://www.w3.org/2001/XMLSchema" xmlns:xs="http://www.w3.org/2001/XMLSchema" xmlns:p="http://schemas.microsoft.com/office/2006/metadata/properties" xmlns:ns2="1ec2c372-cce7-4f02-bcb3-2588dbb2f467" xmlns:ns3="4a391eae-d6f1-4022-9eae-804d9789fa05" targetNamespace="http://schemas.microsoft.com/office/2006/metadata/properties" ma:root="true" ma:fieldsID="9e3e6afcbbf865510c3a01ad680f1550" ns2:_="" ns3:_="">
    <xsd:import namespace="1ec2c372-cce7-4f02-bcb3-2588dbb2f467"/>
    <xsd:import namespace="4a391eae-d6f1-4022-9eae-804d9789fa0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2c372-cce7-4f02-bcb3-2588dbb2f46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391eae-d6f1-4022-9eae-804d9789f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D9F2A3-7E5A-410E-8380-5D04119CC5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34489B-582F-4E14-81C1-0212508B1751}">
  <ds:schemaRefs>
    <ds:schemaRef ds:uri="1ec2c372-cce7-4f02-bcb3-2588dbb2f467"/>
    <ds:schemaRef ds:uri="4a391eae-d6f1-4022-9eae-804d9789fa0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B2A4AEC-80B2-4CAB-A946-570432697B6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de Apresentação PPT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1_Office Theme</vt:lpstr>
      <vt:lpstr>PowerPoint Presentation</vt:lpstr>
      <vt:lpstr>Estamos no dia 21 de maio de 2018...</vt:lpstr>
      <vt:lpstr>Tem início a Greve dos Caminhoneiros…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Vamos organizar esta bagunça?</vt:lpstr>
      <vt:lpstr>Hackathon Distribuição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Décio Heinzelmann Luckow</dc:creator>
  <cp:revision>1</cp:revision>
  <dcterms:created xsi:type="dcterms:W3CDTF">2019-06-23T03:55:21Z</dcterms:created>
  <dcterms:modified xsi:type="dcterms:W3CDTF">2019-12-17T11:39:54Z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0x010100FFD1805AE7D3FB44B1097633DBFA9C04</vt:lpwstr>
  </property>
</Properties>
</file>