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399288" cy="43200638"/>
  <p:notesSz cx="6858000" cy="9144000"/>
  <p:defaultTextStyle>
    <a:defPPr>
      <a:defRPr lang="pt-BR"/>
    </a:defPPr>
    <a:lvl1pPr marL="0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1pPr>
    <a:lvl2pPr marL="1641577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2pPr>
    <a:lvl3pPr marL="3283153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3pPr>
    <a:lvl4pPr marL="4924730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4pPr>
    <a:lvl5pPr marL="6566306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5pPr>
    <a:lvl6pPr marL="8207883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6pPr>
    <a:lvl7pPr marL="9849460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7pPr>
    <a:lvl8pPr marL="11491036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8pPr>
    <a:lvl9pPr marL="13132613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25" d="100"/>
          <a:sy n="25" d="100"/>
        </p:scale>
        <p:origin x="1188" y="-3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F8C06-A6A4-438F-BB8F-C0E4B63E6D3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8C78EB0-F7C6-4D86-8DCC-A6A2F37FC242}">
      <dgm:prSet phldrT="[Texto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BR" dirty="0"/>
            <a:t>Etapa 1</a:t>
          </a:r>
        </a:p>
      </dgm:t>
    </dgm:pt>
    <dgm:pt modelId="{FA6BB312-C155-4768-BB5C-5C74CDE3EF3E}" type="parTrans" cxnId="{F1997469-E542-41D0-B90F-6FED7E28D651}">
      <dgm:prSet/>
      <dgm:spPr/>
      <dgm:t>
        <a:bodyPr/>
        <a:lstStyle/>
        <a:p>
          <a:endParaRPr lang="pt-BR"/>
        </a:p>
      </dgm:t>
    </dgm:pt>
    <dgm:pt modelId="{B4C64226-3EC8-439B-B280-6E657EA99FFA}" type="sibTrans" cxnId="{F1997469-E542-41D0-B90F-6FED7E28D651}">
      <dgm:prSet/>
      <dgm:spPr/>
      <dgm:t>
        <a:bodyPr/>
        <a:lstStyle/>
        <a:p>
          <a:endParaRPr lang="pt-BR"/>
        </a:p>
      </dgm:t>
    </dgm:pt>
    <dgm:pt modelId="{7372D922-82A6-4ED7-B51C-6E0F9C544C24}">
      <dgm:prSet phldrT="[Texto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dirty="0"/>
            <a:t>Etapa 2</a:t>
          </a:r>
        </a:p>
      </dgm:t>
    </dgm:pt>
    <dgm:pt modelId="{26DD201C-29A8-4558-B00E-1E0A822C63B8}" type="parTrans" cxnId="{49048D8C-8890-4E14-BD03-B6E355075735}">
      <dgm:prSet/>
      <dgm:spPr/>
      <dgm:t>
        <a:bodyPr/>
        <a:lstStyle/>
        <a:p>
          <a:endParaRPr lang="pt-BR"/>
        </a:p>
      </dgm:t>
    </dgm:pt>
    <dgm:pt modelId="{9ABC9C00-9F69-4100-BEDA-6AFE50AAD8C4}" type="sibTrans" cxnId="{49048D8C-8890-4E14-BD03-B6E355075735}">
      <dgm:prSet/>
      <dgm:spPr/>
      <dgm:t>
        <a:bodyPr/>
        <a:lstStyle/>
        <a:p>
          <a:endParaRPr lang="pt-BR"/>
        </a:p>
      </dgm:t>
    </dgm:pt>
    <dgm:pt modelId="{34323AD0-2F8F-403E-94F1-C4721D80AEA7}">
      <dgm:prSet phldrT="[Texto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pt-BR" dirty="0"/>
            <a:t>Etapa 3</a:t>
          </a:r>
        </a:p>
      </dgm:t>
    </dgm:pt>
    <dgm:pt modelId="{A44E6D35-5256-4D14-902E-9EC248BAC957}" type="parTrans" cxnId="{0AC10F00-C193-4D10-B9EA-49C5E8BCD833}">
      <dgm:prSet/>
      <dgm:spPr/>
      <dgm:t>
        <a:bodyPr/>
        <a:lstStyle/>
        <a:p>
          <a:endParaRPr lang="pt-BR"/>
        </a:p>
      </dgm:t>
    </dgm:pt>
    <dgm:pt modelId="{3FBBB5C6-871B-4521-8A05-17A7D0DDFF58}" type="sibTrans" cxnId="{0AC10F00-C193-4D10-B9EA-49C5E8BCD833}">
      <dgm:prSet/>
      <dgm:spPr/>
      <dgm:t>
        <a:bodyPr/>
        <a:lstStyle/>
        <a:p>
          <a:endParaRPr lang="pt-BR"/>
        </a:p>
      </dgm:t>
    </dgm:pt>
    <dgm:pt modelId="{4126CBAD-1993-45DD-8223-BBEE74DC9E7A}" type="pres">
      <dgm:prSet presAssocID="{247F8C06-A6A4-438F-BB8F-C0E4B63E6D36}" presName="Name0" presStyleCnt="0">
        <dgm:presLayoutVars>
          <dgm:dir/>
          <dgm:resizeHandles val="exact"/>
        </dgm:presLayoutVars>
      </dgm:prSet>
      <dgm:spPr/>
    </dgm:pt>
    <dgm:pt modelId="{6E6DD0D9-52B8-44E4-95E2-84C72EEE732A}" type="pres">
      <dgm:prSet presAssocID="{28C78EB0-F7C6-4D86-8DCC-A6A2F37FC242}" presName="node" presStyleLbl="node1" presStyleIdx="0" presStyleCnt="3">
        <dgm:presLayoutVars>
          <dgm:bulletEnabled val="1"/>
        </dgm:presLayoutVars>
      </dgm:prSet>
      <dgm:spPr/>
    </dgm:pt>
    <dgm:pt modelId="{554F253C-E7DB-4C2B-9F32-753D9EB1BCBB}" type="pres">
      <dgm:prSet presAssocID="{B4C64226-3EC8-439B-B280-6E657EA99FFA}" presName="sibTrans" presStyleLbl="sibTrans2D1" presStyleIdx="0" presStyleCnt="2"/>
      <dgm:spPr/>
    </dgm:pt>
    <dgm:pt modelId="{6AB79F46-358D-472F-B419-25F9C8CB32EC}" type="pres">
      <dgm:prSet presAssocID="{B4C64226-3EC8-439B-B280-6E657EA99FFA}" presName="connectorText" presStyleLbl="sibTrans2D1" presStyleIdx="0" presStyleCnt="2"/>
      <dgm:spPr/>
    </dgm:pt>
    <dgm:pt modelId="{462AC76B-1492-4F54-82DE-4AFA89795012}" type="pres">
      <dgm:prSet presAssocID="{7372D922-82A6-4ED7-B51C-6E0F9C544C24}" presName="node" presStyleLbl="node1" presStyleIdx="1" presStyleCnt="3">
        <dgm:presLayoutVars>
          <dgm:bulletEnabled val="1"/>
        </dgm:presLayoutVars>
      </dgm:prSet>
      <dgm:spPr/>
    </dgm:pt>
    <dgm:pt modelId="{24C76E7D-CF66-4A2F-B76C-F8FBD7F72579}" type="pres">
      <dgm:prSet presAssocID="{9ABC9C00-9F69-4100-BEDA-6AFE50AAD8C4}" presName="sibTrans" presStyleLbl="sibTrans2D1" presStyleIdx="1" presStyleCnt="2"/>
      <dgm:spPr/>
    </dgm:pt>
    <dgm:pt modelId="{1C950041-4938-45CC-B02C-5AD46909F61C}" type="pres">
      <dgm:prSet presAssocID="{9ABC9C00-9F69-4100-BEDA-6AFE50AAD8C4}" presName="connectorText" presStyleLbl="sibTrans2D1" presStyleIdx="1" presStyleCnt="2"/>
      <dgm:spPr/>
    </dgm:pt>
    <dgm:pt modelId="{F8B6C22A-2F4D-489F-9C61-63E96E3D6597}" type="pres">
      <dgm:prSet presAssocID="{34323AD0-2F8F-403E-94F1-C4721D80AEA7}" presName="node" presStyleLbl="node1" presStyleIdx="2" presStyleCnt="3">
        <dgm:presLayoutVars>
          <dgm:bulletEnabled val="1"/>
        </dgm:presLayoutVars>
      </dgm:prSet>
      <dgm:spPr/>
    </dgm:pt>
  </dgm:ptLst>
  <dgm:cxnLst>
    <dgm:cxn modelId="{0AC10F00-C193-4D10-B9EA-49C5E8BCD833}" srcId="{247F8C06-A6A4-438F-BB8F-C0E4B63E6D36}" destId="{34323AD0-2F8F-403E-94F1-C4721D80AEA7}" srcOrd="2" destOrd="0" parTransId="{A44E6D35-5256-4D14-902E-9EC248BAC957}" sibTransId="{3FBBB5C6-871B-4521-8A05-17A7D0DDFF58}"/>
    <dgm:cxn modelId="{6315ED38-4CDD-4685-B92C-0E9389F6FC5C}" type="presOf" srcId="{9ABC9C00-9F69-4100-BEDA-6AFE50AAD8C4}" destId="{24C76E7D-CF66-4A2F-B76C-F8FBD7F72579}" srcOrd="0" destOrd="0" presId="urn:microsoft.com/office/officeart/2005/8/layout/process1"/>
    <dgm:cxn modelId="{F1997469-E542-41D0-B90F-6FED7E28D651}" srcId="{247F8C06-A6A4-438F-BB8F-C0E4B63E6D36}" destId="{28C78EB0-F7C6-4D86-8DCC-A6A2F37FC242}" srcOrd="0" destOrd="0" parTransId="{FA6BB312-C155-4768-BB5C-5C74CDE3EF3E}" sibTransId="{B4C64226-3EC8-439B-B280-6E657EA99FFA}"/>
    <dgm:cxn modelId="{E85FB550-3FED-463E-A5E8-E2612B4168A5}" type="presOf" srcId="{28C78EB0-F7C6-4D86-8DCC-A6A2F37FC242}" destId="{6E6DD0D9-52B8-44E4-95E2-84C72EEE732A}" srcOrd="0" destOrd="0" presId="urn:microsoft.com/office/officeart/2005/8/layout/process1"/>
    <dgm:cxn modelId="{47AC8055-725F-4DAD-AB92-55AB943D1779}" type="presOf" srcId="{B4C64226-3EC8-439B-B280-6E657EA99FFA}" destId="{6AB79F46-358D-472F-B419-25F9C8CB32EC}" srcOrd="1" destOrd="0" presId="urn:microsoft.com/office/officeart/2005/8/layout/process1"/>
    <dgm:cxn modelId="{906DC57D-9075-4AD4-82A5-424EE871005E}" type="presOf" srcId="{34323AD0-2F8F-403E-94F1-C4721D80AEA7}" destId="{F8B6C22A-2F4D-489F-9C61-63E96E3D6597}" srcOrd="0" destOrd="0" presId="urn:microsoft.com/office/officeart/2005/8/layout/process1"/>
    <dgm:cxn modelId="{2A9EA583-A46E-4042-BB39-928BDF38BEC7}" type="presOf" srcId="{B4C64226-3EC8-439B-B280-6E657EA99FFA}" destId="{554F253C-E7DB-4C2B-9F32-753D9EB1BCBB}" srcOrd="0" destOrd="0" presId="urn:microsoft.com/office/officeart/2005/8/layout/process1"/>
    <dgm:cxn modelId="{49048D8C-8890-4E14-BD03-B6E355075735}" srcId="{247F8C06-A6A4-438F-BB8F-C0E4B63E6D36}" destId="{7372D922-82A6-4ED7-B51C-6E0F9C544C24}" srcOrd="1" destOrd="0" parTransId="{26DD201C-29A8-4558-B00E-1E0A822C63B8}" sibTransId="{9ABC9C00-9F69-4100-BEDA-6AFE50AAD8C4}"/>
    <dgm:cxn modelId="{5A291ADE-5065-417E-AB94-6669926E4969}" type="presOf" srcId="{9ABC9C00-9F69-4100-BEDA-6AFE50AAD8C4}" destId="{1C950041-4938-45CC-B02C-5AD46909F61C}" srcOrd="1" destOrd="0" presId="urn:microsoft.com/office/officeart/2005/8/layout/process1"/>
    <dgm:cxn modelId="{09FF1EE5-AC5D-49CC-BBE8-6A849A2DFF04}" type="presOf" srcId="{7372D922-82A6-4ED7-B51C-6E0F9C544C24}" destId="{462AC76B-1492-4F54-82DE-4AFA89795012}" srcOrd="0" destOrd="0" presId="urn:microsoft.com/office/officeart/2005/8/layout/process1"/>
    <dgm:cxn modelId="{B166FAF2-E65F-4D99-93A3-F4A2FA1B275D}" type="presOf" srcId="{247F8C06-A6A4-438F-BB8F-C0E4B63E6D36}" destId="{4126CBAD-1993-45DD-8223-BBEE74DC9E7A}" srcOrd="0" destOrd="0" presId="urn:microsoft.com/office/officeart/2005/8/layout/process1"/>
    <dgm:cxn modelId="{257E2E5D-7BAC-43AA-A6C2-FCA78E0A9D03}" type="presParOf" srcId="{4126CBAD-1993-45DD-8223-BBEE74DC9E7A}" destId="{6E6DD0D9-52B8-44E4-95E2-84C72EEE732A}" srcOrd="0" destOrd="0" presId="urn:microsoft.com/office/officeart/2005/8/layout/process1"/>
    <dgm:cxn modelId="{D6DCF85D-E08F-4061-8FF9-F0A6D9674A7B}" type="presParOf" srcId="{4126CBAD-1993-45DD-8223-BBEE74DC9E7A}" destId="{554F253C-E7DB-4C2B-9F32-753D9EB1BCBB}" srcOrd="1" destOrd="0" presId="urn:microsoft.com/office/officeart/2005/8/layout/process1"/>
    <dgm:cxn modelId="{E10A9F85-7620-4E76-A4CF-2DB75489E57C}" type="presParOf" srcId="{554F253C-E7DB-4C2B-9F32-753D9EB1BCBB}" destId="{6AB79F46-358D-472F-B419-25F9C8CB32EC}" srcOrd="0" destOrd="0" presId="urn:microsoft.com/office/officeart/2005/8/layout/process1"/>
    <dgm:cxn modelId="{1F17C549-634A-42F3-BC3A-B45067AD6144}" type="presParOf" srcId="{4126CBAD-1993-45DD-8223-BBEE74DC9E7A}" destId="{462AC76B-1492-4F54-82DE-4AFA89795012}" srcOrd="2" destOrd="0" presId="urn:microsoft.com/office/officeart/2005/8/layout/process1"/>
    <dgm:cxn modelId="{F77B6C0E-E6CE-41E1-8D19-10F12B2F5149}" type="presParOf" srcId="{4126CBAD-1993-45DD-8223-BBEE74DC9E7A}" destId="{24C76E7D-CF66-4A2F-B76C-F8FBD7F72579}" srcOrd="3" destOrd="0" presId="urn:microsoft.com/office/officeart/2005/8/layout/process1"/>
    <dgm:cxn modelId="{04B548F7-228E-43F1-AFBB-83BA844CFEEF}" type="presParOf" srcId="{24C76E7D-CF66-4A2F-B76C-F8FBD7F72579}" destId="{1C950041-4938-45CC-B02C-5AD46909F61C}" srcOrd="0" destOrd="0" presId="urn:microsoft.com/office/officeart/2005/8/layout/process1"/>
    <dgm:cxn modelId="{92646D0E-733F-4366-AD48-EEAF5C962BFE}" type="presParOf" srcId="{4126CBAD-1993-45DD-8223-BBEE74DC9E7A}" destId="{F8B6C22A-2F4D-489F-9C61-63E96E3D659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3C1AE0-121B-407C-BBE6-0F7C143BC3A5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2EEF52F-D52F-41AB-AEAE-4A4AB41B6D65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/>
            <a:t>2</a:t>
          </a:r>
        </a:p>
      </dgm:t>
    </dgm:pt>
    <dgm:pt modelId="{AB6F8F29-CA52-44E9-BBB5-5295B4C6EC6F}" type="parTrans" cxnId="{1414B651-F120-4950-B237-FD600C6708CA}">
      <dgm:prSet/>
      <dgm:spPr/>
      <dgm:t>
        <a:bodyPr/>
        <a:lstStyle/>
        <a:p>
          <a:endParaRPr lang="pt-BR"/>
        </a:p>
      </dgm:t>
    </dgm:pt>
    <dgm:pt modelId="{16B424CE-6CFE-4B42-A4F7-700B56E51CEF}" type="sibTrans" cxnId="{1414B651-F120-4950-B237-FD600C6708CA}">
      <dgm:prSet/>
      <dgm:spPr/>
      <dgm:t>
        <a:bodyPr/>
        <a:lstStyle/>
        <a:p>
          <a:endParaRPr lang="pt-BR"/>
        </a:p>
      </dgm:t>
    </dgm:pt>
    <dgm:pt modelId="{E48A50CE-ACB8-4D81-8A66-929E08CAD17D}">
      <dgm:prSet phldrT="[Texto]"/>
      <dgm:spPr/>
      <dgm:t>
        <a:bodyPr/>
        <a:lstStyle/>
        <a:p>
          <a:r>
            <a:rPr lang="pt-BR" dirty="0"/>
            <a:t>3</a:t>
          </a:r>
        </a:p>
      </dgm:t>
    </dgm:pt>
    <dgm:pt modelId="{040C747B-FC45-4FF5-95C6-A698CC35FE96}" type="parTrans" cxnId="{530D49E9-C8B0-4F2E-BD9B-2FECBD1FEA10}">
      <dgm:prSet/>
      <dgm:spPr/>
      <dgm:t>
        <a:bodyPr/>
        <a:lstStyle/>
        <a:p>
          <a:endParaRPr lang="pt-BR"/>
        </a:p>
      </dgm:t>
    </dgm:pt>
    <dgm:pt modelId="{CF70CA74-A95E-4F2B-956E-BCCE3AD2ED2E}" type="sibTrans" cxnId="{530D49E9-C8B0-4F2E-BD9B-2FECBD1FEA10}">
      <dgm:prSet/>
      <dgm:spPr/>
      <dgm:t>
        <a:bodyPr/>
        <a:lstStyle/>
        <a:p>
          <a:endParaRPr lang="pt-BR"/>
        </a:p>
      </dgm:t>
    </dgm:pt>
    <dgm:pt modelId="{192779D9-94A8-46E8-8769-57DB033F5BB2}">
      <dgm:prSet phldrT="[Texto]"/>
      <dgm:spPr/>
      <dgm:t>
        <a:bodyPr/>
        <a:lstStyle/>
        <a:p>
          <a:r>
            <a:rPr lang="pt-BR" dirty="0"/>
            <a:t>PRODUTO DA REAÇÃO</a:t>
          </a:r>
        </a:p>
      </dgm:t>
    </dgm:pt>
    <dgm:pt modelId="{35A06F2C-E3A8-4E35-86C5-8A468A8EFE69}" type="sibTrans" cxnId="{AB1986C8-8280-4ED2-9BA0-29DEF32CC962}">
      <dgm:prSet/>
      <dgm:spPr/>
      <dgm:t>
        <a:bodyPr/>
        <a:lstStyle/>
        <a:p>
          <a:endParaRPr lang="pt-BR"/>
        </a:p>
      </dgm:t>
    </dgm:pt>
    <dgm:pt modelId="{326FE7E2-F5B1-441D-ACAF-B6D6290B0F63}" type="parTrans" cxnId="{AB1986C8-8280-4ED2-9BA0-29DEF32CC962}">
      <dgm:prSet/>
      <dgm:spPr/>
      <dgm:t>
        <a:bodyPr/>
        <a:lstStyle/>
        <a:p>
          <a:endParaRPr lang="pt-BR"/>
        </a:p>
      </dgm:t>
    </dgm:pt>
    <dgm:pt modelId="{BB96CECD-2617-4F78-A75B-69048ED4366A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/>
            <a:t>1</a:t>
          </a:r>
        </a:p>
      </dgm:t>
    </dgm:pt>
    <dgm:pt modelId="{72E0ADC7-723A-4862-BAA5-A17C817F04C0}" type="sibTrans" cxnId="{5113AA10-3CFA-4141-931C-CB6B6B3410D3}">
      <dgm:prSet/>
      <dgm:spPr/>
      <dgm:t>
        <a:bodyPr/>
        <a:lstStyle/>
        <a:p>
          <a:endParaRPr lang="pt-BR"/>
        </a:p>
      </dgm:t>
    </dgm:pt>
    <dgm:pt modelId="{9E1B93E5-AF00-40CE-9014-A1BEA27051E4}" type="parTrans" cxnId="{5113AA10-3CFA-4141-931C-CB6B6B3410D3}">
      <dgm:prSet/>
      <dgm:spPr/>
      <dgm:t>
        <a:bodyPr/>
        <a:lstStyle/>
        <a:p>
          <a:endParaRPr lang="pt-BR"/>
        </a:p>
      </dgm:t>
    </dgm:pt>
    <dgm:pt modelId="{23AB05B8-465A-4A5C-9BA7-790F3E550EBE}" type="pres">
      <dgm:prSet presAssocID="{633C1AE0-121B-407C-BBE6-0F7C143BC3A5}" presName="Name0" presStyleCnt="0">
        <dgm:presLayoutVars>
          <dgm:chMax val="4"/>
          <dgm:resizeHandles val="exact"/>
        </dgm:presLayoutVars>
      </dgm:prSet>
      <dgm:spPr/>
    </dgm:pt>
    <dgm:pt modelId="{6A2E7CE1-5167-42AB-B758-C43E86B0A43A}" type="pres">
      <dgm:prSet presAssocID="{633C1AE0-121B-407C-BBE6-0F7C143BC3A5}" presName="ellipse" presStyleLbl="trBgShp" presStyleIdx="0" presStyleCnt="1"/>
      <dgm:spPr/>
    </dgm:pt>
    <dgm:pt modelId="{78DDA679-0BC7-42B6-B0A7-C598B5938327}" type="pres">
      <dgm:prSet presAssocID="{633C1AE0-121B-407C-BBE6-0F7C143BC3A5}" presName="arrow1" presStyleLbl="fgShp" presStyleIdx="0" presStyleCnt="1"/>
      <dgm:spPr>
        <a:solidFill>
          <a:schemeClr val="tx1"/>
        </a:solidFill>
      </dgm:spPr>
    </dgm:pt>
    <dgm:pt modelId="{A1C51DA8-174D-4E19-87BF-3CC205308561}" type="pres">
      <dgm:prSet presAssocID="{633C1AE0-121B-407C-BBE6-0F7C143BC3A5}" presName="rectangle" presStyleLbl="revTx" presStyleIdx="0" presStyleCnt="1">
        <dgm:presLayoutVars>
          <dgm:bulletEnabled val="1"/>
        </dgm:presLayoutVars>
      </dgm:prSet>
      <dgm:spPr/>
    </dgm:pt>
    <dgm:pt modelId="{76400549-5AB4-469A-9374-C630A448D686}" type="pres">
      <dgm:prSet presAssocID="{E2EEF52F-D52F-41AB-AEAE-4A4AB41B6D65}" presName="item1" presStyleLbl="node1" presStyleIdx="0" presStyleCnt="3">
        <dgm:presLayoutVars>
          <dgm:bulletEnabled val="1"/>
        </dgm:presLayoutVars>
      </dgm:prSet>
      <dgm:spPr/>
    </dgm:pt>
    <dgm:pt modelId="{E1D9A4C5-50C1-469F-AAC8-3C1E1EEE26E2}" type="pres">
      <dgm:prSet presAssocID="{E48A50CE-ACB8-4D81-8A66-929E08CAD17D}" presName="item2" presStyleLbl="node1" presStyleIdx="1" presStyleCnt="3">
        <dgm:presLayoutVars>
          <dgm:bulletEnabled val="1"/>
        </dgm:presLayoutVars>
      </dgm:prSet>
      <dgm:spPr/>
    </dgm:pt>
    <dgm:pt modelId="{02DE6B0E-8310-461D-B813-8A0926E069E8}" type="pres">
      <dgm:prSet presAssocID="{192779D9-94A8-46E8-8769-57DB033F5BB2}" presName="item3" presStyleLbl="node1" presStyleIdx="2" presStyleCnt="3">
        <dgm:presLayoutVars>
          <dgm:bulletEnabled val="1"/>
        </dgm:presLayoutVars>
      </dgm:prSet>
      <dgm:spPr/>
    </dgm:pt>
    <dgm:pt modelId="{F1591534-3A99-41AD-95CE-07A1E17702DF}" type="pres">
      <dgm:prSet presAssocID="{633C1AE0-121B-407C-BBE6-0F7C143BC3A5}" presName="funnel" presStyleLbl="trAlignAcc1" presStyleIdx="0" presStyleCnt="1" custLinFactNeighborX="-856" custLinFactNeighborY="-893"/>
      <dgm:spPr/>
    </dgm:pt>
  </dgm:ptLst>
  <dgm:cxnLst>
    <dgm:cxn modelId="{5113AA10-3CFA-4141-931C-CB6B6B3410D3}" srcId="{633C1AE0-121B-407C-BBE6-0F7C143BC3A5}" destId="{BB96CECD-2617-4F78-A75B-69048ED4366A}" srcOrd="0" destOrd="0" parTransId="{9E1B93E5-AF00-40CE-9014-A1BEA27051E4}" sibTransId="{72E0ADC7-723A-4862-BAA5-A17C817F04C0}"/>
    <dgm:cxn modelId="{E4AA651D-4BA1-49D2-BF71-7456CB10F40F}" type="presOf" srcId="{E48A50CE-ACB8-4D81-8A66-929E08CAD17D}" destId="{76400549-5AB4-469A-9374-C630A448D686}" srcOrd="0" destOrd="0" presId="urn:microsoft.com/office/officeart/2005/8/layout/funnel1"/>
    <dgm:cxn modelId="{DE26915F-88A1-49B1-98F2-808A6CCDBBE8}" type="presOf" srcId="{633C1AE0-121B-407C-BBE6-0F7C143BC3A5}" destId="{23AB05B8-465A-4A5C-9BA7-790F3E550EBE}" srcOrd="0" destOrd="0" presId="urn:microsoft.com/office/officeart/2005/8/layout/funnel1"/>
    <dgm:cxn modelId="{F4653865-0409-4C8F-B6E2-7F32D929D13D}" type="presOf" srcId="{192779D9-94A8-46E8-8769-57DB033F5BB2}" destId="{A1C51DA8-174D-4E19-87BF-3CC205308561}" srcOrd="0" destOrd="0" presId="urn:microsoft.com/office/officeart/2005/8/layout/funnel1"/>
    <dgm:cxn modelId="{EC4BE74F-8E15-4865-BFD9-39F060EA9E6C}" type="presOf" srcId="{E2EEF52F-D52F-41AB-AEAE-4A4AB41B6D65}" destId="{E1D9A4C5-50C1-469F-AAC8-3C1E1EEE26E2}" srcOrd="0" destOrd="0" presId="urn:microsoft.com/office/officeart/2005/8/layout/funnel1"/>
    <dgm:cxn modelId="{1414B651-F120-4950-B237-FD600C6708CA}" srcId="{633C1AE0-121B-407C-BBE6-0F7C143BC3A5}" destId="{E2EEF52F-D52F-41AB-AEAE-4A4AB41B6D65}" srcOrd="1" destOrd="0" parTransId="{AB6F8F29-CA52-44E9-BBB5-5295B4C6EC6F}" sibTransId="{16B424CE-6CFE-4B42-A4F7-700B56E51CEF}"/>
    <dgm:cxn modelId="{AB1986C8-8280-4ED2-9BA0-29DEF32CC962}" srcId="{633C1AE0-121B-407C-BBE6-0F7C143BC3A5}" destId="{192779D9-94A8-46E8-8769-57DB033F5BB2}" srcOrd="3" destOrd="0" parTransId="{326FE7E2-F5B1-441D-ACAF-B6D6290B0F63}" sibTransId="{35A06F2C-E3A8-4E35-86C5-8A468A8EFE69}"/>
    <dgm:cxn modelId="{530D49E9-C8B0-4F2E-BD9B-2FECBD1FEA10}" srcId="{633C1AE0-121B-407C-BBE6-0F7C143BC3A5}" destId="{E48A50CE-ACB8-4D81-8A66-929E08CAD17D}" srcOrd="2" destOrd="0" parTransId="{040C747B-FC45-4FF5-95C6-A698CC35FE96}" sibTransId="{CF70CA74-A95E-4F2B-956E-BCCE3AD2ED2E}"/>
    <dgm:cxn modelId="{25A0B4F6-6313-4F24-8F90-5E0B8963DB82}" type="presOf" srcId="{BB96CECD-2617-4F78-A75B-69048ED4366A}" destId="{02DE6B0E-8310-461D-B813-8A0926E069E8}" srcOrd="0" destOrd="0" presId="urn:microsoft.com/office/officeart/2005/8/layout/funnel1"/>
    <dgm:cxn modelId="{9796B394-6CBD-44B0-BBC0-9F8CBE39146F}" type="presParOf" srcId="{23AB05B8-465A-4A5C-9BA7-790F3E550EBE}" destId="{6A2E7CE1-5167-42AB-B758-C43E86B0A43A}" srcOrd="0" destOrd="0" presId="urn:microsoft.com/office/officeart/2005/8/layout/funnel1"/>
    <dgm:cxn modelId="{E9FAC05C-47D6-44F7-97E8-97944FCE6D6E}" type="presParOf" srcId="{23AB05B8-465A-4A5C-9BA7-790F3E550EBE}" destId="{78DDA679-0BC7-42B6-B0A7-C598B5938327}" srcOrd="1" destOrd="0" presId="urn:microsoft.com/office/officeart/2005/8/layout/funnel1"/>
    <dgm:cxn modelId="{49CCA828-4431-4BE7-91A3-DE742CA6A6A4}" type="presParOf" srcId="{23AB05B8-465A-4A5C-9BA7-790F3E550EBE}" destId="{A1C51DA8-174D-4E19-87BF-3CC205308561}" srcOrd="2" destOrd="0" presId="urn:microsoft.com/office/officeart/2005/8/layout/funnel1"/>
    <dgm:cxn modelId="{5E0D089B-7DBA-48F3-BF72-266955834F5A}" type="presParOf" srcId="{23AB05B8-465A-4A5C-9BA7-790F3E550EBE}" destId="{76400549-5AB4-469A-9374-C630A448D686}" srcOrd="3" destOrd="0" presId="urn:microsoft.com/office/officeart/2005/8/layout/funnel1"/>
    <dgm:cxn modelId="{BBD02D99-19E4-4095-8C92-F30A0F7A91C7}" type="presParOf" srcId="{23AB05B8-465A-4A5C-9BA7-790F3E550EBE}" destId="{E1D9A4C5-50C1-469F-AAC8-3C1E1EEE26E2}" srcOrd="4" destOrd="0" presId="urn:microsoft.com/office/officeart/2005/8/layout/funnel1"/>
    <dgm:cxn modelId="{08A0FFF6-92DC-47A2-AB6B-FDC004CAFAB7}" type="presParOf" srcId="{23AB05B8-465A-4A5C-9BA7-790F3E550EBE}" destId="{02DE6B0E-8310-461D-B813-8A0926E069E8}" srcOrd="5" destOrd="0" presId="urn:microsoft.com/office/officeart/2005/8/layout/funnel1"/>
    <dgm:cxn modelId="{101F58A5-E223-4161-B2DF-2C2DD3BC6763}" type="presParOf" srcId="{23AB05B8-465A-4A5C-9BA7-790F3E550EBE}" destId="{F1591534-3A99-41AD-95CE-07A1E17702DF}" srcOrd="6" destOrd="0" presId="urn:microsoft.com/office/officeart/2005/8/layout/funnel1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DD0D9-52B8-44E4-95E2-84C72EEE732A}">
      <dsp:nvSpPr>
        <dsp:cNvPr id="0" name=""/>
        <dsp:cNvSpPr/>
      </dsp:nvSpPr>
      <dsp:spPr>
        <a:xfrm>
          <a:off x="11729" y="208078"/>
          <a:ext cx="3505752" cy="210345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Etapa 1</a:t>
          </a:r>
        </a:p>
      </dsp:txBody>
      <dsp:txXfrm>
        <a:off x="73337" y="269686"/>
        <a:ext cx="3382536" cy="1980235"/>
      </dsp:txXfrm>
    </dsp:sp>
    <dsp:sp modelId="{554F253C-E7DB-4C2B-9F32-753D9EB1BCBB}">
      <dsp:nvSpPr>
        <dsp:cNvPr id="0" name=""/>
        <dsp:cNvSpPr/>
      </dsp:nvSpPr>
      <dsp:spPr>
        <a:xfrm>
          <a:off x="3868057" y="825091"/>
          <a:ext cx="743219" cy="869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700" kern="1200"/>
        </a:p>
      </dsp:txBody>
      <dsp:txXfrm>
        <a:off x="3868057" y="998976"/>
        <a:ext cx="520253" cy="521656"/>
      </dsp:txXfrm>
    </dsp:sp>
    <dsp:sp modelId="{462AC76B-1492-4F54-82DE-4AFA89795012}">
      <dsp:nvSpPr>
        <dsp:cNvPr id="0" name=""/>
        <dsp:cNvSpPr/>
      </dsp:nvSpPr>
      <dsp:spPr>
        <a:xfrm>
          <a:off x="4919783" y="208078"/>
          <a:ext cx="3505752" cy="210345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Etapa 2</a:t>
          </a:r>
        </a:p>
      </dsp:txBody>
      <dsp:txXfrm>
        <a:off x="4981391" y="269686"/>
        <a:ext cx="3382536" cy="1980235"/>
      </dsp:txXfrm>
    </dsp:sp>
    <dsp:sp modelId="{24C76E7D-CF66-4A2F-B76C-F8FBD7F72579}">
      <dsp:nvSpPr>
        <dsp:cNvPr id="0" name=""/>
        <dsp:cNvSpPr/>
      </dsp:nvSpPr>
      <dsp:spPr>
        <a:xfrm>
          <a:off x="8776111" y="825091"/>
          <a:ext cx="743219" cy="869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700" kern="1200"/>
        </a:p>
      </dsp:txBody>
      <dsp:txXfrm>
        <a:off x="8776111" y="998976"/>
        <a:ext cx="520253" cy="521656"/>
      </dsp:txXfrm>
    </dsp:sp>
    <dsp:sp modelId="{F8B6C22A-2F4D-489F-9C61-63E96E3D6597}">
      <dsp:nvSpPr>
        <dsp:cNvPr id="0" name=""/>
        <dsp:cNvSpPr/>
      </dsp:nvSpPr>
      <dsp:spPr>
        <a:xfrm>
          <a:off x="9827836" y="208078"/>
          <a:ext cx="3505752" cy="21034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Etapa 3</a:t>
          </a:r>
        </a:p>
      </dsp:txBody>
      <dsp:txXfrm>
        <a:off x="9889444" y="269686"/>
        <a:ext cx="3382536" cy="1980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E7CE1-5167-42AB-B758-C43E86B0A43A}">
      <dsp:nvSpPr>
        <dsp:cNvPr id="0" name=""/>
        <dsp:cNvSpPr/>
      </dsp:nvSpPr>
      <dsp:spPr>
        <a:xfrm>
          <a:off x="2992724" y="165975"/>
          <a:ext cx="3293985" cy="114395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DA679-0BC7-42B6-B0A7-C598B5938327}">
      <dsp:nvSpPr>
        <dsp:cNvPr id="0" name=""/>
        <dsp:cNvSpPr/>
      </dsp:nvSpPr>
      <dsp:spPr>
        <a:xfrm>
          <a:off x="4325639" y="2967140"/>
          <a:ext cx="638369" cy="408556"/>
        </a:xfrm>
        <a:prstGeom prst="downArrow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51DA8-174D-4E19-87BF-3CC205308561}">
      <dsp:nvSpPr>
        <dsp:cNvPr id="0" name=""/>
        <dsp:cNvSpPr/>
      </dsp:nvSpPr>
      <dsp:spPr>
        <a:xfrm>
          <a:off x="3112737" y="3293985"/>
          <a:ext cx="3064172" cy="766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PRODUTO DA REAÇÃO</a:t>
          </a:r>
        </a:p>
      </dsp:txBody>
      <dsp:txXfrm>
        <a:off x="3112737" y="3293985"/>
        <a:ext cx="3064172" cy="766043"/>
      </dsp:txXfrm>
    </dsp:sp>
    <dsp:sp modelId="{76400549-5AB4-469A-9374-C630A448D686}">
      <dsp:nvSpPr>
        <dsp:cNvPr id="0" name=""/>
        <dsp:cNvSpPr/>
      </dsp:nvSpPr>
      <dsp:spPr>
        <a:xfrm>
          <a:off x="4190305" y="1398283"/>
          <a:ext cx="1149064" cy="1149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 dirty="0"/>
            <a:t>3</a:t>
          </a:r>
        </a:p>
      </dsp:txBody>
      <dsp:txXfrm>
        <a:off x="4358582" y="1566560"/>
        <a:ext cx="812510" cy="812510"/>
      </dsp:txXfrm>
    </dsp:sp>
    <dsp:sp modelId="{E1D9A4C5-50C1-469F-AAC8-3C1E1EEE26E2}">
      <dsp:nvSpPr>
        <dsp:cNvPr id="0" name=""/>
        <dsp:cNvSpPr/>
      </dsp:nvSpPr>
      <dsp:spPr>
        <a:xfrm>
          <a:off x="3368085" y="536230"/>
          <a:ext cx="1149064" cy="1149064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 dirty="0"/>
            <a:t>2</a:t>
          </a:r>
        </a:p>
      </dsp:txBody>
      <dsp:txXfrm>
        <a:off x="3536362" y="704507"/>
        <a:ext cx="812510" cy="812510"/>
      </dsp:txXfrm>
    </dsp:sp>
    <dsp:sp modelId="{02DE6B0E-8310-461D-B813-8A0926E069E8}">
      <dsp:nvSpPr>
        <dsp:cNvPr id="0" name=""/>
        <dsp:cNvSpPr/>
      </dsp:nvSpPr>
      <dsp:spPr>
        <a:xfrm>
          <a:off x="4542684" y="258411"/>
          <a:ext cx="1149064" cy="1149064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 dirty="0"/>
            <a:t>1</a:t>
          </a:r>
        </a:p>
      </dsp:txBody>
      <dsp:txXfrm>
        <a:off x="4710961" y="426688"/>
        <a:ext cx="812510" cy="812510"/>
      </dsp:txXfrm>
    </dsp:sp>
    <dsp:sp modelId="{F1591534-3A99-41AD-95CE-07A1E17702DF}">
      <dsp:nvSpPr>
        <dsp:cNvPr id="0" name=""/>
        <dsp:cNvSpPr/>
      </dsp:nvSpPr>
      <dsp:spPr>
        <a:xfrm>
          <a:off x="2826789" y="0"/>
          <a:ext cx="3574867" cy="285989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92F-067B-40C3-AEBE-B2B248E387D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D1D6-06EE-4246-9D0B-BD0DDCA5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72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92F-067B-40C3-AEBE-B2B248E387D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D1D6-06EE-4246-9D0B-BD0DDCA5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05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92F-067B-40C3-AEBE-B2B248E387D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D1D6-06EE-4246-9D0B-BD0DDCA5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7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92F-067B-40C3-AEBE-B2B248E387D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D1D6-06EE-4246-9D0B-BD0DDCA5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8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92F-067B-40C3-AEBE-B2B248E387D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D1D6-06EE-4246-9D0B-BD0DDCA5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7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92F-067B-40C3-AEBE-B2B248E387D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D1D6-06EE-4246-9D0B-BD0DDCA5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29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92F-067B-40C3-AEBE-B2B248E387D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D1D6-06EE-4246-9D0B-BD0DDCA5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5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92F-067B-40C3-AEBE-B2B248E387D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D1D6-06EE-4246-9D0B-BD0DDCA5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41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92F-067B-40C3-AEBE-B2B248E387D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D1D6-06EE-4246-9D0B-BD0DDCA5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69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92F-067B-40C3-AEBE-B2B248E387D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D1D6-06EE-4246-9D0B-BD0DDCA5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01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92F-067B-40C3-AEBE-B2B248E387D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D1D6-06EE-4246-9D0B-BD0DDCA5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0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192F-067B-40C3-AEBE-B2B248E387D6}" type="datetimeFigureOut">
              <a:rPr lang="pt-BR" smtClean="0"/>
              <a:t>07/07/2018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D1D6-06EE-4246-9D0B-BD0DDCA5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7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6" Type="http://schemas.openxmlformats.org/officeDocument/2006/relationships/image" Target="file:///C:\Users\PIOANT~1\AppData\Local\Temp\background2.png" TargetMode="Externa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de cantos arredondados 47"/>
          <p:cNvSpPr/>
          <p:nvPr/>
        </p:nvSpPr>
        <p:spPr>
          <a:xfrm>
            <a:off x="-7287709" y="9375481"/>
            <a:ext cx="6982691" cy="6297986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-7375726" y="3938698"/>
            <a:ext cx="6982691" cy="4322618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7169386" y="1021757"/>
            <a:ext cx="4429265" cy="30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Logo que achar pertinente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531434" y="980146"/>
            <a:ext cx="192023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altLang="pt-BR" sz="6000" dirty="0"/>
          </a:p>
          <a:p>
            <a:pPr algn="ctr"/>
            <a:r>
              <a:rPr lang="pt-BR" alt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</a:p>
          <a:p>
            <a:pPr algn="ctr"/>
            <a:endParaRPr lang="pt-BR" sz="6000" dirty="0"/>
          </a:p>
        </p:txBody>
      </p:sp>
      <p:sp>
        <p:nvSpPr>
          <p:cNvPr id="9" name="Retângulo 8"/>
          <p:cNvSpPr/>
          <p:nvPr/>
        </p:nvSpPr>
        <p:spPr>
          <a:xfrm>
            <a:off x="27123667" y="718891"/>
            <a:ext cx="4429265" cy="35714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31606" y="5842422"/>
            <a:ext cx="317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Instituto Federal de Educação, Ciência e Tecnologia do Rio Grande do Norte – Campus Nova Cruz 59215-000, Nova Cruz/RN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66613" y="4573021"/>
            <a:ext cx="30932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Primeiro nome A. B. último nome</a:t>
            </a:r>
            <a:r>
              <a:rPr lang="pt-BR" sz="4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Maria C. S. Freire</a:t>
            </a:r>
            <a:r>
              <a:rPr lang="pt-BR" sz="4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Régis C. Leal</a:t>
            </a:r>
            <a:r>
              <a:rPr lang="pt-BR" sz="4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4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357971" y="7932066"/>
            <a:ext cx="45719" cy="10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31607" y="6869667"/>
            <a:ext cx="3176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Laboratório de síntese Orgânica, Departamento de Química, Universidade Federal da Paraíba – Campus I João Pessoa/PB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31607" y="7932066"/>
            <a:ext cx="3176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Pesquisador correspondente: recleal@ifrn.edu.br – Tel.: 084-4004-XXXX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-7122730" y="4150129"/>
            <a:ext cx="6400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primeiro autor determina o apresentador do trabalho.</a:t>
            </a:r>
          </a:p>
        </p:txBody>
      </p:sp>
      <p:sp>
        <p:nvSpPr>
          <p:cNvPr id="21" name="Seta para a direita 20"/>
          <p:cNvSpPr/>
          <p:nvPr/>
        </p:nvSpPr>
        <p:spPr>
          <a:xfrm>
            <a:off x="-642416" y="4620803"/>
            <a:ext cx="7477465" cy="8211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00"/>
          <p:cNvSpPr>
            <a:spLocks noChangeArrowheads="1"/>
          </p:cNvSpPr>
          <p:nvPr/>
        </p:nvSpPr>
        <p:spPr bwMode="auto">
          <a:xfrm>
            <a:off x="1248830" y="10944034"/>
            <a:ext cx="14143571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 introdução é o início do texto. Deve conter o tema da pesquisa, exposto com muita clareza e objetividade, bem como os aspectos gerais que levaram ao desenvolvimento do trabalho e seu objetivo, levando em consideração outros trabalhos disponíveis da literatura. Citações devem ser inseridas de acordo com o modelo de citação numérica da ABNT (numeração sobrescrita entre colchetes ou simplesmente sobrescrita). Use, sempre que possível, referências atualizadas e destaque a importância do seu trabalho e de que forma ele pode ser utilizado em prol da sociedade.</a:t>
            </a:r>
          </a:p>
        </p:txBody>
      </p:sp>
      <p:sp>
        <p:nvSpPr>
          <p:cNvPr id="23" name="Text Box 1346"/>
          <p:cNvSpPr txBox="1">
            <a:spLocks noChangeArrowheads="1"/>
          </p:cNvSpPr>
          <p:nvPr/>
        </p:nvSpPr>
        <p:spPr bwMode="auto">
          <a:xfrm>
            <a:off x="1248830" y="9881636"/>
            <a:ext cx="14143571" cy="784830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4500" dirty="0">
                <a:ln w="19050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24" name="Text Box 1346"/>
          <p:cNvSpPr txBox="1">
            <a:spLocks noChangeArrowheads="1"/>
          </p:cNvSpPr>
          <p:nvPr/>
        </p:nvSpPr>
        <p:spPr bwMode="auto">
          <a:xfrm>
            <a:off x="1248830" y="18259742"/>
            <a:ext cx="14143571" cy="784830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4500" dirty="0">
                <a:ln w="19050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25" name="Rectangle 200"/>
          <p:cNvSpPr>
            <a:spLocks noChangeArrowheads="1"/>
          </p:cNvSpPr>
          <p:nvPr/>
        </p:nvSpPr>
        <p:spPr bwMode="auto">
          <a:xfrm>
            <a:off x="1248830" y="19510281"/>
            <a:ext cx="1414357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2250"/>
              </a:spcBef>
            </a:pPr>
            <a:r>
              <a:rPr lang="pt-BR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Neste segmento do texto deverão ser demonstrados, sucintamente, os métodos e estratégias empregados para o desenvolvimento do trabalho, inclusive procedimentos estatísticos ou computacionais. Imagens podem ser utilizadas para descrever a metodologia empregada como esquemas de reações ou diagramas  procedimentais. </a:t>
            </a:r>
          </a:p>
        </p:txBody>
      </p:sp>
      <p:graphicFrame>
        <p:nvGraphicFramePr>
          <p:cNvPr id="27" name="Diagrama 26"/>
          <p:cNvGraphicFramePr/>
          <p:nvPr>
            <p:extLst>
              <p:ext uri="{D42A27DB-BD31-4B8C-83A1-F6EECF244321}">
                <p14:modId xmlns:p14="http://schemas.microsoft.com/office/powerpoint/2010/main" val="2425067915"/>
              </p:ext>
            </p:extLst>
          </p:nvPr>
        </p:nvGraphicFramePr>
        <p:xfrm>
          <a:off x="1760400" y="26229036"/>
          <a:ext cx="13345319" cy="2519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 200"/>
          <p:cNvSpPr>
            <a:spLocks noChangeArrowheads="1"/>
          </p:cNvSpPr>
          <p:nvPr/>
        </p:nvSpPr>
        <p:spPr bwMode="auto">
          <a:xfrm>
            <a:off x="1248830" y="25619438"/>
            <a:ext cx="141435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2250"/>
              </a:spcBef>
            </a:pPr>
            <a:r>
              <a:rPr lang="pt-BR" alt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Esquema 1</a:t>
            </a:r>
            <a:r>
              <a:rPr lang="pt-BR" alt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Título do esquema.</a:t>
            </a:r>
          </a:p>
        </p:txBody>
      </p:sp>
      <p:sp>
        <p:nvSpPr>
          <p:cNvPr id="29" name="Text Box 1346"/>
          <p:cNvSpPr txBox="1">
            <a:spLocks noChangeArrowheads="1"/>
          </p:cNvSpPr>
          <p:nvPr/>
        </p:nvSpPr>
        <p:spPr bwMode="auto">
          <a:xfrm>
            <a:off x="16947350" y="9881636"/>
            <a:ext cx="14143571" cy="784830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4500" dirty="0">
                <a:ln w="19050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31" name="Rectangle 200"/>
          <p:cNvSpPr>
            <a:spLocks noChangeArrowheads="1"/>
          </p:cNvSpPr>
          <p:nvPr/>
        </p:nvSpPr>
        <p:spPr bwMode="auto">
          <a:xfrm>
            <a:off x="16911411" y="11021633"/>
            <a:ext cx="14143571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Devem ser apresentados os principais resultados e uma breve discussão. Tabelas e gráficos devem ser utilizados. Exponha, se necessário, fatores que interferiram nos resultados, justificando as possíveis interferências.</a:t>
            </a:r>
          </a:p>
          <a:p>
            <a:pPr algn="just"/>
            <a:r>
              <a:rPr lang="pt-BR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Informações novas valorizam bastante o trabalho. Demonstram que os autores se preocuparam em fornecer conhecimentos inovadores. </a:t>
            </a:r>
          </a:p>
        </p:txBody>
      </p:sp>
      <p:graphicFrame>
        <p:nvGraphicFramePr>
          <p:cNvPr id="32" name="Diagrama 31"/>
          <p:cNvGraphicFramePr/>
          <p:nvPr>
            <p:extLst>
              <p:ext uri="{D42A27DB-BD31-4B8C-83A1-F6EECF244321}">
                <p14:modId xmlns:p14="http://schemas.microsoft.com/office/powerpoint/2010/main" val="3912968487"/>
              </p:ext>
            </p:extLst>
          </p:nvPr>
        </p:nvGraphicFramePr>
        <p:xfrm>
          <a:off x="3096317" y="33056743"/>
          <a:ext cx="9289648" cy="408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1248830" y="32205266"/>
            <a:ext cx="141435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2250"/>
              </a:spcBef>
            </a:pPr>
            <a:r>
              <a:rPr lang="pt-BR" alt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1</a:t>
            </a:r>
            <a:r>
              <a:rPr lang="pt-BR" alt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Título da figura.</a:t>
            </a:r>
          </a:p>
        </p:txBody>
      </p:sp>
      <p:sp>
        <p:nvSpPr>
          <p:cNvPr id="34" name="Text Box 1346"/>
          <p:cNvSpPr txBox="1">
            <a:spLocks noChangeArrowheads="1"/>
          </p:cNvSpPr>
          <p:nvPr/>
        </p:nvSpPr>
        <p:spPr bwMode="auto">
          <a:xfrm>
            <a:off x="16919638" y="29188636"/>
            <a:ext cx="14143572" cy="784830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4500" dirty="0">
                <a:ln w="19050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pic>
        <p:nvPicPr>
          <p:cNvPr id="35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187" y="17014403"/>
            <a:ext cx="14143571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200"/>
          <p:cNvSpPr>
            <a:spLocks noChangeArrowheads="1"/>
          </p:cNvSpPr>
          <p:nvPr/>
        </p:nvSpPr>
        <p:spPr bwMode="auto">
          <a:xfrm>
            <a:off x="16857126" y="16472347"/>
            <a:ext cx="141435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2250"/>
              </a:spcBef>
            </a:pPr>
            <a:r>
              <a:rPr lang="pt-BR" alt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1</a:t>
            </a:r>
            <a:r>
              <a:rPr lang="pt-BR" alt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Título da tabela.</a:t>
            </a:r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328960" y="22331903"/>
            <a:ext cx="12277725" cy="4752975"/>
          </a:xfrm>
          <a:prstGeom prst="rect">
            <a:avLst/>
          </a:prstGeom>
        </p:spPr>
      </p:pic>
      <p:sp>
        <p:nvSpPr>
          <p:cNvPr id="40" name="Rectangle 200"/>
          <p:cNvSpPr>
            <a:spLocks noChangeArrowheads="1"/>
          </p:cNvSpPr>
          <p:nvPr/>
        </p:nvSpPr>
        <p:spPr bwMode="auto">
          <a:xfrm>
            <a:off x="16917372" y="21517207"/>
            <a:ext cx="141076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2250"/>
              </a:spcBef>
            </a:pPr>
            <a:r>
              <a:rPr lang="pt-BR" alt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Gráfico 1</a:t>
            </a:r>
            <a:r>
              <a:rPr lang="pt-BR" alt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Título do gráfico.</a:t>
            </a:r>
          </a:p>
        </p:txBody>
      </p:sp>
      <p:sp>
        <p:nvSpPr>
          <p:cNvPr id="41" name="CaixaDeTexto 11"/>
          <p:cNvSpPr txBox="1">
            <a:spLocks noChangeArrowheads="1"/>
          </p:cNvSpPr>
          <p:nvPr/>
        </p:nvSpPr>
        <p:spPr bwMode="auto">
          <a:xfrm>
            <a:off x="16821187" y="35859889"/>
            <a:ext cx="146732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/>
            <a:r>
              <a:rPr lang="pt-BR" alt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Segundo ABNT.</a:t>
            </a:r>
          </a:p>
          <a:p>
            <a:pPr algn="just"/>
            <a:r>
              <a:rPr lang="pt-BR" alt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Segundo ABNT.</a:t>
            </a:r>
          </a:p>
          <a:p>
            <a:pPr algn="just"/>
            <a:r>
              <a:rPr lang="pt-BR" alt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Segundo ABNT.</a:t>
            </a:r>
          </a:p>
        </p:txBody>
      </p:sp>
      <p:sp>
        <p:nvSpPr>
          <p:cNvPr id="42" name="Rectangle 200"/>
          <p:cNvSpPr>
            <a:spLocks noChangeArrowheads="1"/>
          </p:cNvSpPr>
          <p:nvPr/>
        </p:nvSpPr>
        <p:spPr bwMode="auto">
          <a:xfrm>
            <a:off x="16947349" y="30030530"/>
            <a:ext cx="1414357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Deve ser breve e sintetizar os resultados do trabalho, contribuições, usos práticos e perspectivas futuras.</a:t>
            </a:r>
          </a:p>
        </p:txBody>
      </p:sp>
      <p:sp>
        <p:nvSpPr>
          <p:cNvPr id="43" name="Text Box 1346"/>
          <p:cNvSpPr txBox="1">
            <a:spLocks noChangeArrowheads="1"/>
          </p:cNvSpPr>
          <p:nvPr/>
        </p:nvSpPr>
        <p:spPr bwMode="auto">
          <a:xfrm>
            <a:off x="17001779" y="34783400"/>
            <a:ext cx="14143572" cy="784830"/>
          </a:xfrm>
          <a:prstGeom prst="rect">
            <a:avLst/>
          </a:prstGeom>
          <a:noFill/>
          <a:ln>
            <a:solidFill>
              <a:schemeClr val="bg1"/>
            </a:solidFill>
          </a:ln>
          <a:extLst/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4500" dirty="0">
                <a:ln w="19050">
                  <a:noFill/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882362" y="41111313"/>
            <a:ext cx="6125236" cy="1509116"/>
          </a:xfrm>
          <a:prstGeom prst="rect">
            <a:avLst/>
          </a:prstGeom>
        </p:spPr>
      </p:pic>
      <p:sp>
        <p:nvSpPr>
          <p:cNvPr id="45" name="Retângulo de cantos arredondados 44"/>
          <p:cNvSpPr/>
          <p:nvPr/>
        </p:nvSpPr>
        <p:spPr>
          <a:xfrm>
            <a:off x="-7064575" y="16735865"/>
            <a:ext cx="6982691" cy="6677442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-7006646" y="17038788"/>
            <a:ext cx="679350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personalização deverá ser feita sem comprometer o padrão exigido neste arquivo. 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-7147703" y="9568011"/>
            <a:ext cx="679350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fonte, o tamanho da fonte e as dimensões do banner já estão definidos neste modelo. </a:t>
            </a:r>
          </a:p>
        </p:txBody>
      </p:sp>
      <p:pic>
        <p:nvPicPr>
          <p:cNvPr id="46" name="Imagem 45" descr="file:///C:/Users/PIOANT~1/AppData/Local/Temp/background2.png">
            <a:extLst>
              <a:ext uri="{FF2B5EF4-FFF2-40B4-BE49-F238E27FC236}">
                <a16:creationId xmlns:a16="http://schemas.microsoft.com/office/drawing/2014/main" id="{CDD8273E-585C-420C-9A2E-FB91D6CEF460}"/>
              </a:ext>
            </a:extLst>
          </p:cNvPr>
          <p:cNvPicPr/>
          <p:nvPr/>
        </p:nvPicPr>
        <p:blipFill>
          <a:blip r:embed="rId15" r:link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06" y="687287"/>
            <a:ext cx="5629413" cy="2543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016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</TotalTime>
  <Words>410</Words>
  <Application>Microsoft Office PowerPoint</Application>
  <PresentationFormat>Personalizar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Suervy Canuto</dc:creator>
  <cp:lastModifiedBy>Pio Antas</cp:lastModifiedBy>
  <cp:revision>27</cp:revision>
  <dcterms:created xsi:type="dcterms:W3CDTF">2017-03-27T18:55:45Z</dcterms:created>
  <dcterms:modified xsi:type="dcterms:W3CDTF">2018-07-07T05:41:19Z</dcterms:modified>
</cp:coreProperties>
</file>