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38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98D4C-1954-449A-AB7D-F1636B11E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62602-0BF5-4B6F-B173-4961C922C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9CD50-EC0B-432D-B6A4-A11BF229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EEF-D500-4E37-AA8E-406471CEB190}" type="datetimeFigureOut">
              <a:rPr lang="en-CA" smtClean="0"/>
              <a:t>2020-12-14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C66C4-CAC2-420E-AF2F-61365654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8575E-61BB-404B-8D14-1CA4B2CC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6D78-2C8C-4EAA-A4E2-887669C316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390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FB89D-9549-4AEE-9507-A3F726D1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E486B-CCA9-4CBA-897D-B794F9B4D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61B9B-32A4-4E03-AACF-D60E944CE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EEF-D500-4E37-AA8E-406471CEB190}" type="datetimeFigureOut">
              <a:rPr lang="en-CA" smtClean="0"/>
              <a:t>2020-12-14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7B6BB-9E38-422A-B1D1-7E822A7D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05C9E-5172-4C68-80E2-DD8179C9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6D78-2C8C-4EAA-A4E2-887669C316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149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CF7C13-9691-4D96-B7D8-FDB8C71DD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537B3-BB5D-4567-ABD6-178138E76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43009-53DD-4369-8F3B-01B8E3E3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EEF-D500-4E37-AA8E-406471CEB190}" type="datetimeFigureOut">
              <a:rPr lang="en-CA" smtClean="0"/>
              <a:t>2020-12-14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52109-F854-46C1-BC4D-01971BE1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A98C8-AD6F-4EEB-88BA-3AA3F28F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6D78-2C8C-4EAA-A4E2-887669C316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897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099E-2375-4D6D-BF47-7118D1B7D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AB9F8-D58D-4582-B442-5C7FA94AA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69723-8B1E-4048-A2F6-24B481436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EEF-D500-4E37-AA8E-406471CEB190}" type="datetimeFigureOut">
              <a:rPr lang="en-CA" smtClean="0"/>
              <a:t>2020-12-14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7DEFE-8417-4B54-A789-D32BF20F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6800D-5BF3-4CB2-90F9-257C34AC3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6D78-2C8C-4EAA-A4E2-887669C316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849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16EF-C5EC-4AF1-B0FA-8059DF563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C4F31-94C2-4AE6-8EA7-529B1599C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7D01A-2AC5-436C-8887-B004270DB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EEF-D500-4E37-AA8E-406471CEB190}" type="datetimeFigureOut">
              <a:rPr lang="en-CA" smtClean="0"/>
              <a:t>2020-12-14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675B1-3737-4348-AA87-A5AD203D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B0F80-EF00-4332-9FB0-F0592320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6D78-2C8C-4EAA-A4E2-887669C316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1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7C17E-A0CC-4C76-8BEF-5B181DE7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29B4F-0D30-44B2-A5A7-EBCD02765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0B43B-4B4F-4DD2-82B1-9B72D6954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2FC47-8370-4C20-85C7-B0CC8482D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EEF-D500-4E37-AA8E-406471CEB190}" type="datetimeFigureOut">
              <a:rPr lang="en-CA" smtClean="0"/>
              <a:t>2020-12-14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2B75A-683E-431A-B089-8BFE4B1F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7C623-3ECF-4825-8884-23484599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6D78-2C8C-4EAA-A4E2-887669C316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1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8C64-4A82-4852-BDC0-36534D1BF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51E65-B4CE-4CD3-B4E1-780C2F29F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5BF17-6B49-4B0F-9A50-B7428EDEF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93F15-696A-4FB5-A3AB-764AF1590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43752A-4C49-47BB-8756-AEB0BFB8C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8BAC2-5215-41D3-A339-27109D6F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EEF-D500-4E37-AA8E-406471CEB190}" type="datetimeFigureOut">
              <a:rPr lang="en-CA" smtClean="0"/>
              <a:t>2020-12-14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E5AC2B-B764-4E39-993F-0441E431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C03DB4-BDB1-42D4-9F57-9DE0443A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6D78-2C8C-4EAA-A4E2-887669C316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761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AA31A-F70A-434C-9EE3-B4292454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62F6F-297A-4E92-9A69-FA82C62E4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EEF-D500-4E37-AA8E-406471CEB190}" type="datetimeFigureOut">
              <a:rPr lang="en-CA" smtClean="0"/>
              <a:t>2020-12-14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3ABD6-89D1-4FBF-8715-202DF394A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23FDC-6638-4DD6-95EE-0CAC9BEB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6D78-2C8C-4EAA-A4E2-887669C316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522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3CA22-7246-41CF-8F17-37725C13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EEF-D500-4E37-AA8E-406471CEB190}" type="datetimeFigureOut">
              <a:rPr lang="en-CA" smtClean="0"/>
              <a:t>2020-12-14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C24BC0-CAE6-4436-84A6-1DF2D8951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B4047-0192-4D1E-8A08-99E2585E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6D78-2C8C-4EAA-A4E2-887669C316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982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0E246-B4EB-4B04-A40B-5DA5CBA57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73119-95B4-4387-8BCC-A75348064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480B3-D00F-44B2-A6D6-0F55D4423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3F1C1-4D68-4915-91FB-A3E72B8B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EEF-D500-4E37-AA8E-406471CEB190}" type="datetimeFigureOut">
              <a:rPr lang="en-CA" smtClean="0"/>
              <a:t>2020-12-14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B35BE-664C-4076-920A-83FB300EC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124E5-AC46-42C8-A90D-4DF44312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6D78-2C8C-4EAA-A4E2-887669C316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308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4265-D049-4481-81F6-8BB253B5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73B464-230B-445C-8623-9C0E0BFDD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8056E-5F17-4824-9988-F920D9DB0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F22E0-07BA-4C44-A3D3-F7B9CF70A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EEF-D500-4E37-AA8E-406471CEB190}" type="datetimeFigureOut">
              <a:rPr lang="en-CA" smtClean="0"/>
              <a:t>2020-12-14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7ACE2-1653-467D-932C-B4889796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9F87-D677-475D-A195-6084B96E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6D78-2C8C-4EAA-A4E2-887669C316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692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96F432-03F9-43CA-9917-9BAF929DA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12633-2370-496B-9E88-EEA55E2C2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75883-5AAD-4C20-8F71-E2A3D217D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C4EEF-D500-4E37-AA8E-406471CEB190}" type="datetimeFigureOut">
              <a:rPr lang="en-CA" smtClean="0"/>
              <a:t>2020-12-14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9DC95-539C-4BA0-8303-4157AE9BB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A7FA3-5D57-4AB5-863B-2B594E891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86D78-2C8C-4EAA-A4E2-887669C316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69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189DF-2924-4131-8399-181D19325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176" y="232347"/>
            <a:ext cx="10235184" cy="401637"/>
          </a:xfrm>
        </p:spPr>
        <p:txBody>
          <a:bodyPr>
            <a:noAutofit/>
          </a:bodyPr>
          <a:lstStyle/>
          <a:p>
            <a:r>
              <a:rPr lang="en-CA" sz="2400" dirty="0"/>
              <a:t>Finding the optimum neighborhood for drink/food business in Toronto central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3D9EA-A31A-44C7-8583-46134BC42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608" y="3100514"/>
            <a:ext cx="3261360" cy="401637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CA" sz="1200" dirty="0"/>
              <a:t>Toronto is made of many neighborhood but the activity is concentrated in Downtown Borough.</a:t>
            </a:r>
          </a:p>
          <a:p>
            <a:pPr algn="l"/>
            <a:r>
              <a:rPr lang="en-CA" sz="1200" dirty="0"/>
              <a:t>The Borough has many venues . We are looking for  a neighborhood where to open our business.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59D489-38A8-4428-AF87-15EE6816A2C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52" y="981456"/>
            <a:ext cx="3636264" cy="2119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DF07CD-5C51-4B9D-B057-A1A3C331720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99653" y="1024857"/>
            <a:ext cx="7725670" cy="30383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8411DF-FEBA-4E76-B107-DBA70BE655F4}"/>
              </a:ext>
            </a:extLst>
          </p:cNvPr>
          <p:cNvSpPr txBox="1"/>
          <p:nvPr/>
        </p:nvSpPr>
        <p:spPr>
          <a:xfrm>
            <a:off x="5307645" y="4138864"/>
            <a:ext cx="5713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After using machine learning techniques (one hot encoding and clustering) we </a:t>
            </a:r>
            <a:r>
              <a:rPr lang="en-CA" b="1" u="sng" dirty="0"/>
              <a:t>found the prime neighborhood would be Rosedale to open a café or restaurant. The second best would be Regent Park/ Harbourfront</a:t>
            </a:r>
          </a:p>
        </p:txBody>
      </p:sp>
    </p:spTree>
    <p:extLst>
      <p:ext uri="{BB962C8B-B14F-4D97-AF65-F5344CB8AC3E}">
        <p14:creationId xmlns:p14="http://schemas.microsoft.com/office/powerpoint/2010/main" val="3028003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Finding the optimum neighborhood for drink/food business in Toronto central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optimum neighborhood for drink/food business in Toronto central</dc:title>
  <dc:creator>Elisabeth Mortlock</dc:creator>
  <cp:lastModifiedBy>Elisabeth Mortlock</cp:lastModifiedBy>
  <cp:revision>2</cp:revision>
  <dcterms:created xsi:type="dcterms:W3CDTF">2020-12-14T18:22:55Z</dcterms:created>
  <dcterms:modified xsi:type="dcterms:W3CDTF">2020-12-14T18:46:09Z</dcterms:modified>
</cp:coreProperties>
</file>