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75" r:id="rId4"/>
    <p:sldId id="260" r:id="rId5"/>
    <p:sldId id="261" r:id="rId6"/>
    <p:sldId id="258" r:id="rId7"/>
    <p:sldId id="263" r:id="rId8"/>
    <p:sldId id="259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1"/>
    <p:restoredTop sz="94600"/>
  </p:normalViewPr>
  <p:slideViewPr>
    <p:cSldViewPr snapToGrid="0">
      <p:cViewPr>
        <p:scale>
          <a:sx n="50" d="100"/>
          <a:sy n="50" d="100"/>
        </p:scale>
        <p:origin x="96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kan Bozkurt" userId="982ed3d8-c352-45fa-9f96-37f09d2aad44" providerId="ADAL" clId="{684875C8-84DD-4B00-A119-5E0A35E1FD76}"/>
    <pc:docChg chg="modSld">
      <pc:chgData name="Hakan Bozkurt" userId="982ed3d8-c352-45fa-9f96-37f09d2aad44" providerId="ADAL" clId="{684875C8-84DD-4B00-A119-5E0A35E1FD76}" dt="2023-03-16T21:36:17.703" v="52" actId="20577"/>
      <pc:docMkLst>
        <pc:docMk/>
      </pc:docMkLst>
      <pc:sldChg chg="modSp mod">
        <pc:chgData name="Hakan Bozkurt" userId="982ed3d8-c352-45fa-9f96-37f09d2aad44" providerId="ADAL" clId="{684875C8-84DD-4B00-A119-5E0A35E1FD76}" dt="2023-03-16T21:36:17.703" v="52" actId="20577"/>
        <pc:sldMkLst>
          <pc:docMk/>
          <pc:sldMk cId="2041144001" sldId="264"/>
        </pc:sldMkLst>
        <pc:spChg chg="mod">
          <ac:chgData name="Hakan Bozkurt" userId="982ed3d8-c352-45fa-9f96-37f09d2aad44" providerId="ADAL" clId="{684875C8-84DD-4B00-A119-5E0A35E1FD76}" dt="2023-03-16T21:36:17.703" v="52" actId="20577"/>
          <ac:spMkLst>
            <pc:docMk/>
            <pc:sldMk cId="2041144001" sldId="264"/>
            <ac:spMk id="3" creationId="{AB29C775-E55F-B7BA-F65D-C8651D5209DF}"/>
          </ac:spMkLst>
        </pc:spChg>
      </pc:sldChg>
    </pc:docChg>
  </pc:docChgLst>
  <pc:docChgLst>
    <pc:chgData name="Hakan Bozkurt" userId="982ed3d8-c352-45fa-9f96-37f09d2aad44" providerId="ADAL" clId="{21E3C77B-B581-DC46-99CF-7D9C323F5570}"/>
    <pc:docChg chg="modSld">
      <pc:chgData name="Hakan Bozkurt" userId="982ed3d8-c352-45fa-9f96-37f09d2aad44" providerId="ADAL" clId="{21E3C77B-B581-DC46-99CF-7D9C323F5570}" dt="2023-03-17T06:52:27.899" v="1" actId="20577"/>
      <pc:docMkLst>
        <pc:docMk/>
      </pc:docMkLst>
      <pc:sldChg chg="modSp mod">
        <pc:chgData name="Hakan Bozkurt" userId="982ed3d8-c352-45fa-9f96-37f09d2aad44" providerId="ADAL" clId="{21E3C77B-B581-DC46-99CF-7D9C323F5570}" dt="2023-03-17T06:52:27.899" v="1" actId="20577"/>
        <pc:sldMkLst>
          <pc:docMk/>
          <pc:sldMk cId="340708059" sldId="259"/>
        </pc:sldMkLst>
        <pc:spChg chg="mod">
          <ac:chgData name="Hakan Bozkurt" userId="982ed3d8-c352-45fa-9f96-37f09d2aad44" providerId="ADAL" clId="{21E3C77B-B581-DC46-99CF-7D9C323F5570}" dt="2023-03-17T06:52:27.899" v="1" actId="20577"/>
          <ac:spMkLst>
            <pc:docMk/>
            <pc:sldMk cId="340708059" sldId="259"/>
            <ac:spMk id="4" creationId="{88C0D395-E816-A4B4-DE08-8701706F912B}"/>
          </ac:spMkLst>
        </pc:spChg>
      </pc:sldChg>
    </pc:docChg>
  </pc:docChgLst>
  <pc:docChgLst>
    <pc:chgData name="Hakan Bozkurt" userId="982ed3d8-c352-45fa-9f96-37f09d2aad44" providerId="ADAL" clId="{F3834D7B-432B-BA40-910B-AD0D0927624B}"/>
    <pc:docChg chg="undo custSel addSld delSld modSld sldOrd">
      <pc:chgData name="Hakan Bozkurt" userId="982ed3d8-c352-45fa-9f96-37f09d2aad44" providerId="ADAL" clId="{F3834D7B-432B-BA40-910B-AD0D0927624B}" dt="2023-03-10T06:19:52.324" v="1711" actId="20577"/>
      <pc:docMkLst>
        <pc:docMk/>
      </pc:docMkLst>
      <pc:sldChg chg="addSp delSp modSp del mod ord setBg">
        <pc:chgData name="Hakan Bozkurt" userId="982ed3d8-c352-45fa-9f96-37f09d2aad44" providerId="ADAL" clId="{F3834D7B-432B-BA40-910B-AD0D0927624B}" dt="2023-03-10T06:14:37.311" v="1353" actId="2696"/>
        <pc:sldMkLst>
          <pc:docMk/>
          <pc:sldMk cId="3395904672" sldId="257"/>
        </pc:sldMkLst>
        <pc:spChg chg="mod">
          <ac:chgData name="Hakan Bozkurt" userId="982ed3d8-c352-45fa-9f96-37f09d2aad44" providerId="ADAL" clId="{F3834D7B-432B-BA40-910B-AD0D0927624B}" dt="2023-03-09T20:28:12.542" v="227" actId="20577"/>
          <ac:spMkLst>
            <pc:docMk/>
            <pc:sldMk cId="3395904672" sldId="257"/>
            <ac:spMk id="2" creationId="{317B0D82-DD1B-0221-D6DD-BF58F089B94F}"/>
          </ac:spMkLst>
        </pc:spChg>
        <pc:spChg chg="del">
          <ac:chgData name="Hakan Bozkurt" userId="982ed3d8-c352-45fa-9f96-37f09d2aad44" providerId="ADAL" clId="{F3834D7B-432B-BA40-910B-AD0D0927624B}" dt="2023-03-09T20:25:01.752" v="154"/>
          <ac:spMkLst>
            <pc:docMk/>
            <pc:sldMk cId="3395904672" sldId="257"/>
            <ac:spMk id="3" creationId="{556C30E1-B720-1D1A-3D96-6AA9D18DEE77}"/>
          </ac:spMkLst>
        </pc:spChg>
        <pc:spChg chg="add">
          <ac:chgData name="Hakan Bozkurt" userId="982ed3d8-c352-45fa-9f96-37f09d2aad44" providerId="ADAL" clId="{F3834D7B-432B-BA40-910B-AD0D0927624B}" dt="2023-03-09T20:28:08.605" v="222" actId="26606"/>
          <ac:spMkLst>
            <pc:docMk/>
            <pc:sldMk cId="3395904672" sldId="257"/>
            <ac:spMk id="13" creationId="{8B567ACB-44FC-44B8-A031-75BD65F800E1}"/>
          </ac:spMkLst>
        </pc:spChg>
        <pc:spChg chg="add">
          <ac:chgData name="Hakan Bozkurt" userId="982ed3d8-c352-45fa-9f96-37f09d2aad44" providerId="ADAL" clId="{F3834D7B-432B-BA40-910B-AD0D0927624B}" dt="2023-03-09T20:28:08.605" v="222" actId="26606"/>
          <ac:spMkLst>
            <pc:docMk/>
            <pc:sldMk cId="3395904672" sldId="257"/>
            <ac:spMk id="15" creationId="{F09C18AC-EFAA-4C60-A84E-ECED43E3ECE0}"/>
          </ac:spMkLst>
        </pc:spChg>
        <pc:picChg chg="add mod modCrop">
          <ac:chgData name="Hakan Bozkurt" userId="982ed3d8-c352-45fa-9f96-37f09d2aad44" providerId="ADAL" clId="{F3834D7B-432B-BA40-910B-AD0D0927624B}" dt="2023-03-09T20:28:26.726" v="247" actId="1035"/>
          <ac:picMkLst>
            <pc:docMk/>
            <pc:sldMk cId="3395904672" sldId="257"/>
            <ac:picMk id="4" creationId="{174AE42C-128C-7852-B647-BE711FE7082B}"/>
          </ac:picMkLst>
        </pc:picChg>
        <pc:picChg chg="add mod modCrop">
          <ac:chgData name="Hakan Bozkurt" userId="982ed3d8-c352-45fa-9f96-37f09d2aad44" providerId="ADAL" clId="{F3834D7B-432B-BA40-910B-AD0D0927624B}" dt="2023-03-09T20:28:26.726" v="247" actId="1035"/>
          <ac:picMkLst>
            <pc:docMk/>
            <pc:sldMk cId="3395904672" sldId="257"/>
            <ac:picMk id="5" creationId="{690FBCDA-76C6-B797-62AB-F8AB39136BB4}"/>
          </ac:picMkLst>
        </pc:picChg>
        <pc:picChg chg="add mod modCrop">
          <ac:chgData name="Hakan Bozkurt" userId="982ed3d8-c352-45fa-9f96-37f09d2aad44" providerId="ADAL" clId="{F3834D7B-432B-BA40-910B-AD0D0927624B}" dt="2023-03-09T20:28:26.726" v="247" actId="1035"/>
          <ac:picMkLst>
            <pc:docMk/>
            <pc:sldMk cId="3395904672" sldId="257"/>
            <ac:picMk id="6" creationId="{B9EAEF4B-0543-9799-38EE-53EABDCFBD55}"/>
          </ac:picMkLst>
        </pc:picChg>
        <pc:picChg chg="add mod modCrop">
          <ac:chgData name="Hakan Bozkurt" userId="982ed3d8-c352-45fa-9f96-37f09d2aad44" providerId="ADAL" clId="{F3834D7B-432B-BA40-910B-AD0D0927624B}" dt="2023-03-09T20:28:32.452" v="248" actId="1076"/>
          <ac:picMkLst>
            <pc:docMk/>
            <pc:sldMk cId="3395904672" sldId="257"/>
            <ac:picMk id="7" creationId="{9599B826-4EA4-99F4-5F64-4CFFE5677BD8}"/>
          </ac:picMkLst>
        </pc:picChg>
        <pc:picChg chg="add mod modCrop">
          <ac:chgData name="Hakan Bozkurt" userId="982ed3d8-c352-45fa-9f96-37f09d2aad44" providerId="ADAL" clId="{F3834D7B-432B-BA40-910B-AD0D0927624B}" dt="2023-03-09T20:28:32.452" v="248" actId="1076"/>
          <ac:picMkLst>
            <pc:docMk/>
            <pc:sldMk cId="3395904672" sldId="257"/>
            <ac:picMk id="8" creationId="{207BB404-2DEF-17B8-5745-62F66271E550}"/>
          </ac:picMkLst>
        </pc:picChg>
      </pc:sldChg>
      <pc:sldChg chg="addSp modSp mod setBg">
        <pc:chgData name="Hakan Bozkurt" userId="982ed3d8-c352-45fa-9f96-37f09d2aad44" providerId="ADAL" clId="{F3834D7B-432B-BA40-910B-AD0D0927624B}" dt="2023-03-10T06:14:59.423" v="1355" actId="1076"/>
        <pc:sldMkLst>
          <pc:docMk/>
          <pc:sldMk cId="1597003474" sldId="258"/>
        </pc:sldMkLst>
        <pc:spChg chg="mod">
          <ac:chgData name="Hakan Bozkurt" userId="982ed3d8-c352-45fa-9f96-37f09d2aad44" providerId="ADAL" clId="{F3834D7B-432B-BA40-910B-AD0D0927624B}" dt="2023-03-09T20:33:47.293" v="272" actId="26606"/>
          <ac:spMkLst>
            <pc:docMk/>
            <pc:sldMk cId="1597003474" sldId="258"/>
            <ac:spMk id="2" creationId="{150848EB-ECD4-3DDF-AF7E-163E62BB397D}"/>
          </ac:spMkLst>
        </pc:spChg>
        <pc:spChg chg="mod ord">
          <ac:chgData name="Hakan Bozkurt" userId="982ed3d8-c352-45fa-9f96-37f09d2aad44" providerId="ADAL" clId="{F3834D7B-432B-BA40-910B-AD0D0927624B}" dt="2023-03-09T20:34:45.212" v="293" actId="2711"/>
          <ac:spMkLst>
            <pc:docMk/>
            <pc:sldMk cId="1597003474" sldId="258"/>
            <ac:spMk id="3" creationId="{AB392147-3F55-668C-29BA-65DD5438B76F}"/>
          </ac:spMkLst>
        </pc:spChg>
        <pc:spChg chg="add mod">
          <ac:chgData name="Hakan Bozkurt" userId="982ed3d8-c352-45fa-9f96-37f09d2aad44" providerId="ADAL" clId="{F3834D7B-432B-BA40-910B-AD0D0927624B}" dt="2023-03-10T06:14:59.423" v="1355" actId="1076"/>
          <ac:spMkLst>
            <pc:docMk/>
            <pc:sldMk cId="1597003474" sldId="258"/>
            <ac:spMk id="5" creationId="{7E106470-71B1-FFDD-56DA-B3EB7D9CA2EC}"/>
          </ac:spMkLst>
        </pc:spChg>
        <pc:spChg chg="add">
          <ac:chgData name="Hakan Bozkurt" userId="982ed3d8-c352-45fa-9f96-37f09d2aad44" providerId="ADAL" clId="{F3834D7B-432B-BA40-910B-AD0D0927624B}" dt="2023-03-09T20:33:47.293" v="272" actId="26606"/>
          <ac:spMkLst>
            <pc:docMk/>
            <pc:sldMk cId="1597003474" sldId="258"/>
            <ac:spMk id="9" creationId="{C1CA7196-CAF1-4234-8849-E335F0BCA3E8}"/>
          </ac:spMkLst>
        </pc:spChg>
        <pc:spChg chg="add">
          <ac:chgData name="Hakan Bozkurt" userId="982ed3d8-c352-45fa-9f96-37f09d2aad44" providerId="ADAL" clId="{F3834D7B-432B-BA40-910B-AD0D0927624B}" dt="2023-03-09T20:33:47.293" v="272" actId="26606"/>
          <ac:spMkLst>
            <pc:docMk/>
            <pc:sldMk cId="1597003474" sldId="258"/>
            <ac:spMk id="11" creationId="{8A7C3535-4FB5-4E5B-BDFE-FA61877AF1A9}"/>
          </ac:spMkLst>
        </pc:spChg>
        <pc:picChg chg="add mod modCrop">
          <ac:chgData name="Hakan Bozkurt" userId="982ed3d8-c352-45fa-9f96-37f09d2aad44" providerId="ADAL" clId="{F3834D7B-432B-BA40-910B-AD0D0927624B}" dt="2023-03-09T20:35:19.093" v="299" actId="14100"/>
          <ac:picMkLst>
            <pc:docMk/>
            <pc:sldMk cId="1597003474" sldId="258"/>
            <ac:picMk id="4" creationId="{1B199F6E-B111-1530-48D8-F414A6647E26}"/>
          </ac:picMkLst>
        </pc:picChg>
      </pc:sldChg>
      <pc:sldChg chg="addSp delSp modSp mod setBg">
        <pc:chgData name="Hakan Bozkurt" userId="982ed3d8-c352-45fa-9f96-37f09d2aad44" providerId="ADAL" clId="{F3834D7B-432B-BA40-910B-AD0D0927624B}" dt="2023-03-10T03:57:34.267" v="720" actId="20577"/>
        <pc:sldMkLst>
          <pc:docMk/>
          <pc:sldMk cId="340708059" sldId="259"/>
        </pc:sldMkLst>
        <pc:spChg chg="mod">
          <ac:chgData name="Hakan Bozkurt" userId="982ed3d8-c352-45fa-9f96-37f09d2aad44" providerId="ADAL" clId="{F3834D7B-432B-BA40-910B-AD0D0927624B}" dt="2023-03-09T20:48:07.476" v="503" actId="26606"/>
          <ac:spMkLst>
            <pc:docMk/>
            <pc:sldMk cId="340708059" sldId="259"/>
            <ac:spMk id="2" creationId="{E6023CAC-F333-384D-1CA1-640C8A6F16B7}"/>
          </ac:spMkLst>
        </pc:spChg>
        <pc:spChg chg="mod ord">
          <ac:chgData name="Hakan Bozkurt" userId="982ed3d8-c352-45fa-9f96-37f09d2aad44" providerId="ADAL" clId="{F3834D7B-432B-BA40-910B-AD0D0927624B}" dt="2023-03-09T20:48:16.162" v="505" actId="1076"/>
          <ac:spMkLst>
            <pc:docMk/>
            <pc:sldMk cId="340708059" sldId="259"/>
            <ac:spMk id="3" creationId="{EFCDF9BB-3223-7EAD-2352-23AB4D6DD4C4}"/>
          </ac:spMkLst>
        </pc:spChg>
        <pc:spChg chg="add mod">
          <ac:chgData name="Hakan Bozkurt" userId="982ed3d8-c352-45fa-9f96-37f09d2aad44" providerId="ADAL" clId="{F3834D7B-432B-BA40-910B-AD0D0927624B}" dt="2023-03-10T03:57:34.267" v="720" actId="20577"/>
          <ac:spMkLst>
            <pc:docMk/>
            <pc:sldMk cId="340708059" sldId="259"/>
            <ac:spMk id="4" creationId="{88C0D395-E816-A4B4-DE08-8701706F912B}"/>
          </ac:spMkLst>
        </pc:spChg>
        <pc:spChg chg="add del">
          <ac:chgData name="Hakan Bozkurt" userId="982ed3d8-c352-45fa-9f96-37f09d2aad44" providerId="ADAL" clId="{F3834D7B-432B-BA40-910B-AD0D0927624B}" dt="2023-03-09T20:45:57.807" v="476" actId="26606"/>
          <ac:spMkLst>
            <pc:docMk/>
            <pc:sldMk cId="340708059" sldId="259"/>
            <ac:spMk id="9" creationId="{9D949742-730C-4F7B-88BE-E4E69F6D1C64}"/>
          </ac:spMkLst>
        </pc:spChg>
        <pc:spChg chg="add del">
          <ac:chgData name="Hakan Bozkurt" userId="982ed3d8-c352-45fa-9f96-37f09d2aad44" providerId="ADAL" clId="{F3834D7B-432B-BA40-910B-AD0D0927624B}" dt="2023-03-09T20:45:57.807" v="476" actId="26606"/>
          <ac:spMkLst>
            <pc:docMk/>
            <pc:sldMk cId="340708059" sldId="259"/>
            <ac:spMk id="11" creationId="{DC5C0732-01DA-4A7C-ABF5-56B3C5B039CD}"/>
          </ac:spMkLst>
        </pc:spChg>
        <pc:spChg chg="add del">
          <ac:chgData name="Hakan Bozkurt" userId="982ed3d8-c352-45fa-9f96-37f09d2aad44" providerId="ADAL" clId="{F3834D7B-432B-BA40-910B-AD0D0927624B}" dt="2023-03-09T20:48:07.476" v="503" actId="26606"/>
          <ac:spMkLst>
            <pc:docMk/>
            <pc:sldMk cId="340708059" sldId="259"/>
            <ac:spMk id="13" creationId="{10EE8294-4110-44EB-8577-6CA8DF797A49}"/>
          </ac:spMkLst>
        </pc:spChg>
        <pc:spChg chg="add del">
          <ac:chgData name="Hakan Bozkurt" userId="982ed3d8-c352-45fa-9f96-37f09d2aad44" providerId="ADAL" clId="{F3834D7B-432B-BA40-910B-AD0D0927624B}" dt="2023-03-09T20:48:07.476" v="503" actId="26606"/>
          <ac:spMkLst>
            <pc:docMk/>
            <pc:sldMk cId="340708059" sldId="259"/>
            <ac:spMk id="14" creationId="{7C45E44A-48F0-452E-94AB-C02C0355C6C5}"/>
          </ac:spMkLst>
        </pc:spChg>
        <pc:spChg chg="add del">
          <ac:chgData name="Hakan Bozkurt" userId="982ed3d8-c352-45fa-9f96-37f09d2aad44" providerId="ADAL" clId="{F3834D7B-432B-BA40-910B-AD0D0927624B}" dt="2023-03-09T20:47:54.086" v="496" actId="26606"/>
          <ac:spMkLst>
            <pc:docMk/>
            <pc:sldMk cId="340708059" sldId="259"/>
            <ac:spMk id="3079" creationId="{D6753ACD-8389-4A4D-8E6D-14DCDB250C92}"/>
          </ac:spMkLst>
        </pc:spChg>
        <pc:spChg chg="add del">
          <ac:chgData name="Hakan Bozkurt" userId="982ed3d8-c352-45fa-9f96-37f09d2aad44" providerId="ADAL" clId="{F3834D7B-432B-BA40-910B-AD0D0927624B}" dt="2023-03-09T20:47:54.086" v="496" actId="26606"/>
          <ac:spMkLst>
            <pc:docMk/>
            <pc:sldMk cId="340708059" sldId="259"/>
            <ac:spMk id="3081" creationId="{8A7C3535-4FB5-4E5B-BDFE-FA61877AF1A9}"/>
          </ac:spMkLst>
        </pc:spChg>
        <pc:spChg chg="add del">
          <ac:chgData name="Hakan Bozkurt" userId="982ed3d8-c352-45fa-9f96-37f09d2aad44" providerId="ADAL" clId="{F3834D7B-432B-BA40-910B-AD0D0927624B}" dt="2023-03-09T20:48:02.880" v="498" actId="26606"/>
          <ac:spMkLst>
            <pc:docMk/>
            <pc:sldMk cId="340708059" sldId="259"/>
            <ac:spMk id="3083" creationId="{8EBD63AD-33A9-4D22-9A5B-438B663EC924}"/>
          </ac:spMkLst>
        </pc:spChg>
        <pc:spChg chg="add del">
          <ac:chgData name="Hakan Bozkurt" userId="982ed3d8-c352-45fa-9f96-37f09d2aad44" providerId="ADAL" clId="{F3834D7B-432B-BA40-910B-AD0D0927624B}" dt="2023-03-09T20:48:02.880" v="498" actId="26606"/>
          <ac:spMkLst>
            <pc:docMk/>
            <pc:sldMk cId="340708059" sldId="259"/>
            <ac:spMk id="3084" creationId="{2BAD9CC4-644A-42E5-A6A6-082517FA63B7}"/>
          </ac:spMkLst>
        </pc:spChg>
        <pc:spChg chg="add del">
          <ac:chgData name="Hakan Bozkurt" userId="982ed3d8-c352-45fa-9f96-37f09d2aad44" providerId="ADAL" clId="{F3834D7B-432B-BA40-910B-AD0D0927624B}" dt="2023-03-09T20:48:04.922" v="500" actId="26606"/>
          <ac:spMkLst>
            <pc:docMk/>
            <pc:sldMk cId="340708059" sldId="259"/>
            <ac:spMk id="3086" creationId="{8246CC04-2A14-4599-8B94-8305E093BFB9}"/>
          </ac:spMkLst>
        </pc:spChg>
        <pc:spChg chg="add del">
          <ac:chgData name="Hakan Bozkurt" userId="982ed3d8-c352-45fa-9f96-37f09d2aad44" providerId="ADAL" clId="{F3834D7B-432B-BA40-910B-AD0D0927624B}" dt="2023-03-09T20:48:04.922" v="500" actId="26606"/>
          <ac:spMkLst>
            <pc:docMk/>
            <pc:sldMk cId="340708059" sldId="259"/>
            <ac:spMk id="3087" creationId="{8A7C3535-4FB5-4E5B-BDFE-FA61877AF1A9}"/>
          </ac:spMkLst>
        </pc:spChg>
        <pc:spChg chg="add del">
          <ac:chgData name="Hakan Bozkurt" userId="982ed3d8-c352-45fa-9f96-37f09d2aad44" providerId="ADAL" clId="{F3834D7B-432B-BA40-910B-AD0D0927624B}" dt="2023-03-09T20:48:07.445" v="502" actId="26606"/>
          <ac:spMkLst>
            <pc:docMk/>
            <pc:sldMk cId="340708059" sldId="259"/>
            <ac:spMk id="3089" creationId="{25DEB908-D1CD-4F2D-8E11-147CE277978E}"/>
          </ac:spMkLst>
        </pc:spChg>
        <pc:spChg chg="add del">
          <ac:chgData name="Hakan Bozkurt" userId="982ed3d8-c352-45fa-9f96-37f09d2aad44" providerId="ADAL" clId="{F3834D7B-432B-BA40-910B-AD0D0927624B}" dt="2023-03-09T20:48:07.445" v="502" actId="26606"/>
          <ac:spMkLst>
            <pc:docMk/>
            <pc:sldMk cId="340708059" sldId="259"/>
            <ac:spMk id="3090" creationId="{C3AD737C-E656-4AA4-816A-3E6836ED38F0}"/>
          </ac:spMkLst>
        </pc:spChg>
        <pc:spChg chg="add">
          <ac:chgData name="Hakan Bozkurt" userId="982ed3d8-c352-45fa-9f96-37f09d2aad44" providerId="ADAL" clId="{F3834D7B-432B-BA40-910B-AD0D0927624B}" dt="2023-03-09T20:48:07.476" v="503" actId="26606"/>
          <ac:spMkLst>
            <pc:docMk/>
            <pc:sldMk cId="340708059" sldId="259"/>
            <ac:spMk id="3092" creationId="{D6753ACD-8389-4A4D-8E6D-14DCDB250C92}"/>
          </ac:spMkLst>
        </pc:spChg>
        <pc:spChg chg="add">
          <ac:chgData name="Hakan Bozkurt" userId="982ed3d8-c352-45fa-9f96-37f09d2aad44" providerId="ADAL" clId="{F3834D7B-432B-BA40-910B-AD0D0927624B}" dt="2023-03-09T20:48:07.476" v="503" actId="26606"/>
          <ac:spMkLst>
            <pc:docMk/>
            <pc:sldMk cId="340708059" sldId="259"/>
            <ac:spMk id="3093" creationId="{8A7C3535-4FB5-4E5B-BDFE-FA61877AF1A9}"/>
          </ac:spMkLst>
        </pc:spChg>
        <pc:picChg chg="add mod">
          <ac:chgData name="Hakan Bozkurt" userId="982ed3d8-c352-45fa-9f96-37f09d2aad44" providerId="ADAL" clId="{F3834D7B-432B-BA40-910B-AD0D0927624B}" dt="2023-03-09T20:41:22.500" v="384"/>
          <ac:picMkLst>
            <pc:docMk/>
            <pc:sldMk cId="340708059" sldId="259"/>
            <ac:picMk id="4" creationId="{EEEE957B-6AF3-98DD-6328-8CBF0639D6EC}"/>
          </ac:picMkLst>
        </pc:picChg>
        <pc:picChg chg="add del">
          <ac:chgData name="Hakan Bozkurt" userId="982ed3d8-c352-45fa-9f96-37f09d2aad44" providerId="ADAL" clId="{F3834D7B-432B-BA40-910B-AD0D0927624B}" dt="2023-03-09T20:45:57.807" v="476" actId="26606"/>
          <ac:picMkLst>
            <pc:docMk/>
            <pc:sldMk cId="340708059" sldId="259"/>
            <ac:picMk id="5" creationId="{A0F1AB63-FD35-D770-0019-5A89F240E282}"/>
          </ac:picMkLst>
        </pc:picChg>
        <pc:picChg chg="add del">
          <ac:chgData name="Hakan Bozkurt" userId="982ed3d8-c352-45fa-9f96-37f09d2aad44" providerId="ADAL" clId="{F3834D7B-432B-BA40-910B-AD0D0927624B}" dt="2023-03-09T20:47:34.932" v="494" actId="478"/>
          <ac:picMkLst>
            <pc:docMk/>
            <pc:sldMk cId="340708059" sldId="259"/>
            <ac:picMk id="15" creationId="{D398F68F-444C-1F61-C8B7-A718F8D20C84}"/>
          </ac:picMkLst>
        </pc:picChg>
        <pc:picChg chg="add mod">
          <ac:chgData name="Hakan Bozkurt" userId="982ed3d8-c352-45fa-9f96-37f09d2aad44" providerId="ADAL" clId="{F3834D7B-432B-BA40-910B-AD0D0927624B}" dt="2023-03-09T20:48:23.976" v="508" actId="1076"/>
          <ac:picMkLst>
            <pc:docMk/>
            <pc:sldMk cId="340708059" sldId="259"/>
            <ac:picMk id="3074" creationId="{2244DB61-7695-B6F4-93FF-042A3DEF2239}"/>
          </ac:picMkLst>
        </pc:picChg>
      </pc:sldChg>
      <pc:sldChg chg="addSp delSp modSp new mod setBg">
        <pc:chgData name="Hakan Bozkurt" userId="982ed3d8-c352-45fa-9f96-37f09d2aad44" providerId="ADAL" clId="{F3834D7B-432B-BA40-910B-AD0D0927624B}" dt="2023-03-09T20:19:32.183" v="48" actId="1076"/>
        <pc:sldMkLst>
          <pc:docMk/>
          <pc:sldMk cId="2249164739" sldId="260"/>
        </pc:sldMkLst>
        <pc:spChg chg="mod">
          <ac:chgData name="Hakan Bozkurt" userId="982ed3d8-c352-45fa-9f96-37f09d2aad44" providerId="ADAL" clId="{F3834D7B-432B-BA40-910B-AD0D0927624B}" dt="2023-03-09T20:19:08.977" v="33" actId="26606"/>
          <ac:spMkLst>
            <pc:docMk/>
            <pc:sldMk cId="2249164739" sldId="260"/>
            <ac:spMk id="2" creationId="{89809EA2-687B-0964-5B8C-98D0473DE89F}"/>
          </ac:spMkLst>
        </pc:spChg>
        <pc:spChg chg="del">
          <ac:chgData name="Hakan Bozkurt" userId="982ed3d8-c352-45fa-9f96-37f09d2aad44" providerId="ADAL" clId="{F3834D7B-432B-BA40-910B-AD0D0927624B}" dt="2023-03-09T20:19:08.977" v="33" actId="26606"/>
          <ac:spMkLst>
            <pc:docMk/>
            <pc:sldMk cId="2249164739" sldId="260"/>
            <ac:spMk id="3" creationId="{9E9FD3FA-A4D4-4447-BB86-598AC68AC62C}"/>
          </ac:spMkLst>
        </pc:spChg>
        <pc:spChg chg="add mod">
          <ac:chgData name="Hakan Bozkurt" userId="982ed3d8-c352-45fa-9f96-37f09d2aad44" providerId="ADAL" clId="{F3834D7B-432B-BA40-910B-AD0D0927624B}" dt="2023-03-09T20:19:32.183" v="48" actId="1076"/>
          <ac:spMkLst>
            <pc:docMk/>
            <pc:sldMk cId="2249164739" sldId="260"/>
            <ac:spMk id="5" creationId="{8CB4D8CC-644B-47B7-2F36-EA8949F73933}"/>
          </ac:spMkLst>
        </pc:spChg>
        <pc:spChg chg="add">
          <ac:chgData name="Hakan Bozkurt" userId="982ed3d8-c352-45fa-9f96-37f09d2aad44" providerId="ADAL" clId="{F3834D7B-432B-BA40-910B-AD0D0927624B}" dt="2023-03-09T20:19:08.977" v="33" actId="26606"/>
          <ac:spMkLst>
            <pc:docMk/>
            <pc:sldMk cId="2249164739" sldId="260"/>
            <ac:spMk id="1031" creationId="{97C478F1-26B5-44C9-823B-523B85B112F6}"/>
          </ac:spMkLst>
        </pc:spChg>
        <pc:spChg chg="add">
          <ac:chgData name="Hakan Bozkurt" userId="982ed3d8-c352-45fa-9f96-37f09d2aad44" providerId="ADAL" clId="{F3834D7B-432B-BA40-910B-AD0D0927624B}" dt="2023-03-09T20:19:08.977" v="33" actId="26606"/>
          <ac:spMkLst>
            <pc:docMk/>
            <pc:sldMk cId="2249164739" sldId="260"/>
            <ac:spMk id="1033" creationId="{8337CC61-9E93-4D80-9F1C-12CE9A0C07F6}"/>
          </ac:spMkLst>
        </pc:spChg>
        <pc:picChg chg="add mod">
          <ac:chgData name="Hakan Bozkurt" userId="982ed3d8-c352-45fa-9f96-37f09d2aad44" providerId="ADAL" clId="{F3834D7B-432B-BA40-910B-AD0D0927624B}" dt="2023-03-09T20:19:08.977" v="33" actId="26606"/>
          <ac:picMkLst>
            <pc:docMk/>
            <pc:sldMk cId="2249164739" sldId="260"/>
            <ac:picMk id="1026" creationId="{12EA7134-8E8B-7F8C-D006-1F16C6F00380}"/>
          </ac:picMkLst>
        </pc:picChg>
      </pc:sldChg>
      <pc:sldChg chg="addSp delSp modSp add mod">
        <pc:chgData name="Hakan Bozkurt" userId="982ed3d8-c352-45fa-9f96-37f09d2aad44" providerId="ADAL" clId="{F3834D7B-432B-BA40-910B-AD0D0927624B}" dt="2023-03-09T20:32:07.934" v="267" actId="1076"/>
        <pc:sldMkLst>
          <pc:docMk/>
          <pc:sldMk cId="4215061704" sldId="261"/>
        </pc:sldMkLst>
        <pc:spChg chg="mod">
          <ac:chgData name="Hakan Bozkurt" userId="982ed3d8-c352-45fa-9f96-37f09d2aad44" providerId="ADAL" clId="{F3834D7B-432B-BA40-910B-AD0D0927624B}" dt="2023-03-09T20:20:21.949" v="69" actId="14100"/>
          <ac:spMkLst>
            <pc:docMk/>
            <pc:sldMk cId="4215061704" sldId="261"/>
            <ac:spMk id="2" creationId="{89809EA2-687B-0964-5B8C-98D0473DE89F}"/>
          </ac:spMkLst>
        </pc:spChg>
        <pc:spChg chg="mod">
          <ac:chgData name="Hakan Bozkurt" userId="982ed3d8-c352-45fa-9f96-37f09d2aad44" providerId="ADAL" clId="{F3834D7B-432B-BA40-910B-AD0D0927624B}" dt="2023-03-09T20:31:48.771" v="261"/>
          <ac:spMkLst>
            <pc:docMk/>
            <pc:sldMk cId="4215061704" sldId="261"/>
            <ac:spMk id="5" creationId="{8CB4D8CC-644B-47B7-2F36-EA8949F73933}"/>
          </ac:spMkLst>
        </pc:spChg>
        <pc:spChg chg="add del mod">
          <ac:chgData name="Hakan Bozkurt" userId="982ed3d8-c352-45fa-9f96-37f09d2aad44" providerId="ADAL" clId="{F3834D7B-432B-BA40-910B-AD0D0927624B}" dt="2023-03-09T20:31:56.896" v="262" actId="478"/>
          <ac:spMkLst>
            <pc:docMk/>
            <pc:sldMk cId="4215061704" sldId="261"/>
            <ac:spMk id="8" creationId="{4E07C21B-9A72-BFA2-92E7-825845CDEEB4}"/>
          </ac:spMkLst>
        </pc:spChg>
        <pc:grpChg chg="mod">
          <ac:chgData name="Hakan Bozkurt" userId="982ed3d8-c352-45fa-9f96-37f09d2aad44" providerId="ADAL" clId="{F3834D7B-432B-BA40-910B-AD0D0927624B}" dt="2023-03-09T20:30:57.880" v="254"/>
          <ac:grpSpMkLst>
            <pc:docMk/>
            <pc:sldMk cId="4215061704" sldId="261"/>
            <ac:grpSpMk id="7" creationId="{0181F611-7FC4-3D24-E869-3B1C134D656C}"/>
          </ac:grpSpMkLst>
        </pc:grpChg>
        <pc:picChg chg="add mod">
          <ac:chgData name="Hakan Bozkurt" userId="982ed3d8-c352-45fa-9f96-37f09d2aad44" providerId="ADAL" clId="{F3834D7B-432B-BA40-910B-AD0D0927624B}" dt="2023-03-09T20:32:07.934" v="267" actId="1076"/>
          <ac:picMkLst>
            <pc:docMk/>
            <pc:sldMk cId="4215061704" sldId="261"/>
            <ac:picMk id="9" creationId="{5463E986-8BA0-3C93-E2A3-2BF561121DC0}"/>
          </ac:picMkLst>
        </pc:picChg>
        <pc:picChg chg="del">
          <ac:chgData name="Hakan Bozkurt" userId="982ed3d8-c352-45fa-9f96-37f09d2aad44" providerId="ADAL" clId="{F3834D7B-432B-BA40-910B-AD0D0927624B}" dt="2023-03-09T20:31:10.441" v="256" actId="478"/>
          <ac:picMkLst>
            <pc:docMk/>
            <pc:sldMk cId="4215061704" sldId="261"/>
            <ac:picMk id="1026" creationId="{12EA7134-8E8B-7F8C-D006-1F16C6F00380}"/>
          </ac:picMkLst>
        </pc:picChg>
        <pc:inkChg chg="add">
          <ac:chgData name="Hakan Bozkurt" userId="982ed3d8-c352-45fa-9f96-37f09d2aad44" providerId="ADAL" clId="{F3834D7B-432B-BA40-910B-AD0D0927624B}" dt="2023-03-09T20:30:54.255" v="249" actId="9405"/>
          <ac:inkMkLst>
            <pc:docMk/>
            <pc:sldMk cId="4215061704" sldId="261"/>
            <ac:inkMk id="3" creationId="{31E272FE-9890-A96D-65E7-3B51D1ED2F6F}"/>
          </ac:inkMkLst>
        </pc:inkChg>
        <pc:inkChg chg="add del mod">
          <ac:chgData name="Hakan Bozkurt" userId="982ed3d8-c352-45fa-9f96-37f09d2aad44" providerId="ADAL" clId="{F3834D7B-432B-BA40-910B-AD0D0927624B}" dt="2023-03-09T20:30:58.793" v="255" actId="9405"/>
          <ac:inkMkLst>
            <pc:docMk/>
            <pc:sldMk cId="4215061704" sldId="261"/>
            <ac:inkMk id="4" creationId="{55F78396-AE12-5D95-31D9-7AD9E65C1481}"/>
          </ac:inkMkLst>
        </pc:inkChg>
        <pc:inkChg chg="add del mod">
          <ac:chgData name="Hakan Bozkurt" userId="982ed3d8-c352-45fa-9f96-37f09d2aad44" providerId="ADAL" clId="{F3834D7B-432B-BA40-910B-AD0D0927624B}" dt="2023-03-09T20:30:57.880" v="254"/>
          <ac:inkMkLst>
            <pc:docMk/>
            <pc:sldMk cId="4215061704" sldId="261"/>
            <ac:inkMk id="6" creationId="{405981F2-D27B-127D-73C1-A3D1B6138AF6}"/>
          </ac:inkMkLst>
        </pc:inkChg>
      </pc:sldChg>
      <pc:sldChg chg="addSp delSp modSp new mod setBg">
        <pc:chgData name="Hakan Bozkurt" userId="982ed3d8-c352-45fa-9f96-37f09d2aad44" providerId="ADAL" clId="{F3834D7B-432B-BA40-910B-AD0D0927624B}" dt="2023-03-10T06:14:25.766" v="1352" actId="1035"/>
        <pc:sldMkLst>
          <pc:docMk/>
          <pc:sldMk cId="1193514715" sldId="262"/>
        </pc:sldMkLst>
        <pc:spChg chg="mod">
          <ac:chgData name="Hakan Bozkurt" userId="982ed3d8-c352-45fa-9f96-37f09d2aad44" providerId="ADAL" clId="{F3834D7B-432B-BA40-910B-AD0D0927624B}" dt="2023-03-09T20:22:17.715" v="99" actId="26606"/>
          <ac:spMkLst>
            <pc:docMk/>
            <pc:sldMk cId="1193514715" sldId="262"/>
            <ac:spMk id="2" creationId="{06D9479E-C9DE-8D8B-8B38-1C901B1A9B03}"/>
          </ac:spMkLst>
        </pc:spChg>
        <pc:spChg chg="del">
          <ac:chgData name="Hakan Bozkurt" userId="982ed3d8-c352-45fa-9f96-37f09d2aad44" providerId="ADAL" clId="{F3834D7B-432B-BA40-910B-AD0D0927624B}" dt="2023-03-09T20:21:47.338" v="94"/>
          <ac:spMkLst>
            <pc:docMk/>
            <pc:sldMk cId="1193514715" sldId="262"/>
            <ac:spMk id="3" creationId="{FC71747C-31D0-0ED6-01C7-405C83B2D487}"/>
          </ac:spMkLst>
        </pc:spChg>
        <pc:spChg chg="add mod">
          <ac:chgData name="Hakan Bozkurt" userId="982ed3d8-c352-45fa-9f96-37f09d2aad44" providerId="ADAL" clId="{F3834D7B-432B-BA40-910B-AD0D0927624B}" dt="2023-03-09T20:24:25.189" v="153" actId="114"/>
          <ac:spMkLst>
            <pc:docMk/>
            <pc:sldMk cId="1193514715" sldId="262"/>
            <ac:spMk id="6" creationId="{CA09ECAD-A375-74E6-3621-60CE31747464}"/>
          </ac:spMkLst>
        </pc:spChg>
        <pc:spChg chg="add">
          <ac:chgData name="Hakan Bozkurt" userId="982ed3d8-c352-45fa-9f96-37f09d2aad44" providerId="ADAL" clId="{F3834D7B-432B-BA40-910B-AD0D0927624B}" dt="2023-03-09T20:22:17.715" v="99" actId="26606"/>
          <ac:spMkLst>
            <pc:docMk/>
            <pc:sldMk cId="1193514715" sldId="262"/>
            <ac:spMk id="11" creationId="{C1CA7196-CAF1-4234-8849-E335F0BCA3E8}"/>
          </ac:spMkLst>
        </pc:spChg>
        <pc:spChg chg="add">
          <ac:chgData name="Hakan Bozkurt" userId="982ed3d8-c352-45fa-9f96-37f09d2aad44" providerId="ADAL" clId="{F3834D7B-432B-BA40-910B-AD0D0927624B}" dt="2023-03-09T20:22:17.715" v="99" actId="26606"/>
          <ac:spMkLst>
            <pc:docMk/>
            <pc:sldMk cId="1193514715" sldId="262"/>
            <ac:spMk id="13" creationId="{8A7C3535-4FB5-4E5B-BDFE-FA61877AF1A9}"/>
          </ac:spMkLst>
        </pc:spChg>
        <pc:picChg chg="add mod">
          <ac:chgData name="Hakan Bozkurt" userId="982ed3d8-c352-45fa-9f96-37f09d2aad44" providerId="ADAL" clId="{F3834D7B-432B-BA40-910B-AD0D0927624B}" dt="2023-03-10T06:14:23.292" v="1345" actId="1035"/>
          <ac:picMkLst>
            <pc:docMk/>
            <pc:sldMk cId="1193514715" sldId="262"/>
            <ac:picMk id="3" creationId="{251C8BAB-B65E-5AAF-26E9-6F873C75167C}"/>
          </ac:picMkLst>
        </pc:picChg>
        <pc:picChg chg="add mod">
          <ac:chgData name="Hakan Bozkurt" userId="982ed3d8-c352-45fa-9f96-37f09d2aad44" providerId="ADAL" clId="{F3834D7B-432B-BA40-910B-AD0D0927624B}" dt="2023-03-10T06:13:09.157" v="1322" actId="1076"/>
          <ac:picMkLst>
            <pc:docMk/>
            <pc:sldMk cId="1193514715" sldId="262"/>
            <ac:picMk id="4" creationId="{1D5F612D-911D-F3D1-4883-3A7C32A0778B}"/>
          </ac:picMkLst>
        </pc:picChg>
        <pc:picChg chg="add mod">
          <ac:chgData name="Hakan Bozkurt" userId="982ed3d8-c352-45fa-9f96-37f09d2aad44" providerId="ADAL" clId="{F3834D7B-432B-BA40-910B-AD0D0927624B}" dt="2023-03-10T06:14:25.766" v="1352" actId="1035"/>
          <ac:picMkLst>
            <pc:docMk/>
            <pc:sldMk cId="1193514715" sldId="262"/>
            <ac:picMk id="5" creationId="{5C5EB42C-6183-1BB4-2856-BF77FAC0C2D1}"/>
          </ac:picMkLst>
        </pc:picChg>
        <pc:picChg chg="add mod">
          <ac:chgData name="Hakan Bozkurt" userId="982ed3d8-c352-45fa-9f96-37f09d2aad44" providerId="ADAL" clId="{F3834D7B-432B-BA40-910B-AD0D0927624B}" dt="2023-03-10T06:14:24.041" v="1347" actId="1035"/>
          <ac:picMkLst>
            <pc:docMk/>
            <pc:sldMk cId="1193514715" sldId="262"/>
            <ac:picMk id="7" creationId="{D6136865-BA4D-34DB-922D-BC97B3DC888D}"/>
          </ac:picMkLst>
        </pc:picChg>
        <pc:picChg chg="add mod">
          <ac:chgData name="Hakan Bozkurt" userId="982ed3d8-c352-45fa-9f96-37f09d2aad44" providerId="ADAL" clId="{F3834D7B-432B-BA40-910B-AD0D0927624B}" dt="2023-03-10T06:14:11.764" v="1333" actId="1076"/>
          <ac:picMkLst>
            <pc:docMk/>
            <pc:sldMk cId="1193514715" sldId="262"/>
            <ac:picMk id="8" creationId="{E92D4FBC-C364-DF95-BAEA-C186064843E4}"/>
          </ac:picMkLst>
        </pc:picChg>
        <pc:picChg chg="add mod">
          <ac:chgData name="Hakan Bozkurt" userId="982ed3d8-c352-45fa-9f96-37f09d2aad44" providerId="ADAL" clId="{F3834D7B-432B-BA40-910B-AD0D0927624B}" dt="2023-03-10T06:14:11.764" v="1333" actId="1076"/>
          <ac:picMkLst>
            <pc:docMk/>
            <pc:sldMk cId="1193514715" sldId="262"/>
            <ac:picMk id="9" creationId="{C0FB3790-87AA-2D92-A212-F9F2C992EC53}"/>
          </ac:picMkLst>
        </pc:picChg>
      </pc:sldChg>
      <pc:sldChg chg="addSp delSp modSp new mod setBg">
        <pc:chgData name="Hakan Bozkurt" userId="982ed3d8-c352-45fa-9f96-37f09d2aad44" providerId="ADAL" clId="{F3834D7B-432B-BA40-910B-AD0D0927624B}" dt="2023-03-10T06:15:03.517" v="1357" actId="1076"/>
        <pc:sldMkLst>
          <pc:docMk/>
          <pc:sldMk cId="3361125384" sldId="263"/>
        </pc:sldMkLst>
        <pc:spChg chg="mod">
          <ac:chgData name="Hakan Bozkurt" userId="982ed3d8-c352-45fa-9f96-37f09d2aad44" providerId="ADAL" clId="{F3834D7B-432B-BA40-910B-AD0D0927624B}" dt="2023-03-09T20:38:18.222" v="323" actId="26606"/>
          <ac:spMkLst>
            <pc:docMk/>
            <pc:sldMk cId="3361125384" sldId="263"/>
            <ac:spMk id="2" creationId="{6A39EC8F-4DCA-54BB-7D21-3463D0EBAA1D}"/>
          </ac:spMkLst>
        </pc:spChg>
        <pc:spChg chg="add mod">
          <ac:chgData name="Hakan Bozkurt" userId="982ed3d8-c352-45fa-9f96-37f09d2aad44" providerId="ADAL" clId="{F3834D7B-432B-BA40-910B-AD0D0927624B}" dt="2023-03-10T06:15:03.517" v="1357" actId="1076"/>
          <ac:spMkLst>
            <pc:docMk/>
            <pc:sldMk cId="3361125384" sldId="263"/>
            <ac:spMk id="3" creationId="{4328B69C-7828-1080-49BB-FBB7AA8487C5}"/>
          </ac:spMkLst>
        </pc:spChg>
        <pc:spChg chg="del">
          <ac:chgData name="Hakan Bozkurt" userId="982ed3d8-c352-45fa-9f96-37f09d2aad44" providerId="ADAL" clId="{F3834D7B-432B-BA40-910B-AD0D0927624B}" dt="2023-03-09T20:38:18.222" v="323" actId="26606"/>
          <ac:spMkLst>
            <pc:docMk/>
            <pc:sldMk cId="3361125384" sldId="263"/>
            <ac:spMk id="3" creationId="{E3A8FDF8-F0C2-659B-DDB3-187410F1BE36}"/>
          </ac:spMkLst>
        </pc:spChg>
        <pc:spChg chg="add">
          <ac:chgData name="Hakan Bozkurt" userId="982ed3d8-c352-45fa-9f96-37f09d2aad44" providerId="ADAL" clId="{F3834D7B-432B-BA40-910B-AD0D0927624B}" dt="2023-03-09T20:38:18.222" v="323" actId="26606"/>
          <ac:spMkLst>
            <pc:docMk/>
            <pc:sldMk cId="3361125384" sldId="263"/>
            <ac:spMk id="9" creationId="{97C478F1-26B5-44C9-823B-523B85B112F6}"/>
          </ac:spMkLst>
        </pc:spChg>
        <pc:spChg chg="add">
          <ac:chgData name="Hakan Bozkurt" userId="982ed3d8-c352-45fa-9f96-37f09d2aad44" providerId="ADAL" clId="{F3834D7B-432B-BA40-910B-AD0D0927624B}" dt="2023-03-09T20:38:18.222" v="323" actId="26606"/>
          <ac:spMkLst>
            <pc:docMk/>
            <pc:sldMk cId="3361125384" sldId="263"/>
            <ac:spMk id="11" creationId="{8337CC61-9E93-4D80-9F1C-12CE9A0C07F6}"/>
          </ac:spMkLst>
        </pc:spChg>
        <pc:picChg chg="add mod modCrop">
          <ac:chgData name="Hakan Bozkurt" userId="982ed3d8-c352-45fa-9f96-37f09d2aad44" providerId="ADAL" clId="{F3834D7B-432B-BA40-910B-AD0D0927624B}" dt="2023-03-09T20:39:13.860" v="329" actId="1076"/>
          <ac:picMkLst>
            <pc:docMk/>
            <pc:sldMk cId="3361125384" sldId="263"/>
            <ac:picMk id="4" creationId="{21362DED-020E-0AD8-84C2-A29DEF7EE3D7}"/>
          </ac:picMkLst>
        </pc:picChg>
      </pc:sldChg>
      <pc:sldChg chg="addSp modSp new mod setBg">
        <pc:chgData name="Hakan Bozkurt" userId="982ed3d8-c352-45fa-9f96-37f09d2aad44" providerId="ADAL" clId="{F3834D7B-432B-BA40-910B-AD0D0927624B}" dt="2023-03-10T06:19:52.324" v="1711" actId="20577"/>
        <pc:sldMkLst>
          <pc:docMk/>
          <pc:sldMk cId="2041144001" sldId="264"/>
        </pc:sldMkLst>
        <pc:spChg chg="mod">
          <ac:chgData name="Hakan Bozkurt" userId="982ed3d8-c352-45fa-9f96-37f09d2aad44" providerId="ADAL" clId="{F3834D7B-432B-BA40-910B-AD0D0927624B}" dt="2023-03-10T06:18:28.889" v="1578" actId="26606"/>
          <ac:spMkLst>
            <pc:docMk/>
            <pc:sldMk cId="2041144001" sldId="264"/>
            <ac:spMk id="2" creationId="{AC19F3B3-9762-BEBB-94FF-C3D198DE0ABA}"/>
          </ac:spMkLst>
        </pc:spChg>
        <pc:spChg chg="mod">
          <ac:chgData name="Hakan Bozkurt" userId="982ed3d8-c352-45fa-9f96-37f09d2aad44" providerId="ADAL" clId="{F3834D7B-432B-BA40-910B-AD0D0927624B}" dt="2023-03-10T06:19:52.324" v="1711" actId="20577"/>
          <ac:spMkLst>
            <pc:docMk/>
            <pc:sldMk cId="2041144001" sldId="264"/>
            <ac:spMk id="3" creationId="{AB29C775-E55F-B7BA-F65D-C8651D5209DF}"/>
          </ac:spMkLst>
        </pc:spChg>
        <pc:spChg chg="add">
          <ac:chgData name="Hakan Bozkurt" userId="982ed3d8-c352-45fa-9f96-37f09d2aad44" providerId="ADAL" clId="{F3834D7B-432B-BA40-910B-AD0D0927624B}" dt="2023-03-10T06:18:28.889" v="1578" actId="26606"/>
          <ac:spMkLst>
            <pc:docMk/>
            <pc:sldMk cId="2041144001" sldId="264"/>
            <ac:spMk id="9" creationId="{4D88A92C-0BD1-4D13-9480-9CA5056B1076}"/>
          </ac:spMkLst>
        </pc:spChg>
        <pc:spChg chg="add">
          <ac:chgData name="Hakan Bozkurt" userId="982ed3d8-c352-45fa-9f96-37f09d2aad44" providerId="ADAL" clId="{F3834D7B-432B-BA40-910B-AD0D0927624B}" dt="2023-03-10T06:18:28.889" v="1578" actId="26606"/>
          <ac:spMkLst>
            <pc:docMk/>
            <pc:sldMk cId="2041144001" sldId="264"/>
            <ac:spMk id="11" creationId="{F850E0BE-0A13-43E4-9007-A06960852F21}"/>
          </ac:spMkLst>
        </pc:spChg>
        <pc:picChg chg="add">
          <ac:chgData name="Hakan Bozkurt" userId="982ed3d8-c352-45fa-9f96-37f09d2aad44" providerId="ADAL" clId="{F3834D7B-432B-BA40-910B-AD0D0927624B}" dt="2023-03-10T06:18:28.889" v="1578" actId="26606"/>
          <ac:picMkLst>
            <pc:docMk/>
            <pc:sldMk cId="2041144001" sldId="264"/>
            <ac:picMk id="5" creationId="{E61E92FB-6957-8A62-E8B1-C4D05112440C}"/>
          </ac:picMkLst>
        </pc:picChg>
      </pc:sldChg>
      <pc:sldChg chg="addSp delSp modSp add mod ord">
        <pc:chgData name="Hakan Bozkurt" userId="982ed3d8-c352-45fa-9f96-37f09d2aad44" providerId="ADAL" clId="{F3834D7B-432B-BA40-910B-AD0D0927624B}" dt="2023-03-10T06:15:45.138" v="1359" actId="1076"/>
        <pc:sldMkLst>
          <pc:docMk/>
          <pc:sldMk cId="1902479552" sldId="265"/>
        </pc:sldMkLst>
        <pc:spChg chg="mod">
          <ac:chgData name="Hakan Bozkurt" userId="982ed3d8-c352-45fa-9f96-37f09d2aad44" providerId="ADAL" clId="{F3834D7B-432B-BA40-910B-AD0D0927624B}" dt="2023-03-09T20:58:12.185" v="626" actId="20577"/>
          <ac:spMkLst>
            <pc:docMk/>
            <pc:sldMk cId="1902479552" sldId="265"/>
            <ac:spMk id="2" creationId="{E6023CAC-F333-384D-1CA1-640C8A6F16B7}"/>
          </ac:spMkLst>
        </pc:spChg>
        <pc:spChg chg="mod">
          <ac:chgData name="Hakan Bozkurt" userId="982ed3d8-c352-45fa-9f96-37f09d2aad44" providerId="ADAL" clId="{F3834D7B-432B-BA40-910B-AD0D0927624B}" dt="2023-03-10T04:50:04.251" v="835" actId="20577"/>
          <ac:spMkLst>
            <pc:docMk/>
            <pc:sldMk cId="1902479552" sldId="265"/>
            <ac:spMk id="3" creationId="{EFCDF9BB-3223-7EAD-2352-23AB4D6DD4C4}"/>
          </ac:spMkLst>
        </pc:spChg>
        <pc:spChg chg="add mod">
          <ac:chgData name="Hakan Bozkurt" userId="982ed3d8-c352-45fa-9f96-37f09d2aad44" providerId="ADAL" clId="{F3834D7B-432B-BA40-910B-AD0D0927624B}" dt="2023-03-10T04:41:40.969" v="782" actId="20577"/>
          <ac:spMkLst>
            <pc:docMk/>
            <pc:sldMk cId="1902479552" sldId="265"/>
            <ac:spMk id="4" creationId="{6EA42A0F-C5BF-C2C6-05DE-9E7846EDAC6D}"/>
          </ac:spMkLst>
        </pc:spChg>
        <pc:spChg chg="add mod">
          <ac:chgData name="Hakan Bozkurt" userId="982ed3d8-c352-45fa-9f96-37f09d2aad44" providerId="ADAL" clId="{F3834D7B-432B-BA40-910B-AD0D0927624B}" dt="2023-03-10T04:39:49.998" v="766" actId="1076"/>
          <ac:spMkLst>
            <pc:docMk/>
            <pc:sldMk cId="1902479552" sldId="265"/>
            <ac:spMk id="5" creationId="{3BF6E044-CCA0-66AF-78DE-6E2C11E3445A}"/>
          </ac:spMkLst>
        </pc:spChg>
        <pc:spChg chg="add mod">
          <ac:chgData name="Hakan Bozkurt" userId="982ed3d8-c352-45fa-9f96-37f09d2aad44" providerId="ADAL" clId="{F3834D7B-432B-BA40-910B-AD0D0927624B}" dt="2023-03-10T04:33:42.028" v="722" actId="1076"/>
          <ac:spMkLst>
            <pc:docMk/>
            <pc:sldMk cId="1902479552" sldId="265"/>
            <ac:spMk id="6" creationId="{45ACB5A8-F8CD-769D-3490-CCE1FD67B31A}"/>
          </ac:spMkLst>
        </pc:spChg>
        <pc:spChg chg="add del mod">
          <ac:chgData name="Hakan Bozkurt" userId="982ed3d8-c352-45fa-9f96-37f09d2aad44" providerId="ADAL" clId="{F3834D7B-432B-BA40-910B-AD0D0927624B}" dt="2023-03-10T04:39:30.245" v="764" actId="478"/>
          <ac:spMkLst>
            <pc:docMk/>
            <pc:sldMk cId="1902479552" sldId="265"/>
            <ac:spMk id="7" creationId="{3D62DB07-CF63-AA19-BC15-44AB0145DDCF}"/>
          </ac:spMkLst>
        </pc:spChg>
        <pc:spChg chg="add">
          <ac:chgData name="Hakan Bozkurt" userId="982ed3d8-c352-45fa-9f96-37f09d2aad44" providerId="ADAL" clId="{F3834D7B-432B-BA40-910B-AD0D0927624B}" dt="2023-03-10T04:36:08.384" v="752"/>
          <ac:spMkLst>
            <pc:docMk/>
            <pc:sldMk cId="1902479552" sldId="265"/>
            <ac:spMk id="8" creationId="{6AF399A3-B8B5-E4DE-FEC9-1182CE619BA1}"/>
          </ac:spMkLst>
        </pc:spChg>
        <pc:spChg chg="add mod">
          <ac:chgData name="Hakan Bozkurt" userId="982ed3d8-c352-45fa-9f96-37f09d2aad44" providerId="ADAL" clId="{F3834D7B-432B-BA40-910B-AD0D0927624B}" dt="2023-03-10T04:40:57.151" v="770" actId="1076"/>
          <ac:spMkLst>
            <pc:docMk/>
            <pc:sldMk cId="1902479552" sldId="265"/>
            <ac:spMk id="9" creationId="{DB627EB9-7861-21D0-E1B8-3202B4C31F89}"/>
          </ac:spMkLst>
        </pc:spChg>
        <pc:spChg chg="add mod">
          <ac:chgData name="Hakan Bozkurt" userId="982ed3d8-c352-45fa-9f96-37f09d2aad44" providerId="ADAL" clId="{F3834D7B-432B-BA40-910B-AD0D0927624B}" dt="2023-03-10T04:40:57.151" v="770" actId="1076"/>
          <ac:spMkLst>
            <pc:docMk/>
            <pc:sldMk cId="1902479552" sldId="265"/>
            <ac:spMk id="10" creationId="{3BADC468-D7FB-B390-4CC2-DB661841B62E}"/>
          </ac:spMkLst>
        </pc:spChg>
        <pc:spChg chg="add mod">
          <ac:chgData name="Hakan Bozkurt" userId="982ed3d8-c352-45fa-9f96-37f09d2aad44" providerId="ADAL" clId="{F3834D7B-432B-BA40-910B-AD0D0927624B}" dt="2023-03-10T06:15:45.138" v="1359" actId="1076"/>
          <ac:spMkLst>
            <pc:docMk/>
            <pc:sldMk cId="1902479552" sldId="265"/>
            <ac:spMk id="11" creationId="{D7A4FEF0-9255-0E6E-3EE2-3717A4F4BAA1}"/>
          </ac:spMkLst>
        </pc:spChg>
        <pc:picChg chg="add mod">
          <ac:chgData name="Hakan Bozkurt" userId="982ed3d8-c352-45fa-9f96-37f09d2aad44" providerId="ADAL" clId="{F3834D7B-432B-BA40-910B-AD0D0927624B}" dt="2023-03-10T04:39:49.998" v="766" actId="1076"/>
          <ac:picMkLst>
            <pc:docMk/>
            <pc:sldMk cId="1902479552" sldId="265"/>
            <ac:picMk id="1025" creationId="{D570079F-6B28-AC68-88CB-F5DCCBC30787}"/>
          </ac:picMkLst>
        </pc:picChg>
        <pc:picChg chg="add mod">
          <ac:chgData name="Hakan Bozkurt" userId="982ed3d8-c352-45fa-9f96-37f09d2aad44" providerId="ADAL" clId="{F3834D7B-432B-BA40-910B-AD0D0927624B}" dt="2023-03-10T04:39:49.998" v="766" actId="1076"/>
          <ac:picMkLst>
            <pc:docMk/>
            <pc:sldMk cId="1902479552" sldId="265"/>
            <ac:picMk id="1026" creationId="{980FAB77-966F-5ED1-813C-4BB897394E32}"/>
          </ac:picMkLst>
        </pc:picChg>
        <pc:picChg chg="add del mod">
          <ac:chgData name="Hakan Bozkurt" userId="982ed3d8-c352-45fa-9f96-37f09d2aad44" providerId="ADAL" clId="{F3834D7B-432B-BA40-910B-AD0D0927624B}" dt="2023-03-10T04:39:33.875" v="765" actId="478"/>
          <ac:picMkLst>
            <pc:docMk/>
            <pc:sldMk cId="1902479552" sldId="265"/>
            <ac:picMk id="1030" creationId="{74E0B140-24E2-D6E1-1003-2473204A97B7}"/>
          </ac:picMkLst>
        </pc:picChg>
        <pc:picChg chg="add mod">
          <ac:chgData name="Hakan Bozkurt" userId="982ed3d8-c352-45fa-9f96-37f09d2aad44" providerId="ADAL" clId="{F3834D7B-432B-BA40-910B-AD0D0927624B}" dt="2023-03-10T04:41:26.428" v="780" actId="1076"/>
          <ac:picMkLst>
            <pc:docMk/>
            <pc:sldMk cId="1902479552" sldId="265"/>
            <ac:picMk id="1033" creationId="{B89228B2-F05A-9259-EAA0-3B14E024BCBD}"/>
          </ac:picMkLst>
        </pc:picChg>
        <pc:picChg chg="add mod">
          <ac:chgData name="Hakan Bozkurt" userId="982ed3d8-c352-45fa-9f96-37f09d2aad44" providerId="ADAL" clId="{F3834D7B-432B-BA40-910B-AD0D0927624B}" dt="2023-03-10T04:41:23.978" v="779" actId="1076"/>
          <ac:picMkLst>
            <pc:docMk/>
            <pc:sldMk cId="1902479552" sldId="265"/>
            <ac:picMk id="1034" creationId="{67A9143C-B1F3-5171-A742-B85BF46AF138}"/>
          </ac:picMkLst>
        </pc:picChg>
        <pc:picChg chg="add mod">
          <ac:chgData name="Hakan Bozkurt" userId="982ed3d8-c352-45fa-9f96-37f09d2aad44" providerId="ADAL" clId="{F3834D7B-432B-BA40-910B-AD0D0927624B}" dt="2023-03-10T04:41:19.694" v="778" actId="14100"/>
          <ac:picMkLst>
            <pc:docMk/>
            <pc:sldMk cId="1902479552" sldId="265"/>
            <ac:picMk id="1035" creationId="{8960924D-A34B-C438-516B-D969A2762144}"/>
          </ac:picMkLst>
        </pc:picChg>
        <pc:picChg chg="del">
          <ac:chgData name="Hakan Bozkurt" userId="982ed3d8-c352-45fa-9f96-37f09d2aad44" providerId="ADAL" clId="{F3834D7B-432B-BA40-910B-AD0D0927624B}" dt="2023-03-09T20:57:50.601" v="606" actId="478"/>
          <ac:picMkLst>
            <pc:docMk/>
            <pc:sldMk cId="1902479552" sldId="265"/>
            <ac:picMk id="3074" creationId="{2244DB61-7695-B6F4-93FF-042A3DEF2239}"/>
          </ac:picMkLst>
        </pc:picChg>
      </pc:sldChg>
      <pc:sldChg chg="addSp delSp modSp add mod">
        <pc:chgData name="Hakan Bozkurt" userId="982ed3d8-c352-45fa-9f96-37f09d2aad44" providerId="ADAL" clId="{F3834D7B-432B-BA40-910B-AD0D0927624B}" dt="2023-03-09T21:11:25.851" v="695" actId="14100"/>
        <pc:sldMkLst>
          <pc:docMk/>
          <pc:sldMk cId="607163498" sldId="266"/>
        </pc:sldMkLst>
        <pc:spChg chg="mod">
          <ac:chgData name="Hakan Bozkurt" userId="982ed3d8-c352-45fa-9f96-37f09d2aad44" providerId="ADAL" clId="{F3834D7B-432B-BA40-910B-AD0D0927624B}" dt="2023-03-09T21:10:02.078" v="650" actId="26606"/>
          <ac:spMkLst>
            <pc:docMk/>
            <pc:sldMk cId="607163498" sldId="266"/>
            <ac:spMk id="2" creationId="{E6023CAC-F333-384D-1CA1-640C8A6F16B7}"/>
          </ac:spMkLst>
        </pc:spChg>
        <pc:spChg chg="del mod">
          <ac:chgData name="Hakan Bozkurt" userId="982ed3d8-c352-45fa-9f96-37f09d2aad44" providerId="ADAL" clId="{F3834D7B-432B-BA40-910B-AD0D0927624B}" dt="2023-03-09T21:07:43.880" v="632" actId="478"/>
          <ac:spMkLst>
            <pc:docMk/>
            <pc:sldMk cId="607163498" sldId="266"/>
            <ac:spMk id="3" creationId="{EFCDF9BB-3223-7EAD-2352-23AB4D6DD4C4}"/>
          </ac:spMkLst>
        </pc:spChg>
        <pc:spChg chg="add del mod ord">
          <ac:chgData name="Hakan Bozkurt" userId="982ed3d8-c352-45fa-9f96-37f09d2aad44" providerId="ADAL" clId="{F3834D7B-432B-BA40-910B-AD0D0927624B}" dt="2023-03-09T21:08:17.989" v="635" actId="478"/>
          <ac:spMkLst>
            <pc:docMk/>
            <pc:sldMk cId="607163498" sldId="266"/>
            <ac:spMk id="4" creationId="{7350780A-4916-E4CF-8E28-14E73DC45AC9}"/>
          </ac:spMkLst>
        </pc:spChg>
        <pc:spChg chg="add mod">
          <ac:chgData name="Hakan Bozkurt" userId="982ed3d8-c352-45fa-9f96-37f09d2aad44" providerId="ADAL" clId="{F3834D7B-432B-BA40-910B-AD0D0927624B}" dt="2023-03-09T21:10:46.109" v="687" actId="1076"/>
          <ac:spMkLst>
            <pc:docMk/>
            <pc:sldMk cId="607163498" sldId="266"/>
            <ac:spMk id="7" creationId="{2AE4CAE3-032D-D147-A401-3DB097D5C79F}"/>
          </ac:spMkLst>
        </pc:spChg>
        <pc:spChg chg="add del">
          <ac:chgData name="Hakan Bozkurt" userId="982ed3d8-c352-45fa-9f96-37f09d2aad44" providerId="ADAL" clId="{F3834D7B-432B-BA40-910B-AD0D0927624B}" dt="2023-03-09T21:10:49.503" v="689" actId="22"/>
          <ac:spMkLst>
            <pc:docMk/>
            <pc:sldMk cId="607163498" sldId="266"/>
            <ac:spMk id="9" creationId="{07360F8D-29F9-617E-CF1F-E567538BC8C2}"/>
          </ac:spMkLst>
        </pc:spChg>
        <pc:spChg chg="del">
          <ac:chgData name="Hakan Bozkurt" userId="982ed3d8-c352-45fa-9f96-37f09d2aad44" providerId="ADAL" clId="{F3834D7B-432B-BA40-910B-AD0D0927624B}" dt="2023-03-09T21:07:48.647" v="634" actId="26606"/>
          <ac:spMkLst>
            <pc:docMk/>
            <pc:sldMk cId="607163498" sldId="266"/>
            <ac:spMk id="3092" creationId="{D6753ACD-8389-4A4D-8E6D-14DCDB250C92}"/>
          </ac:spMkLst>
        </pc:spChg>
        <pc:spChg chg="del">
          <ac:chgData name="Hakan Bozkurt" userId="982ed3d8-c352-45fa-9f96-37f09d2aad44" providerId="ADAL" clId="{F3834D7B-432B-BA40-910B-AD0D0927624B}" dt="2023-03-09T21:07:48.647" v="634" actId="26606"/>
          <ac:spMkLst>
            <pc:docMk/>
            <pc:sldMk cId="607163498" sldId="266"/>
            <ac:spMk id="3093" creationId="{8A7C3535-4FB5-4E5B-BDFE-FA61877AF1A9}"/>
          </ac:spMkLst>
        </pc:spChg>
        <pc:spChg chg="add del">
          <ac:chgData name="Hakan Bozkurt" userId="982ed3d8-c352-45fa-9f96-37f09d2aad44" providerId="ADAL" clId="{F3834D7B-432B-BA40-910B-AD0D0927624B}" dt="2023-03-09T21:09:35.337" v="644" actId="26606"/>
          <ac:spMkLst>
            <pc:docMk/>
            <pc:sldMk cId="607163498" sldId="266"/>
            <ac:spMk id="5129" creationId="{D6753ACD-8389-4A4D-8E6D-14DCDB250C92}"/>
          </ac:spMkLst>
        </pc:spChg>
        <pc:spChg chg="add del">
          <ac:chgData name="Hakan Bozkurt" userId="982ed3d8-c352-45fa-9f96-37f09d2aad44" providerId="ADAL" clId="{F3834D7B-432B-BA40-910B-AD0D0927624B}" dt="2023-03-09T21:09:35.337" v="644" actId="26606"/>
          <ac:spMkLst>
            <pc:docMk/>
            <pc:sldMk cId="607163498" sldId="266"/>
            <ac:spMk id="5131" creationId="{8A7C3535-4FB5-4E5B-BDFE-FA61877AF1A9}"/>
          </ac:spMkLst>
        </pc:spChg>
        <pc:spChg chg="add del">
          <ac:chgData name="Hakan Bozkurt" userId="982ed3d8-c352-45fa-9f96-37f09d2aad44" providerId="ADAL" clId="{F3834D7B-432B-BA40-910B-AD0D0927624B}" dt="2023-03-09T21:10:02.078" v="650" actId="26606"/>
          <ac:spMkLst>
            <pc:docMk/>
            <pc:sldMk cId="607163498" sldId="266"/>
            <ac:spMk id="5136" creationId="{DA678705-CF8E-4B51-B199-74BB431C781A}"/>
          </ac:spMkLst>
        </pc:spChg>
        <pc:spChg chg="add del">
          <ac:chgData name="Hakan Bozkurt" userId="982ed3d8-c352-45fa-9f96-37f09d2aad44" providerId="ADAL" clId="{F3834D7B-432B-BA40-910B-AD0D0927624B}" dt="2023-03-09T21:10:02.078" v="650" actId="26606"/>
          <ac:spMkLst>
            <pc:docMk/>
            <pc:sldMk cId="607163498" sldId="266"/>
            <ac:spMk id="5138" creationId="{95E17E22-15C6-47B6-B957-58A8838B9386}"/>
          </ac:spMkLst>
        </pc:spChg>
        <pc:spChg chg="add del">
          <ac:chgData name="Hakan Bozkurt" userId="982ed3d8-c352-45fa-9f96-37f09d2aad44" providerId="ADAL" clId="{F3834D7B-432B-BA40-910B-AD0D0927624B}" dt="2023-03-09T21:10:02.078" v="650" actId="26606"/>
          <ac:spMkLst>
            <pc:docMk/>
            <pc:sldMk cId="607163498" sldId="266"/>
            <ac:spMk id="5140" creationId="{3076F68F-43D8-4293-8C34-5085FD90BEA3}"/>
          </ac:spMkLst>
        </pc:spChg>
        <pc:spChg chg="add">
          <ac:chgData name="Hakan Bozkurt" userId="982ed3d8-c352-45fa-9f96-37f09d2aad44" providerId="ADAL" clId="{F3834D7B-432B-BA40-910B-AD0D0927624B}" dt="2023-03-09T21:10:02.078" v="650" actId="26606"/>
          <ac:spMkLst>
            <pc:docMk/>
            <pc:sldMk cId="607163498" sldId="266"/>
            <ac:spMk id="5145" creationId="{69B6E1D9-2C24-43DD-ABAD-DD4593E49582}"/>
          </ac:spMkLst>
        </pc:spChg>
        <pc:spChg chg="add">
          <ac:chgData name="Hakan Bozkurt" userId="982ed3d8-c352-45fa-9f96-37f09d2aad44" providerId="ADAL" clId="{F3834D7B-432B-BA40-910B-AD0D0927624B}" dt="2023-03-09T21:10:02.078" v="650" actId="26606"/>
          <ac:spMkLst>
            <pc:docMk/>
            <pc:sldMk cId="607163498" sldId="266"/>
            <ac:spMk id="5147" creationId="{E7F3F1B7-AE30-4D54-870F-255CBBE438FD}"/>
          </ac:spMkLst>
        </pc:spChg>
        <pc:picChg chg="add del mod">
          <ac:chgData name="Hakan Bozkurt" userId="982ed3d8-c352-45fa-9f96-37f09d2aad44" providerId="ADAL" clId="{F3834D7B-432B-BA40-910B-AD0D0927624B}" dt="2023-03-09T21:09:53.707" v="649" actId="21"/>
          <ac:picMkLst>
            <pc:docMk/>
            <pc:sldMk cId="607163498" sldId="266"/>
            <ac:picMk id="5" creationId="{A083C26D-BCFE-5CC1-4D15-AD24A1F1F0E0}"/>
          </ac:picMkLst>
        </pc:picChg>
        <pc:picChg chg="add del mod">
          <ac:chgData name="Hakan Bozkurt" userId="982ed3d8-c352-45fa-9f96-37f09d2aad44" providerId="ADAL" clId="{F3834D7B-432B-BA40-910B-AD0D0927624B}" dt="2023-03-09T21:07:43.880" v="632" actId="478"/>
          <ac:picMkLst>
            <pc:docMk/>
            <pc:sldMk cId="607163498" sldId="266"/>
            <ac:picMk id="5122" creationId="{02FA3CA8-53F2-932D-10BF-1E4C97F8607D}"/>
          </ac:picMkLst>
        </pc:picChg>
        <pc:picChg chg="add del mod">
          <ac:chgData name="Hakan Bozkurt" userId="982ed3d8-c352-45fa-9f96-37f09d2aad44" providerId="ADAL" clId="{F3834D7B-432B-BA40-910B-AD0D0927624B}" dt="2023-03-09T21:09:22.867" v="643" actId="21"/>
          <ac:picMkLst>
            <pc:docMk/>
            <pc:sldMk cId="607163498" sldId="266"/>
            <ac:picMk id="5124" creationId="{48CB9EB8-0672-4331-4A69-16EE45860DAB}"/>
          </ac:picMkLst>
        </pc:picChg>
        <pc:picChg chg="add mod">
          <ac:chgData name="Hakan Bozkurt" userId="982ed3d8-c352-45fa-9f96-37f09d2aad44" providerId="ADAL" clId="{F3834D7B-432B-BA40-910B-AD0D0927624B}" dt="2023-03-09T21:10:23.245" v="675" actId="1076"/>
          <ac:picMkLst>
            <pc:docMk/>
            <pc:sldMk cId="607163498" sldId="266"/>
            <ac:picMk id="5126" creationId="{25F79965-8263-3FD3-A422-F7736553C55B}"/>
          </ac:picMkLst>
        </pc:picChg>
        <pc:picChg chg="add mod">
          <ac:chgData name="Hakan Bozkurt" userId="982ed3d8-c352-45fa-9f96-37f09d2aad44" providerId="ADAL" clId="{F3834D7B-432B-BA40-910B-AD0D0927624B}" dt="2023-03-09T21:10:23.245" v="675" actId="1076"/>
          <ac:picMkLst>
            <pc:docMk/>
            <pc:sldMk cId="607163498" sldId="266"/>
            <ac:picMk id="5128" creationId="{7B2DEB87-5D72-7D1D-C5FC-E5AEA4C4374A}"/>
          </ac:picMkLst>
        </pc:picChg>
        <pc:picChg chg="add mod">
          <ac:chgData name="Hakan Bozkurt" userId="982ed3d8-c352-45fa-9f96-37f09d2aad44" providerId="ADAL" clId="{F3834D7B-432B-BA40-910B-AD0D0927624B}" dt="2023-03-09T21:11:25.851" v="695" actId="14100"/>
          <ac:picMkLst>
            <pc:docMk/>
            <pc:sldMk cId="607163498" sldId="266"/>
            <ac:picMk id="5130" creationId="{3D06E5E7-1BA1-0B7E-E2C7-16626EF97465}"/>
          </ac:picMkLst>
        </pc:picChg>
      </pc:sldChg>
      <pc:sldChg chg="addSp delSp modSp add mod">
        <pc:chgData name="Hakan Bozkurt" userId="982ed3d8-c352-45fa-9f96-37f09d2aad44" providerId="ADAL" clId="{F3834D7B-432B-BA40-910B-AD0D0927624B}" dt="2023-03-10T06:15:49.340" v="1361" actId="1076"/>
        <pc:sldMkLst>
          <pc:docMk/>
          <pc:sldMk cId="3028403556" sldId="267"/>
        </pc:sldMkLst>
        <pc:spChg chg="del mod">
          <ac:chgData name="Hakan Bozkurt" userId="982ed3d8-c352-45fa-9f96-37f09d2aad44" providerId="ADAL" clId="{F3834D7B-432B-BA40-910B-AD0D0927624B}" dt="2023-03-10T04:42:12.427" v="783" actId="478"/>
          <ac:spMkLst>
            <pc:docMk/>
            <pc:sldMk cId="3028403556" sldId="267"/>
            <ac:spMk id="3" creationId="{EFCDF9BB-3223-7EAD-2352-23AB4D6DD4C4}"/>
          </ac:spMkLst>
        </pc:spChg>
        <pc:spChg chg="del">
          <ac:chgData name="Hakan Bozkurt" userId="982ed3d8-c352-45fa-9f96-37f09d2aad44" providerId="ADAL" clId="{F3834D7B-432B-BA40-910B-AD0D0927624B}" dt="2023-03-10T04:42:25.472" v="786" actId="478"/>
          <ac:spMkLst>
            <pc:docMk/>
            <pc:sldMk cId="3028403556" sldId="267"/>
            <ac:spMk id="4" creationId="{6EA42A0F-C5BF-C2C6-05DE-9E7846EDAC6D}"/>
          </ac:spMkLst>
        </pc:spChg>
        <pc:spChg chg="mod">
          <ac:chgData name="Hakan Bozkurt" userId="982ed3d8-c352-45fa-9f96-37f09d2aad44" providerId="ADAL" clId="{F3834D7B-432B-BA40-910B-AD0D0927624B}" dt="2023-03-10T04:42:32.947" v="787" actId="1076"/>
          <ac:spMkLst>
            <pc:docMk/>
            <pc:sldMk cId="3028403556" sldId="267"/>
            <ac:spMk id="5" creationId="{3BF6E044-CCA0-66AF-78DE-6E2C11E3445A}"/>
          </ac:spMkLst>
        </pc:spChg>
        <pc:spChg chg="mod">
          <ac:chgData name="Hakan Bozkurt" userId="982ed3d8-c352-45fa-9f96-37f09d2aad44" providerId="ADAL" clId="{F3834D7B-432B-BA40-910B-AD0D0927624B}" dt="2023-03-10T04:42:32.947" v="787" actId="1076"/>
          <ac:spMkLst>
            <pc:docMk/>
            <pc:sldMk cId="3028403556" sldId="267"/>
            <ac:spMk id="7" creationId="{3D62DB07-CF63-AA19-BC15-44AB0145DDCF}"/>
          </ac:spMkLst>
        </pc:spChg>
        <pc:spChg chg="add del mod">
          <ac:chgData name="Hakan Bozkurt" userId="982ed3d8-c352-45fa-9f96-37f09d2aad44" providerId="ADAL" clId="{F3834D7B-432B-BA40-910B-AD0D0927624B}" dt="2023-03-10T04:42:15.454" v="784" actId="478"/>
          <ac:spMkLst>
            <pc:docMk/>
            <pc:sldMk cId="3028403556" sldId="267"/>
            <ac:spMk id="10" creationId="{01D00F4F-A2D8-3B5E-C36C-F8A5AE2EE5AC}"/>
          </ac:spMkLst>
        </pc:spChg>
        <pc:spChg chg="add mod">
          <ac:chgData name="Hakan Bozkurt" userId="982ed3d8-c352-45fa-9f96-37f09d2aad44" providerId="ADAL" clId="{F3834D7B-432B-BA40-910B-AD0D0927624B}" dt="2023-03-10T04:43:43.652" v="793" actId="255"/>
          <ac:spMkLst>
            <pc:docMk/>
            <pc:sldMk cId="3028403556" sldId="267"/>
            <ac:spMk id="11" creationId="{B05723FB-303E-4BE9-8619-00BBCC518DF9}"/>
          </ac:spMkLst>
        </pc:spChg>
        <pc:spChg chg="add mod">
          <ac:chgData name="Hakan Bozkurt" userId="982ed3d8-c352-45fa-9f96-37f09d2aad44" providerId="ADAL" clId="{F3834D7B-432B-BA40-910B-AD0D0927624B}" dt="2023-03-10T04:43:38.002" v="792" actId="1076"/>
          <ac:spMkLst>
            <pc:docMk/>
            <pc:sldMk cId="3028403556" sldId="267"/>
            <ac:spMk id="12" creationId="{7F61D4AC-DF66-3E6F-1462-7716E3CE5ACF}"/>
          </ac:spMkLst>
        </pc:spChg>
        <pc:spChg chg="add mod">
          <ac:chgData name="Hakan Bozkurt" userId="982ed3d8-c352-45fa-9f96-37f09d2aad44" providerId="ADAL" clId="{F3834D7B-432B-BA40-910B-AD0D0927624B}" dt="2023-03-10T06:15:49.340" v="1361" actId="1076"/>
          <ac:spMkLst>
            <pc:docMk/>
            <pc:sldMk cId="3028403556" sldId="267"/>
            <ac:spMk id="14" creationId="{73ABD87B-6EB8-783F-A9F5-83CD927F4F49}"/>
          </ac:spMkLst>
        </pc:spChg>
        <pc:picChg chg="add mod">
          <ac:chgData name="Hakan Bozkurt" userId="982ed3d8-c352-45fa-9f96-37f09d2aad44" providerId="ADAL" clId="{F3834D7B-432B-BA40-910B-AD0D0927624B}" dt="2023-03-10T04:44:21.475" v="800" actId="14100"/>
          <ac:picMkLst>
            <pc:docMk/>
            <pc:sldMk cId="3028403556" sldId="267"/>
            <ac:picMk id="13" creationId="{FC4E89FC-9765-B428-6EC5-4AB84AE10FDF}"/>
          </ac:picMkLst>
        </pc:picChg>
        <pc:picChg chg="mod">
          <ac:chgData name="Hakan Bozkurt" userId="982ed3d8-c352-45fa-9f96-37f09d2aad44" providerId="ADAL" clId="{F3834D7B-432B-BA40-910B-AD0D0927624B}" dt="2023-03-10T04:42:32.947" v="787" actId="1076"/>
          <ac:picMkLst>
            <pc:docMk/>
            <pc:sldMk cId="3028403556" sldId="267"/>
            <ac:picMk id="1025" creationId="{D570079F-6B28-AC68-88CB-F5DCCBC30787}"/>
          </ac:picMkLst>
        </pc:picChg>
        <pc:picChg chg="del">
          <ac:chgData name="Hakan Bozkurt" userId="982ed3d8-c352-45fa-9f96-37f09d2aad44" providerId="ADAL" clId="{F3834D7B-432B-BA40-910B-AD0D0927624B}" dt="2023-03-10T04:42:23.748" v="785" actId="478"/>
          <ac:picMkLst>
            <pc:docMk/>
            <pc:sldMk cId="3028403556" sldId="267"/>
            <ac:picMk id="1026" creationId="{980FAB77-966F-5ED1-813C-4BB897394E32}"/>
          </ac:picMkLst>
        </pc:picChg>
        <pc:picChg chg="mod">
          <ac:chgData name="Hakan Bozkurt" userId="982ed3d8-c352-45fa-9f96-37f09d2aad44" providerId="ADAL" clId="{F3834D7B-432B-BA40-910B-AD0D0927624B}" dt="2023-03-10T04:42:51.765" v="790" actId="1076"/>
          <ac:picMkLst>
            <pc:docMk/>
            <pc:sldMk cId="3028403556" sldId="267"/>
            <ac:picMk id="1030" creationId="{74E0B140-24E2-D6E1-1003-2473204A97B7}"/>
          </ac:picMkLst>
        </pc:picChg>
        <pc:picChg chg="add mod">
          <ac:chgData name="Hakan Bozkurt" userId="982ed3d8-c352-45fa-9f96-37f09d2aad44" providerId="ADAL" clId="{F3834D7B-432B-BA40-910B-AD0D0927624B}" dt="2023-03-10T04:43:54.124" v="797" actId="14100"/>
          <ac:picMkLst>
            <pc:docMk/>
            <pc:sldMk cId="3028403556" sldId="267"/>
            <ac:picMk id="3073" creationId="{3A0F9655-47F3-E709-38EF-62A2E1FEF691}"/>
          </ac:picMkLst>
        </pc:picChg>
      </pc:sldChg>
      <pc:sldChg chg="addSp delSp modSp add mod">
        <pc:chgData name="Hakan Bozkurt" userId="982ed3d8-c352-45fa-9f96-37f09d2aad44" providerId="ADAL" clId="{F3834D7B-432B-BA40-910B-AD0D0927624B}" dt="2023-03-10T06:15:54.421" v="1363" actId="1076"/>
        <pc:sldMkLst>
          <pc:docMk/>
          <pc:sldMk cId="2672772966" sldId="268"/>
        </pc:sldMkLst>
        <pc:spChg chg="add del mod">
          <ac:chgData name="Hakan Bozkurt" userId="982ed3d8-c352-45fa-9f96-37f09d2aad44" providerId="ADAL" clId="{F3834D7B-432B-BA40-910B-AD0D0927624B}" dt="2023-03-10T04:48:50.244" v="828" actId="478"/>
          <ac:spMkLst>
            <pc:docMk/>
            <pc:sldMk cId="2672772966" sldId="268"/>
            <ac:spMk id="3" creationId="{6C29E9FE-68B1-2E12-DE4A-FFCA6428A2EB}"/>
          </ac:spMkLst>
        </pc:spChg>
        <pc:spChg chg="add mod">
          <ac:chgData name="Hakan Bozkurt" userId="982ed3d8-c352-45fa-9f96-37f09d2aad44" providerId="ADAL" clId="{F3834D7B-432B-BA40-910B-AD0D0927624B}" dt="2023-03-10T04:45:52.829" v="811" actId="1076"/>
          <ac:spMkLst>
            <pc:docMk/>
            <pc:sldMk cId="2672772966" sldId="268"/>
            <ac:spMk id="4" creationId="{C5C1D456-49DA-9021-BA6C-858E96091EAC}"/>
          </ac:spMkLst>
        </pc:spChg>
        <pc:spChg chg="del">
          <ac:chgData name="Hakan Bozkurt" userId="982ed3d8-c352-45fa-9f96-37f09d2aad44" providerId="ADAL" clId="{F3834D7B-432B-BA40-910B-AD0D0927624B}" dt="2023-03-10T04:45:33.809" v="808" actId="478"/>
          <ac:spMkLst>
            <pc:docMk/>
            <pc:sldMk cId="2672772966" sldId="268"/>
            <ac:spMk id="5" creationId="{3BF6E044-CCA0-66AF-78DE-6E2C11E3445A}"/>
          </ac:spMkLst>
        </pc:spChg>
        <pc:spChg chg="del">
          <ac:chgData name="Hakan Bozkurt" userId="982ed3d8-c352-45fa-9f96-37f09d2aad44" providerId="ADAL" clId="{F3834D7B-432B-BA40-910B-AD0D0927624B}" dt="2023-03-10T04:48:41.039" v="825" actId="478"/>
          <ac:spMkLst>
            <pc:docMk/>
            <pc:sldMk cId="2672772966" sldId="268"/>
            <ac:spMk id="6" creationId="{45ACB5A8-F8CD-769D-3490-CCE1FD67B31A}"/>
          </ac:spMkLst>
        </pc:spChg>
        <pc:spChg chg="del">
          <ac:chgData name="Hakan Bozkurt" userId="982ed3d8-c352-45fa-9f96-37f09d2aad44" providerId="ADAL" clId="{F3834D7B-432B-BA40-910B-AD0D0927624B}" dt="2023-03-10T04:45:25.110" v="806" actId="478"/>
          <ac:spMkLst>
            <pc:docMk/>
            <pc:sldMk cId="2672772966" sldId="268"/>
            <ac:spMk id="7" creationId="{3D62DB07-CF63-AA19-BC15-44AB0145DDCF}"/>
          </ac:spMkLst>
        </pc:spChg>
        <pc:spChg chg="add mod">
          <ac:chgData name="Hakan Bozkurt" userId="982ed3d8-c352-45fa-9f96-37f09d2aad44" providerId="ADAL" clId="{F3834D7B-432B-BA40-910B-AD0D0927624B}" dt="2023-03-10T04:47:27.029" v="821" actId="1076"/>
          <ac:spMkLst>
            <pc:docMk/>
            <pc:sldMk cId="2672772966" sldId="268"/>
            <ac:spMk id="9" creationId="{5B775998-C82C-26F3-0B6B-6779F2B04F50}"/>
          </ac:spMkLst>
        </pc:spChg>
        <pc:spChg chg="add del mod">
          <ac:chgData name="Hakan Bozkurt" userId="982ed3d8-c352-45fa-9f96-37f09d2aad44" providerId="ADAL" clId="{F3834D7B-432B-BA40-910B-AD0D0927624B}" dt="2023-03-10T04:47:37.186" v="824" actId="478"/>
          <ac:spMkLst>
            <pc:docMk/>
            <pc:sldMk cId="2672772966" sldId="268"/>
            <ac:spMk id="10" creationId="{A0C05FF1-A632-4C90-242B-FC711E43C43D}"/>
          </ac:spMkLst>
        </pc:spChg>
        <pc:spChg chg="del">
          <ac:chgData name="Hakan Bozkurt" userId="982ed3d8-c352-45fa-9f96-37f09d2aad44" providerId="ADAL" clId="{F3834D7B-432B-BA40-910B-AD0D0927624B}" dt="2023-03-10T04:45:22.831" v="804" actId="478"/>
          <ac:spMkLst>
            <pc:docMk/>
            <pc:sldMk cId="2672772966" sldId="268"/>
            <ac:spMk id="11" creationId="{B05723FB-303E-4BE9-8619-00BBCC518DF9}"/>
          </ac:spMkLst>
        </pc:spChg>
        <pc:spChg chg="del">
          <ac:chgData name="Hakan Bozkurt" userId="982ed3d8-c352-45fa-9f96-37f09d2aad44" providerId="ADAL" clId="{F3834D7B-432B-BA40-910B-AD0D0927624B}" dt="2023-03-10T04:45:19.725" v="802" actId="478"/>
          <ac:spMkLst>
            <pc:docMk/>
            <pc:sldMk cId="2672772966" sldId="268"/>
            <ac:spMk id="12" creationId="{7F61D4AC-DF66-3E6F-1462-7716E3CE5ACF}"/>
          </ac:spMkLst>
        </pc:spChg>
        <pc:spChg chg="add mod">
          <ac:chgData name="Hakan Bozkurt" userId="982ed3d8-c352-45fa-9f96-37f09d2aad44" providerId="ADAL" clId="{F3834D7B-432B-BA40-910B-AD0D0927624B}" dt="2023-03-10T04:49:42.062" v="833" actId="20577"/>
          <ac:spMkLst>
            <pc:docMk/>
            <pc:sldMk cId="2672772966" sldId="268"/>
            <ac:spMk id="14" creationId="{0C64D735-223B-4328-B9A6-8705B4F294AC}"/>
          </ac:spMkLst>
        </pc:spChg>
        <pc:spChg chg="add mod">
          <ac:chgData name="Hakan Bozkurt" userId="982ed3d8-c352-45fa-9f96-37f09d2aad44" providerId="ADAL" clId="{F3834D7B-432B-BA40-910B-AD0D0927624B}" dt="2023-03-10T04:52:39.701" v="853" actId="14100"/>
          <ac:spMkLst>
            <pc:docMk/>
            <pc:sldMk cId="2672772966" sldId="268"/>
            <ac:spMk id="16" creationId="{F1F0F105-9C9D-5EC6-5F90-5455F56A4C36}"/>
          </ac:spMkLst>
        </pc:spChg>
        <pc:spChg chg="add mod">
          <ac:chgData name="Hakan Bozkurt" userId="982ed3d8-c352-45fa-9f96-37f09d2aad44" providerId="ADAL" clId="{F3834D7B-432B-BA40-910B-AD0D0927624B}" dt="2023-03-10T06:15:54.421" v="1363" actId="1076"/>
          <ac:spMkLst>
            <pc:docMk/>
            <pc:sldMk cId="2672772966" sldId="268"/>
            <ac:spMk id="18" creationId="{7ADCCF68-86BB-EF6C-7605-547A16E541BB}"/>
          </ac:spMkLst>
        </pc:spChg>
        <pc:picChg chg="mod">
          <ac:chgData name="Hakan Bozkurt" userId="982ed3d8-c352-45fa-9f96-37f09d2aad44" providerId="ADAL" clId="{F3834D7B-432B-BA40-910B-AD0D0927624B}" dt="2023-03-10T04:45:37.255" v="809" actId="1076"/>
          <ac:picMkLst>
            <pc:docMk/>
            <pc:sldMk cId="2672772966" sldId="268"/>
            <ac:picMk id="13" creationId="{FC4E89FC-9765-B428-6EC5-4AB84AE10FDF}"/>
          </ac:picMkLst>
        </pc:picChg>
        <pc:picChg chg="add mod">
          <ac:chgData name="Hakan Bozkurt" userId="982ed3d8-c352-45fa-9f96-37f09d2aad44" providerId="ADAL" clId="{F3834D7B-432B-BA40-910B-AD0D0927624B}" dt="2023-03-10T04:52:16.814" v="846" actId="1076"/>
          <ac:picMkLst>
            <pc:docMk/>
            <pc:sldMk cId="2672772966" sldId="268"/>
            <ac:picMk id="17" creationId="{8B2810FD-7E03-F587-BE22-331F5E63FF84}"/>
          </ac:picMkLst>
        </pc:picChg>
        <pc:picChg chg="del">
          <ac:chgData name="Hakan Bozkurt" userId="982ed3d8-c352-45fa-9f96-37f09d2aad44" providerId="ADAL" clId="{F3834D7B-432B-BA40-910B-AD0D0927624B}" dt="2023-03-10T04:45:27.331" v="807" actId="478"/>
          <ac:picMkLst>
            <pc:docMk/>
            <pc:sldMk cId="2672772966" sldId="268"/>
            <ac:picMk id="1025" creationId="{D570079F-6B28-AC68-88CB-F5DCCBC30787}"/>
          </ac:picMkLst>
        </pc:picChg>
        <pc:picChg chg="del">
          <ac:chgData name="Hakan Bozkurt" userId="982ed3d8-c352-45fa-9f96-37f09d2aad44" providerId="ADAL" clId="{F3834D7B-432B-BA40-910B-AD0D0927624B}" dt="2023-03-10T04:45:23.489" v="805" actId="478"/>
          <ac:picMkLst>
            <pc:docMk/>
            <pc:sldMk cId="2672772966" sldId="268"/>
            <ac:picMk id="1030" creationId="{74E0B140-24E2-D6E1-1003-2473204A97B7}"/>
          </ac:picMkLst>
        </pc:picChg>
        <pc:picChg chg="del">
          <ac:chgData name="Hakan Bozkurt" userId="982ed3d8-c352-45fa-9f96-37f09d2aad44" providerId="ADAL" clId="{F3834D7B-432B-BA40-910B-AD0D0927624B}" dt="2023-03-10T04:45:20.789" v="803" actId="478"/>
          <ac:picMkLst>
            <pc:docMk/>
            <pc:sldMk cId="2672772966" sldId="268"/>
            <ac:picMk id="3073" creationId="{3A0F9655-47F3-E709-38EF-62A2E1FEF691}"/>
          </ac:picMkLst>
        </pc:picChg>
        <pc:picChg chg="add mod">
          <ac:chgData name="Hakan Bozkurt" userId="982ed3d8-c352-45fa-9f96-37f09d2aad44" providerId="ADAL" clId="{F3834D7B-432B-BA40-910B-AD0D0927624B}" dt="2023-03-10T04:45:59.647" v="813" actId="14100"/>
          <ac:picMkLst>
            <pc:docMk/>
            <pc:sldMk cId="2672772966" sldId="268"/>
            <ac:picMk id="5121" creationId="{73112FFF-D83B-B89D-99C1-9A21AC523653}"/>
          </ac:picMkLst>
        </pc:picChg>
        <pc:picChg chg="add mod">
          <ac:chgData name="Hakan Bozkurt" userId="982ed3d8-c352-45fa-9f96-37f09d2aad44" providerId="ADAL" clId="{F3834D7B-432B-BA40-910B-AD0D0927624B}" dt="2023-03-10T04:47:35.197" v="823" actId="14100"/>
          <ac:picMkLst>
            <pc:docMk/>
            <pc:sldMk cId="2672772966" sldId="268"/>
            <ac:picMk id="5124" creationId="{45533268-967C-9D1F-6C27-64A41A78952E}"/>
          </ac:picMkLst>
        </pc:picChg>
      </pc:sldChg>
      <pc:sldChg chg="addSp delSp modSp add mod">
        <pc:chgData name="Hakan Bozkurt" userId="982ed3d8-c352-45fa-9f96-37f09d2aad44" providerId="ADAL" clId="{F3834D7B-432B-BA40-910B-AD0D0927624B}" dt="2023-03-10T06:15:58.798" v="1365" actId="1076"/>
        <pc:sldMkLst>
          <pc:docMk/>
          <pc:sldMk cId="3891379043" sldId="269"/>
        </pc:sldMkLst>
        <pc:spChg chg="add del mod">
          <ac:chgData name="Hakan Bozkurt" userId="982ed3d8-c352-45fa-9f96-37f09d2aad44" providerId="ADAL" clId="{F3834D7B-432B-BA40-910B-AD0D0927624B}" dt="2023-03-10T04:53:28.864" v="856" actId="478"/>
          <ac:spMkLst>
            <pc:docMk/>
            <pc:sldMk cId="3891379043" sldId="269"/>
            <ac:spMk id="5" creationId="{F65B9AE5-098F-415B-7F11-AF56C9131E94}"/>
          </ac:spMkLst>
        </pc:spChg>
        <pc:spChg chg="del">
          <ac:chgData name="Hakan Bozkurt" userId="982ed3d8-c352-45fa-9f96-37f09d2aad44" providerId="ADAL" clId="{F3834D7B-432B-BA40-910B-AD0D0927624B}" dt="2023-03-10T04:53:31.310" v="858" actId="478"/>
          <ac:spMkLst>
            <pc:docMk/>
            <pc:sldMk cId="3891379043" sldId="269"/>
            <ac:spMk id="9" creationId="{5B775998-C82C-26F3-0B6B-6779F2B04F50}"/>
          </ac:spMkLst>
        </pc:spChg>
        <pc:spChg chg="add mod">
          <ac:chgData name="Hakan Bozkurt" userId="982ed3d8-c352-45fa-9f96-37f09d2aad44" providerId="ADAL" clId="{F3834D7B-432B-BA40-910B-AD0D0927624B}" dt="2023-03-10T05:01:43.258" v="982" actId="20577"/>
          <ac:spMkLst>
            <pc:docMk/>
            <pc:sldMk cId="3891379043" sldId="269"/>
            <ac:spMk id="11" creationId="{48D587F5-78E8-DB58-FDCD-3C80C8B6CEA9}"/>
          </ac:spMkLst>
        </pc:spChg>
        <pc:spChg chg="add mod">
          <ac:chgData name="Hakan Bozkurt" userId="982ed3d8-c352-45fa-9f96-37f09d2aad44" providerId="ADAL" clId="{F3834D7B-432B-BA40-910B-AD0D0927624B}" dt="2023-03-10T06:15:58.798" v="1365" actId="1076"/>
          <ac:spMkLst>
            <pc:docMk/>
            <pc:sldMk cId="3891379043" sldId="269"/>
            <ac:spMk id="12" creationId="{751B517E-AA75-324D-C77C-D8E1CE36C558}"/>
          </ac:spMkLst>
        </pc:spChg>
        <pc:spChg chg="del">
          <ac:chgData name="Hakan Bozkurt" userId="982ed3d8-c352-45fa-9f96-37f09d2aad44" providerId="ADAL" clId="{F3834D7B-432B-BA40-910B-AD0D0927624B}" dt="2023-03-10T04:53:26.018" v="855" actId="478"/>
          <ac:spMkLst>
            <pc:docMk/>
            <pc:sldMk cId="3891379043" sldId="269"/>
            <ac:spMk id="14" creationId="{0C64D735-223B-4328-B9A6-8705B4F294AC}"/>
          </ac:spMkLst>
        </pc:spChg>
        <pc:spChg chg="mod">
          <ac:chgData name="Hakan Bozkurt" userId="982ed3d8-c352-45fa-9f96-37f09d2aad44" providerId="ADAL" clId="{F3834D7B-432B-BA40-910B-AD0D0927624B}" dt="2023-03-10T04:53:42.889" v="861" actId="1076"/>
          <ac:spMkLst>
            <pc:docMk/>
            <pc:sldMk cId="3891379043" sldId="269"/>
            <ac:spMk id="16" creationId="{F1F0F105-9C9D-5EC6-5F90-5455F56A4C36}"/>
          </ac:spMkLst>
        </pc:spChg>
        <pc:picChg chg="add mod">
          <ac:chgData name="Hakan Bozkurt" userId="982ed3d8-c352-45fa-9f96-37f09d2aad44" providerId="ADAL" clId="{F3834D7B-432B-BA40-910B-AD0D0927624B}" dt="2023-03-10T04:54:42.093" v="865" actId="14100"/>
          <ac:picMkLst>
            <pc:docMk/>
            <pc:sldMk cId="3891379043" sldId="269"/>
            <ac:picMk id="6" creationId="{D67C58E3-77CC-2831-48A3-CD0F05E969F3}"/>
          </ac:picMkLst>
        </pc:picChg>
        <pc:picChg chg="add mod">
          <ac:chgData name="Hakan Bozkurt" userId="982ed3d8-c352-45fa-9f96-37f09d2aad44" providerId="ADAL" clId="{F3834D7B-432B-BA40-910B-AD0D0927624B}" dt="2023-03-10T04:54:46.419" v="867" actId="14100"/>
          <ac:picMkLst>
            <pc:docMk/>
            <pc:sldMk cId="3891379043" sldId="269"/>
            <ac:picMk id="7" creationId="{E9DADB0F-7685-F69E-37CA-D0A47B4B78D3}"/>
          </ac:picMkLst>
        </pc:picChg>
        <pc:picChg chg="add mod">
          <ac:chgData name="Hakan Bozkurt" userId="982ed3d8-c352-45fa-9f96-37f09d2aad44" providerId="ADAL" clId="{F3834D7B-432B-BA40-910B-AD0D0927624B}" dt="2023-03-10T04:55:18.437" v="871" actId="1076"/>
          <ac:picMkLst>
            <pc:docMk/>
            <pc:sldMk cId="3891379043" sldId="269"/>
            <ac:picMk id="10" creationId="{6CCE7D80-59F9-91C7-75B5-B862EFEE77B1}"/>
          </ac:picMkLst>
        </pc:picChg>
        <pc:picChg chg="del">
          <ac:chgData name="Hakan Bozkurt" userId="982ed3d8-c352-45fa-9f96-37f09d2aad44" providerId="ADAL" clId="{F3834D7B-432B-BA40-910B-AD0D0927624B}" dt="2023-03-10T04:53:32.302" v="859" actId="478"/>
          <ac:picMkLst>
            <pc:docMk/>
            <pc:sldMk cId="3891379043" sldId="269"/>
            <ac:picMk id="13" creationId="{FC4E89FC-9765-B428-6EC5-4AB84AE10FDF}"/>
          </ac:picMkLst>
        </pc:picChg>
        <pc:picChg chg="mod">
          <ac:chgData name="Hakan Bozkurt" userId="982ed3d8-c352-45fa-9f96-37f09d2aad44" providerId="ADAL" clId="{F3834D7B-432B-BA40-910B-AD0D0927624B}" dt="2023-03-10T04:53:42.889" v="861" actId="1076"/>
          <ac:picMkLst>
            <pc:docMk/>
            <pc:sldMk cId="3891379043" sldId="269"/>
            <ac:picMk id="17" creationId="{8B2810FD-7E03-F587-BE22-331F5E63FF84}"/>
          </ac:picMkLst>
        </pc:picChg>
        <pc:picChg chg="del">
          <ac:chgData name="Hakan Bozkurt" userId="982ed3d8-c352-45fa-9f96-37f09d2aad44" providerId="ADAL" clId="{F3834D7B-432B-BA40-910B-AD0D0927624B}" dt="2023-03-10T04:53:33.034" v="860" actId="478"/>
          <ac:picMkLst>
            <pc:docMk/>
            <pc:sldMk cId="3891379043" sldId="269"/>
            <ac:picMk id="5121" creationId="{73112FFF-D83B-B89D-99C1-9A21AC523653}"/>
          </ac:picMkLst>
        </pc:picChg>
        <pc:picChg chg="del">
          <ac:chgData name="Hakan Bozkurt" userId="982ed3d8-c352-45fa-9f96-37f09d2aad44" providerId="ADAL" clId="{F3834D7B-432B-BA40-910B-AD0D0927624B}" dt="2023-03-10T04:53:29.675" v="857" actId="478"/>
          <ac:picMkLst>
            <pc:docMk/>
            <pc:sldMk cId="3891379043" sldId="269"/>
            <ac:picMk id="5124" creationId="{45533268-967C-9D1F-6C27-64A41A78952E}"/>
          </ac:picMkLst>
        </pc:picChg>
        <pc:picChg chg="add del mod">
          <ac:chgData name="Hakan Bozkurt" userId="982ed3d8-c352-45fa-9f96-37f09d2aad44" providerId="ADAL" clId="{F3834D7B-432B-BA40-910B-AD0D0927624B}" dt="2023-03-10T05:08:46.527" v="985" actId="478"/>
          <ac:picMkLst>
            <pc:docMk/>
            <pc:sldMk cId="3891379043" sldId="269"/>
            <ac:picMk id="7170" creationId="{2250E854-BEBA-0815-8E3C-8BDB1787AD71}"/>
          </ac:picMkLst>
        </pc:picChg>
      </pc:sldChg>
      <pc:sldChg chg="addSp delSp modSp add mod">
        <pc:chgData name="Hakan Bozkurt" userId="982ed3d8-c352-45fa-9f96-37f09d2aad44" providerId="ADAL" clId="{F3834D7B-432B-BA40-910B-AD0D0927624B}" dt="2023-03-10T06:16:04.960" v="1367" actId="1076"/>
        <pc:sldMkLst>
          <pc:docMk/>
          <pc:sldMk cId="1189817564" sldId="270"/>
        </pc:sldMkLst>
        <pc:spChg chg="add mod">
          <ac:chgData name="Hakan Bozkurt" userId="982ed3d8-c352-45fa-9f96-37f09d2aad44" providerId="ADAL" clId="{F3834D7B-432B-BA40-910B-AD0D0927624B}" dt="2023-03-10T05:22:08.264" v="1022" actId="1076"/>
          <ac:spMkLst>
            <pc:docMk/>
            <pc:sldMk cId="1189817564" sldId="270"/>
            <ac:spMk id="9" creationId="{259C8EFB-E9C6-718A-283C-D669F1E682B4}"/>
          </ac:spMkLst>
        </pc:spChg>
        <pc:spChg chg="mod">
          <ac:chgData name="Hakan Bozkurt" userId="982ed3d8-c352-45fa-9f96-37f09d2aad44" providerId="ADAL" clId="{F3834D7B-432B-BA40-910B-AD0D0927624B}" dt="2023-03-10T05:25:40.100" v="1080" actId="20577"/>
          <ac:spMkLst>
            <pc:docMk/>
            <pc:sldMk cId="1189817564" sldId="270"/>
            <ac:spMk id="11" creationId="{48D587F5-78E8-DB58-FDCD-3C80C8B6CEA9}"/>
          </ac:spMkLst>
        </pc:spChg>
        <pc:spChg chg="add mod">
          <ac:chgData name="Hakan Bozkurt" userId="982ed3d8-c352-45fa-9f96-37f09d2aad44" providerId="ADAL" clId="{F3834D7B-432B-BA40-910B-AD0D0927624B}" dt="2023-03-10T05:22:40.955" v="1036" actId="20577"/>
          <ac:spMkLst>
            <pc:docMk/>
            <pc:sldMk cId="1189817564" sldId="270"/>
            <ac:spMk id="12" creationId="{59B8E860-DE7B-CD69-3769-291090E8A2AD}"/>
          </ac:spMkLst>
        </pc:spChg>
        <pc:spChg chg="add mod">
          <ac:chgData name="Hakan Bozkurt" userId="982ed3d8-c352-45fa-9f96-37f09d2aad44" providerId="ADAL" clId="{F3834D7B-432B-BA40-910B-AD0D0927624B}" dt="2023-03-10T05:25:45.865" v="1083" actId="1076"/>
          <ac:spMkLst>
            <pc:docMk/>
            <pc:sldMk cId="1189817564" sldId="270"/>
            <ac:spMk id="13" creationId="{258AFBAA-0A60-AB9F-D558-A1AB691A4744}"/>
          </ac:spMkLst>
        </pc:spChg>
        <pc:spChg chg="add mod">
          <ac:chgData name="Hakan Bozkurt" userId="982ed3d8-c352-45fa-9f96-37f09d2aad44" providerId="ADAL" clId="{F3834D7B-432B-BA40-910B-AD0D0927624B}" dt="2023-03-10T05:35:17.955" v="1159" actId="20577"/>
          <ac:spMkLst>
            <pc:docMk/>
            <pc:sldMk cId="1189817564" sldId="270"/>
            <ac:spMk id="14" creationId="{8BD6B12C-CB0A-BCCA-4494-ADE135A38D5A}"/>
          </ac:spMkLst>
        </pc:spChg>
        <pc:spChg chg="del">
          <ac:chgData name="Hakan Bozkurt" userId="982ed3d8-c352-45fa-9f96-37f09d2aad44" providerId="ADAL" clId="{F3834D7B-432B-BA40-910B-AD0D0927624B}" dt="2023-03-10T05:09:33.432" v="988" actId="478"/>
          <ac:spMkLst>
            <pc:docMk/>
            <pc:sldMk cId="1189817564" sldId="270"/>
            <ac:spMk id="16" creationId="{F1F0F105-9C9D-5EC6-5F90-5455F56A4C36}"/>
          </ac:spMkLst>
        </pc:spChg>
        <pc:spChg chg="add mod">
          <ac:chgData name="Hakan Bozkurt" userId="982ed3d8-c352-45fa-9f96-37f09d2aad44" providerId="ADAL" clId="{F3834D7B-432B-BA40-910B-AD0D0927624B}" dt="2023-03-10T06:16:04.960" v="1367" actId="1076"/>
          <ac:spMkLst>
            <pc:docMk/>
            <pc:sldMk cId="1189817564" sldId="270"/>
            <ac:spMk id="33" creationId="{B4D7E271-ADA2-7E54-3283-42560FA43ED4}"/>
          </ac:spMkLst>
        </pc:spChg>
        <pc:picChg chg="add del mod">
          <ac:chgData name="Hakan Bozkurt" userId="982ed3d8-c352-45fa-9f96-37f09d2aad44" providerId="ADAL" clId="{F3834D7B-432B-BA40-910B-AD0D0927624B}" dt="2023-03-10T05:20:57.003" v="1005" actId="478"/>
          <ac:picMkLst>
            <pc:docMk/>
            <pc:sldMk cId="1189817564" sldId="270"/>
            <ac:picMk id="3" creationId="{7B93CC56-E4D6-8A7B-8A93-C5A7C5BCF4FC}"/>
          </ac:picMkLst>
        </pc:picChg>
        <pc:picChg chg="add del mod modCrop">
          <ac:chgData name="Hakan Bozkurt" userId="982ed3d8-c352-45fa-9f96-37f09d2aad44" providerId="ADAL" clId="{F3834D7B-432B-BA40-910B-AD0D0927624B}" dt="2023-03-10T05:20:58.593" v="1006" actId="478"/>
          <ac:picMkLst>
            <pc:docMk/>
            <pc:sldMk cId="1189817564" sldId="270"/>
            <ac:picMk id="5" creationId="{83CD3FD9-9682-0FA3-A8EE-B9D60ACC67C8}"/>
          </ac:picMkLst>
        </pc:picChg>
        <pc:picChg chg="del">
          <ac:chgData name="Hakan Bozkurt" userId="982ed3d8-c352-45fa-9f96-37f09d2aad44" providerId="ADAL" clId="{F3834D7B-432B-BA40-910B-AD0D0927624B}" dt="2023-03-10T05:09:33.432" v="988" actId="478"/>
          <ac:picMkLst>
            <pc:docMk/>
            <pc:sldMk cId="1189817564" sldId="270"/>
            <ac:picMk id="6" creationId="{D67C58E3-77CC-2831-48A3-CD0F05E969F3}"/>
          </ac:picMkLst>
        </pc:picChg>
        <pc:picChg chg="del">
          <ac:chgData name="Hakan Bozkurt" userId="982ed3d8-c352-45fa-9f96-37f09d2aad44" providerId="ADAL" clId="{F3834D7B-432B-BA40-910B-AD0D0927624B}" dt="2023-03-10T05:09:33.432" v="988" actId="478"/>
          <ac:picMkLst>
            <pc:docMk/>
            <pc:sldMk cId="1189817564" sldId="270"/>
            <ac:picMk id="7" creationId="{E9DADB0F-7685-F69E-37CA-D0A47B4B78D3}"/>
          </ac:picMkLst>
        </pc:picChg>
        <pc:picChg chg="del">
          <ac:chgData name="Hakan Bozkurt" userId="982ed3d8-c352-45fa-9f96-37f09d2aad44" providerId="ADAL" clId="{F3834D7B-432B-BA40-910B-AD0D0927624B}" dt="2023-03-10T05:09:33.432" v="988" actId="478"/>
          <ac:picMkLst>
            <pc:docMk/>
            <pc:sldMk cId="1189817564" sldId="270"/>
            <ac:picMk id="10" creationId="{6CCE7D80-59F9-91C7-75B5-B862EFEE77B1}"/>
          </ac:picMkLst>
        </pc:picChg>
        <pc:picChg chg="del">
          <ac:chgData name="Hakan Bozkurt" userId="982ed3d8-c352-45fa-9f96-37f09d2aad44" providerId="ADAL" clId="{F3834D7B-432B-BA40-910B-AD0D0927624B}" dt="2023-03-10T05:09:21.582" v="987" actId="478"/>
          <ac:picMkLst>
            <pc:docMk/>
            <pc:sldMk cId="1189817564" sldId="270"/>
            <ac:picMk id="17" creationId="{8B2810FD-7E03-F587-BE22-331F5E63FF84}"/>
          </ac:picMkLst>
        </pc:picChg>
        <pc:picChg chg="add mod">
          <ac:chgData name="Hakan Bozkurt" userId="982ed3d8-c352-45fa-9f96-37f09d2aad44" providerId="ADAL" clId="{F3834D7B-432B-BA40-910B-AD0D0927624B}" dt="2023-03-10T05:26:44.515" v="1089" actId="14100"/>
          <ac:picMkLst>
            <pc:docMk/>
            <pc:sldMk cId="1189817564" sldId="270"/>
            <ac:picMk id="18" creationId="{983F136A-0A45-D768-5817-D7BDB7C74FB3}"/>
          </ac:picMkLst>
        </pc:picChg>
        <pc:picChg chg="add mod">
          <ac:chgData name="Hakan Bozkurt" userId="982ed3d8-c352-45fa-9f96-37f09d2aad44" providerId="ADAL" clId="{F3834D7B-432B-BA40-910B-AD0D0927624B}" dt="2023-03-10T05:27:17.450" v="1095" actId="14100"/>
          <ac:picMkLst>
            <pc:docMk/>
            <pc:sldMk cId="1189817564" sldId="270"/>
            <ac:picMk id="20" creationId="{107FBD0E-06E1-319D-C438-456AA81F1492}"/>
          </ac:picMkLst>
        </pc:picChg>
        <pc:picChg chg="add mod">
          <ac:chgData name="Hakan Bozkurt" userId="982ed3d8-c352-45fa-9f96-37f09d2aad44" providerId="ADAL" clId="{F3834D7B-432B-BA40-910B-AD0D0927624B}" dt="2023-03-10T05:27:44.368" v="1100" actId="14100"/>
          <ac:picMkLst>
            <pc:docMk/>
            <pc:sldMk cId="1189817564" sldId="270"/>
            <ac:picMk id="22" creationId="{EE4D720F-59D1-8E76-75E8-E7A58AC15DF8}"/>
          </ac:picMkLst>
        </pc:picChg>
        <pc:picChg chg="add del mod">
          <ac:chgData name="Hakan Bozkurt" userId="982ed3d8-c352-45fa-9f96-37f09d2aad44" providerId="ADAL" clId="{F3834D7B-432B-BA40-910B-AD0D0927624B}" dt="2023-03-10T06:05:04.233" v="1307" actId="478"/>
          <ac:picMkLst>
            <pc:docMk/>
            <pc:sldMk cId="1189817564" sldId="270"/>
            <ac:picMk id="24" creationId="{7137F855-49B8-B8FE-3BCC-6F9D67E30686}"/>
          </ac:picMkLst>
        </pc:picChg>
        <pc:picChg chg="add del mod">
          <ac:chgData name="Hakan Bozkurt" userId="982ed3d8-c352-45fa-9f96-37f09d2aad44" providerId="ADAL" clId="{F3834D7B-432B-BA40-910B-AD0D0927624B}" dt="2023-03-10T06:05:48.647" v="1314" actId="478"/>
          <ac:picMkLst>
            <pc:docMk/>
            <pc:sldMk cId="1189817564" sldId="270"/>
            <ac:picMk id="26" creationId="{7155AF09-6B11-67C5-3D1A-85158D51BFF2}"/>
          </ac:picMkLst>
        </pc:picChg>
        <pc:picChg chg="add mod">
          <ac:chgData name="Hakan Bozkurt" userId="982ed3d8-c352-45fa-9f96-37f09d2aad44" providerId="ADAL" clId="{F3834D7B-432B-BA40-910B-AD0D0927624B}" dt="2023-03-10T05:50:25.090" v="1251" actId="1076"/>
          <ac:picMkLst>
            <pc:docMk/>
            <pc:sldMk cId="1189817564" sldId="270"/>
            <ac:picMk id="28" creationId="{BF934D1A-324E-29C1-B414-33B5E346011C}"/>
          </ac:picMkLst>
        </pc:picChg>
        <pc:picChg chg="add mod">
          <ac:chgData name="Hakan Bozkurt" userId="982ed3d8-c352-45fa-9f96-37f09d2aad44" providerId="ADAL" clId="{F3834D7B-432B-BA40-910B-AD0D0927624B}" dt="2023-03-10T06:05:25.313" v="1313" actId="14100"/>
          <ac:picMkLst>
            <pc:docMk/>
            <pc:sldMk cId="1189817564" sldId="270"/>
            <ac:picMk id="30" creationId="{4B67A855-69F3-7F25-72A2-8354BC994E56}"/>
          </ac:picMkLst>
        </pc:picChg>
        <pc:picChg chg="add mod">
          <ac:chgData name="Hakan Bozkurt" userId="982ed3d8-c352-45fa-9f96-37f09d2aad44" providerId="ADAL" clId="{F3834D7B-432B-BA40-910B-AD0D0927624B}" dt="2023-03-10T06:06:19.690" v="1318" actId="1076"/>
          <ac:picMkLst>
            <pc:docMk/>
            <pc:sldMk cId="1189817564" sldId="270"/>
            <ac:picMk id="32" creationId="{68C7F633-565C-2CD0-ABE8-34CE2A34FE17}"/>
          </ac:picMkLst>
        </pc:picChg>
        <pc:picChg chg="add del mod">
          <ac:chgData name="Hakan Bozkurt" userId="982ed3d8-c352-45fa-9f96-37f09d2aad44" providerId="ADAL" clId="{F3834D7B-432B-BA40-910B-AD0D0927624B}" dt="2023-03-10T05:20:54.753" v="1004" actId="478"/>
          <ac:picMkLst>
            <pc:docMk/>
            <pc:sldMk cId="1189817564" sldId="270"/>
            <ac:picMk id="9218" creationId="{C1CEBFE2-B9E3-3260-385E-D0D99B817782}"/>
          </ac:picMkLst>
        </pc:picChg>
        <pc:picChg chg="add mod">
          <ac:chgData name="Hakan Bozkurt" userId="982ed3d8-c352-45fa-9f96-37f09d2aad44" providerId="ADAL" clId="{F3834D7B-432B-BA40-910B-AD0D0927624B}" dt="2023-03-10T05:21:28.333" v="1009" actId="1076"/>
          <ac:picMkLst>
            <pc:docMk/>
            <pc:sldMk cId="1189817564" sldId="270"/>
            <ac:picMk id="9220" creationId="{6E5CEA63-E588-6550-5037-52A520243F1A}"/>
          </ac:picMkLst>
        </pc:picChg>
        <pc:picChg chg="add mod">
          <ac:chgData name="Hakan Bozkurt" userId="982ed3d8-c352-45fa-9f96-37f09d2aad44" providerId="ADAL" clId="{F3834D7B-432B-BA40-910B-AD0D0927624B}" dt="2023-03-10T05:22:46.721" v="1037" actId="14100"/>
          <ac:picMkLst>
            <pc:docMk/>
            <pc:sldMk cId="1189817564" sldId="270"/>
            <ac:picMk id="9222" creationId="{9F19828A-8701-4EF1-4DB5-D34CD408DEF9}"/>
          </ac:picMkLst>
        </pc:picChg>
      </pc:sldChg>
      <pc:sldChg chg="addSp delSp modSp add mod">
        <pc:chgData name="Hakan Bozkurt" userId="982ed3d8-c352-45fa-9f96-37f09d2aad44" providerId="ADAL" clId="{F3834D7B-432B-BA40-910B-AD0D0927624B}" dt="2023-03-10T06:16:09.090" v="1369" actId="1076"/>
        <pc:sldMkLst>
          <pc:docMk/>
          <pc:sldMk cId="3322597412" sldId="271"/>
        </pc:sldMkLst>
        <pc:spChg chg="del">
          <ac:chgData name="Hakan Bozkurt" userId="982ed3d8-c352-45fa-9f96-37f09d2aad44" providerId="ADAL" clId="{F3834D7B-432B-BA40-910B-AD0D0927624B}" dt="2023-03-10T05:36:55.755" v="1188" actId="478"/>
          <ac:spMkLst>
            <pc:docMk/>
            <pc:sldMk cId="3322597412" sldId="271"/>
            <ac:spMk id="4" creationId="{C5C1D456-49DA-9021-BA6C-858E96091EAC}"/>
          </ac:spMkLst>
        </pc:spChg>
        <pc:spChg chg="del">
          <ac:chgData name="Hakan Bozkurt" userId="982ed3d8-c352-45fa-9f96-37f09d2aad44" providerId="ADAL" clId="{F3834D7B-432B-BA40-910B-AD0D0927624B}" dt="2023-03-10T05:36:13.276" v="1176" actId="478"/>
          <ac:spMkLst>
            <pc:docMk/>
            <pc:sldMk cId="3322597412" sldId="271"/>
            <ac:spMk id="9" creationId="{259C8EFB-E9C6-718A-283C-D669F1E682B4}"/>
          </ac:spMkLst>
        </pc:spChg>
        <pc:spChg chg="mod">
          <ac:chgData name="Hakan Bozkurt" userId="982ed3d8-c352-45fa-9f96-37f09d2aad44" providerId="ADAL" clId="{F3834D7B-432B-BA40-910B-AD0D0927624B}" dt="2023-03-10T05:35:06.541" v="1154" actId="14100"/>
          <ac:spMkLst>
            <pc:docMk/>
            <pc:sldMk cId="3322597412" sldId="271"/>
            <ac:spMk id="11" creationId="{48D587F5-78E8-DB58-FDCD-3C80C8B6CEA9}"/>
          </ac:spMkLst>
        </pc:spChg>
        <pc:spChg chg="del">
          <ac:chgData name="Hakan Bozkurt" userId="982ed3d8-c352-45fa-9f96-37f09d2aad44" providerId="ADAL" clId="{F3834D7B-432B-BA40-910B-AD0D0927624B}" dt="2023-03-10T05:36:11.085" v="1174" actId="478"/>
          <ac:spMkLst>
            <pc:docMk/>
            <pc:sldMk cId="3322597412" sldId="271"/>
            <ac:spMk id="12" creationId="{59B8E860-DE7B-CD69-3769-291090E8A2AD}"/>
          </ac:spMkLst>
        </pc:spChg>
        <pc:spChg chg="del">
          <ac:chgData name="Hakan Bozkurt" userId="982ed3d8-c352-45fa-9f96-37f09d2aad44" providerId="ADAL" clId="{F3834D7B-432B-BA40-910B-AD0D0927624B}" dt="2023-03-10T05:36:05.416" v="1167" actId="478"/>
          <ac:spMkLst>
            <pc:docMk/>
            <pc:sldMk cId="3322597412" sldId="271"/>
            <ac:spMk id="13" creationId="{258AFBAA-0A60-AB9F-D558-A1AB691A4744}"/>
          </ac:spMkLst>
        </pc:spChg>
        <pc:spChg chg="del mod">
          <ac:chgData name="Hakan Bozkurt" userId="982ed3d8-c352-45fa-9f96-37f09d2aad44" providerId="ADAL" clId="{F3834D7B-432B-BA40-910B-AD0D0927624B}" dt="2023-03-10T05:35:28.441" v="1165" actId="478"/>
          <ac:spMkLst>
            <pc:docMk/>
            <pc:sldMk cId="3322597412" sldId="271"/>
            <ac:spMk id="14" creationId="{8BD6B12C-CB0A-BCCA-4494-ADE135A38D5A}"/>
          </ac:spMkLst>
        </pc:spChg>
        <pc:spChg chg="add mod">
          <ac:chgData name="Hakan Bozkurt" userId="982ed3d8-c352-45fa-9f96-37f09d2aad44" providerId="ADAL" clId="{F3834D7B-432B-BA40-910B-AD0D0927624B}" dt="2023-03-10T06:16:09.090" v="1369" actId="1076"/>
          <ac:spMkLst>
            <pc:docMk/>
            <pc:sldMk cId="3322597412" sldId="271"/>
            <ac:spMk id="27" creationId="{6BEB179E-50DC-B7C6-DDA5-E1D72F6898F6}"/>
          </ac:spMkLst>
        </pc:spChg>
        <pc:picChg chg="add mod">
          <ac:chgData name="Hakan Bozkurt" userId="982ed3d8-c352-45fa-9f96-37f09d2aad44" providerId="ADAL" clId="{F3834D7B-432B-BA40-910B-AD0D0927624B}" dt="2023-03-10T05:36:22.394" v="1181" actId="1076"/>
          <ac:picMkLst>
            <pc:docMk/>
            <pc:sldMk cId="3322597412" sldId="271"/>
            <ac:picMk id="5" creationId="{BF2C276B-C605-AAAA-B641-3157D6B54ED8}"/>
          </ac:picMkLst>
        </pc:picChg>
        <pc:picChg chg="add mod">
          <ac:chgData name="Hakan Bozkurt" userId="982ed3d8-c352-45fa-9f96-37f09d2aad44" providerId="ADAL" clId="{F3834D7B-432B-BA40-910B-AD0D0927624B}" dt="2023-03-10T05:36:54.452" v="1187" actId="1076"/>
          <ac:picMkLst>
            <pc:docMk/>
            <pc:sldMk cId="3322597412" sldId="271"/>
            <ac:picMk id="7" creationId="{AB3CCA7D-24B4-F49D-6331-54F085E90D1D}"/>
          </ac:picMkLst>
        </pc:picChg>
        <pc:picChg chg="add mod">
          <ac:chgData name="Hakan Bozkurt" userId="982ed3d8-c352-45fa-9f96-37f09d2aad44" providerId="ADAL" clId="{F3834D7B-432B-BA40-910B-AD0D0927624B}" dt="2023-03-10T05:37:45.123" v="1194" actId="1076"/>
          <ac:picMkLst>
            <pc:docMk/>
            <pc:sldMk cId="3322597412" sldId="271"/>
            <ac:picMk id="15" creationId="{1BAE531F-93D0-CC9B-3584-334FE0EAA09B}"/>
          </ac:picMkLst>
        </pc:picChg>
        <pc:picChg chg="add mod">
          <ac:chgData name="Hakan Bozkurt" userId="982ed3d8-c352-45fa-9f96-37f09d2aad44" providerId="ADAL" clId="{F3834D7B-432B-BA40-910B-AD0D0927624B}" dt="2023-03-10T05:39:49.547" v="1201" actId="1076"/>
          <ac:picMkLst>
            <pc:docMk/>
            <pc:sldMk cId="3322597412" sldId="271"/>
            <ac:picMk id="17" creationId="{F19BB458-3F9E-5D4D-D6F2-A6D24B96A49C}"/>
          </ac:picMkLst>
        </pc:picChg>
        <pc:picChg chg="del">
          <ac:chgData name="Hakan Bozkurt" userId="982ed3d8-c352-45fa-9f96-37f09d2aad44" providerId="ADAL" clId="{F3834D7B-432B-BA40-910B-AD0D0927624B}" dt="2023-03-10T05:36:06.016" v="1168" actId="478"/>
          <ac:picMkLst>
            <pc:docMk/>
            <pc:sldMk cId="3322597412" sldId="271"/>
            <ac:picMk id="18" creationId="{983F136A-0A45-D768-5817-D7BDB7C74FB3}"/>
          </ac:picMkLst>
        </pc:picChg>
        <pc:picChg chg="del">
          <ac:chgData name="Hakan Bozkurt" userId="982ed3d8-c352-45fa-9f96-37f09d2aad44" providerId="ADAL" clId="{F3834D7B-432B-BA40-910B-AD0D0927624B}" dt="2023-03-10T05:36:06.676" v="1169" actId="478"/>
          <ac:picMkLst>
            <pc:docMk/>
            <pc:sldMk cId="3322597412" sldId="271"/>
            <ac:picMk id="20" creationId="{107FBD0E-06E1-319D-C438-456AA81F1492}"/>
          </ac:picMkLst>
        </pc:picChg>
        <pc:picChg chg="add mod">
          <ac:chgData name="Hakan Bozkurt" userId="982ed3d8-c352-45fa-9f96-37f09d2aad44" providerId="ADAL" clId="{F3834D7B-432B-BA40-910B-AD0D0927624B}" dt="2023-03-10T05:40:33.838" v="1216" actId="1037"/>
          <ac:picMkLst>
            <pc:docMk/>
            <pc:sldMk cId="3322597412" sldId="271"/>
            <ac:picMk id="21" creationId="{3A6C580B-4A1E-ACDB-DC6C-36CDC7E57485}"/>
          </ac:picMkLst>
        </pc:picChg>
        <pc:picChg chg="del">
          <ac:chgData name="Hakan Bozkurt" userId="982ed3d8-c352-45fa-9f96-37f09d2aad44" providerId="ADAL" clId="{F3834D7B-432B-BA40-910B-AD0D0927624B}" dt="2023-03-10T05:36:07.410" v="1170" actId="478"/>
          <ac:picMkLst>
            <pc:docMk/>
            <pc:sldMk cId="3322597412" sldId="271"/>
            <ac:picMk id="22" creationId="{EE4D720F-59D1-8E76-75E8-E7A58AC15DF8}"/>
          </ac:picMkLst>
        </pc:picChg>
        <pc:picChg chg="del">
          <ac:chgData name="Hakan Bozkurt" userId="982ed3d8-c352-45fa-9f96-37f09d2aad44" providerId="ADAL" clId="{F3834D7B-432B-BA40-910B-AD0D0927624B}" dt="2023-03-10T05:36:07.982" v="1171" actId="478"/>
          <ac:picMkLst>
            <pc:docMk/>
            <pc:sldMk cId="3322597412" sldId="271"/>
            <ac:picMk id="24" creationId="{7137F855-49B8-B8FE-3BCC-6F9D67E30686}"/>
          </ac:picMkLst>
        </pc:picChg>
        <pc:picChg chg="add mod">
          <ac:chgData name="Hakan Bozkurt" userId="982ed3d8-c352-45fa-9f96-37f09d2aad44" providerId="ADAL" clId="{F3834D7B-432B-BA40-910B-AD0D0927624B}" dt="2023-03-10T05:45:43.751" v="1223" actId="14100"/>
          <ac:picMkLst>
            <pc:docMk/>
            <pc:sldMk cId="3322597412" sldId="271"/>
            <ac:picMk id="25" creationId="{20BE3C6D-802B-ACCE-3B95-2EAB4CC68319}"/>
          </ac:picMkLst>
        </pc:picChg>
        <pc:picChg chg="del">
          <ac:chgData name="Hakan Bozkurt" userId="982ed3d8-c352-45fa-9f96-37f09d2aad44" providerId="ADAL" clId="{F3834D7B-432B-BA40-910B-AD0D0927624B}" dt="2023-03-10T05:36:08.900" v="1172" actId="478"/>
          <ac:picMkLst>
            <pc:docMk/>
            <pc:sldMk cId="3322597412" sldId="271"/>
            <ac:picMk id="26" creationId="{7155AF09-6B11-67C5-3D1A-85158D51BFF2}"/>
          </ac:picMkLst>
        </pc:picChg>
        <pc:picChg chg="del">
          <ac:chgData name="Hakan Bozkurt" userId="982ed3d8-c352-45fa-9f96-37f09d2aad44" providerId="ADAL" clId="{F3834D7B-432B-BA40-910B-AD0D0927624B}" dt="2023-03-10T05:36:11.638" v="1175" actId="478"/>
          <ac:picMkLst>
            <pc:docMk/>
            <pc:sldMk cId="3322597412" sldId="271"/>
            <ac:picMk id="9220" creationId="{6E5CEA63-E588-6550-5037-52A520243F1A}"/>
          </ac:picMkLst>
        </pc:picChg>
        <pc:picChg chg="del">
          <ac:chgData name="Hakan Bozkurt" userId="982ed3d8-c352-45fa-9f96-37f09d2aad44" providerId="ADAL" clId="{F3834D7B-432B-BA40-910B-AD0D0927624B}" dt="2023-03-10T05:36:09.854" v="1173" actId="478"/>
          <ac:picMkLst>
            <pc:docMk/>
            <pc:sldMk cId="3322597412" sldId="271"/>
            <ac:picMk id="9222" creationId="{9F19828A-8701-4EF1-4DB5-D34CD408DEF9}"/>
          </ac:picMkLst>
        </pc:picChg>
      </pc:sldChg>
      <pc:sldChg chg="addSp delSp modSp add mod">
        <pc:chgData name="Hakan Bozkurt" userId="982ed3d8-c352-45fa-9f96-37f09d2aad44" providerId="ADAL" clId="{F3834D7B-432B-BA40-910B-AD0D0927624B}" dt="2023-03-10T06:16:13.872" v="1371" actId="1076"/>
        <pc:sldMkLst>
          <pc:docMk/>
          <pc:sldMk cId="3442461703" sldId="272"/>
        </pc:sldMkLst>
        <pc:spChg chg="add mod">
          <ac:chgData name="Hakan Bozkurt" userId="982ed3d8-c352-45fa-9f96-37f09d2aad44" providerId="ADAL" clId="{F3834D7B-432B-BA40-910B-AD0D0927624B}" dt="2023-03-10T06:16:13.872" v="1371" actId="1076"/>
          <ac:spMkLst>
            <pc:docMk/>
            <pc:sldMk cId="3442461703" sldId="272"/>
            <ac:spMk id="19" creationId="{794A8465-19DD-D652-0433-A9D03B0AEB89}"/>
          </ac:spMkLst>
        </pc:spChg>
        <pc:picChg chg="add mod">
          <ac:chgData name="Hakan Bozkurt" userId="982ed3d8-c352-45fa-9f96-37f09d2aad44" providerId="ADAL" clId="{F3834D7B-432B-BA40-910B-AD0D0927624B}" dt="2023-03-10T05:52:14.484" v="1267" actId="1035"/>
          <ac:picMkLst>
            <pc:docMk/>
            <pc:sldMk cId="3442461703" sldId="272"/>
            <ac:picMk id="4" creationId="{3C9F7309-5F1D-37A6-9867-3EA199DF5959}"/>
          </ac:picMkLst>
        </pc:picChg>
        <pc:picChg chg="del">
          <ac:chgData name="Hakan Bozkurt" userId="982ed3d8-c352-45fa-9f96-37f09d2aad44" providerId="ADAL" clId="{F3834D7B-432B-BA40-910B-AD0D0927624B}" dt="2023-03-10T05:45:56.260" v="1228" actId="478"/>
          <ac:picMkLst>
            <pc:docMk/>
            <pc:sldMk cId="3442461703" sldId="272"/>
            <ac:picMk id="5" creationId="{BF2C276B-C605-AAAA-B641-3157D6B54ED8}"/>
          </ac:picMkLst>
        </pc:picChg>
        <pc:picChg chg="del">
          <ac:chgData name="Hakan Bozkurt" userId="982ed3d8-c352-45fa-9f96-37f09d2aad44" providerId="ADAL" clId="{F3834D7B-432B-BA40-910B-AD0D0927624B}" dt="2023-03-10T05:45:55.646" v="1227" actId="478"/>
          <ac:picMkLst>
            <pc:docMk/>
            <pc:sldMk cId="3442461703" sldId="272"/>
            <ac:picMk id="7" creationId="{AB3CCA7D-24B4-F49D-6331-54F085E90D1D}"/>
          </ac:picMkLst>
        </pc:picChg>
        <pc:picChg chg="add mod">
          <ac:chgData name="Hakan Bozkurt" userId="982ed3d8-c352-45fa-9f96-37f09d2aad44" providerId="ADAL" clId="{F3834D7B-432B-BA40-910B-AD0D0927624B}" dt="2023-03-10T05:52:15.817" v="1268" actId="1076"/>
          <ac:picMkLst>
            <pc:docMk/>
            <pc:sldMk cId="3442461703" sldId="272"/>
            <ac:picMk id="9" creationId="{C4063955-034A-237C-3AF7-E9692925C53A}"/>
          </ac:picMkLst>
        </pc:picChg>
        <pc:picChg chg="add mod">
          <ac:chgData name="Hakan Bozkurt" userId="982ed3d8-c352-45fa-9f96-37f09d2aad44" providerId="ADAL" clId="{F3834D7B-432B-BA40-910B-AD0D0927624B}" dt="2023-03-10T05:52:17.665" v="1269" actId="1076"/>
          <ac:picMkLst>
            <pc:docMk/>
            <pc:sldMk cId="3442461703" sldId="272"/>
            <ac:picMk id="12" creationId="{404B19BB-301A-431A-0D81-B3D7E5BFC1D8}"/>
          </ac:picMkLst>
        </pc:picChg>
        <pc:picChg chg="add mod">
          <ac:chgData name="Hakan Bozkurt" userId="982ed3d8-c352-45fa-9f96-37f09d2aad44" providerId="ADAL" clId="{F3834D7B-432B-BA40-910B-AD0D0927624B}" dt="2023-03-10T05:52:19.251" v="1270" actId="1076"/>
          <ac:picMkLst>
            <pc:docMk/>
            <pc:sldMk cId="3442461703" sldId="272"/>
            <ac:picMk id="14" creationId="{70C145CA-BF06-C798-85FA-D93264042FCC}"/>
          </ac:picMkLst>
        </pc:picChg>
        <pc:picChg chg="del">
          <ac:chgData name="Hakan Bozkurt" userId="982ed3d8-c352-45fa-9f96-37f09d2aad44" providerId="ADAL" clId="{F3834D7B-432B-BA40-910B-AD0D0927624B}" dt="2023-03-10T05:45:54.939" v="1226" actId="478"/>
          <ac:picMkLst>
            <pc:docMk/>
            <pc:sldMk cId="3442461703" sldId="272"/>
            <ac:picMk id="15" creationId="{1BAE531F-93D0-CC9B-3584-334FE0EAA09B}"/>
          </ac:picMkLst>
        </pc:picChg>
        <pc:picChg chg="del">
          <ac:chgData name="Hakan Bozkurt" userId="982ed3d8-c352-45fa-9f96-37f09d2aad44" providerId="ADAL" clId="{F3834D7B-432B-BA40-910B-AD0D0927624B}" dt="2023-03-10T05:45:54.309" v="1225" actId="478"/>
          <ac:picMkLst>
            <pc:docMk/>
            <pc:sldMk cId="3442461703" sldId="272"/>
            <ac:picMk id="17" creationId="{F19BB458-3F9E-5D4D-D6F2-A6D24B96A49C}"/>
          </ac:picMkLst>
        </pc:picChg>
        <pc:picChg chg="add mod">
          <ac:chgData name="Hakan Bozkurt" userId="982ed3d8-c352-45fa-9f96-37f09d2aad44" providerId="ADAL" clId="{F3834D7B-432B-BA40-910B-AD0D0927624B}" dt="2023-03-10T05:53:01.941" v="1276" actId="14100"/>
          <ac:picMkLst>
            <pc:docMk/>
            <pc:sldMk cId="3442461703" sldId="272"/>
            <ac:picMk id="18" creationId="{CA486074-E219-A593-2429-309E1F336577}"/>
          </ac:picMkLst>
        </pc:picChg>
        <pc:picChg chg="mod">
          <ac:chgData name="Hakan Bozkurt" userId="982ed3d8-c352-45fa-9f96-37f09d2aad44" providerId="ADAL" clId="{F3834D7B-432B-BA40-910B-AD0D0927624B}" dt="2023-03-10T05:46:00.848" v="1229" actId="1076"/>
          <ac:picMkLst>
            <pc:docMk/>
            <pc:sldMk cId="3442461703" sldId="272"/>
            <ac:picMk id="21" creationId="{3A6C580B-4A1E-ACDB-DC6C-36CDC7E57485}"/>
          </ac:picMkLst>
        </pc:picChg>
        <pc:picChg chg="mod">
          <ac:chgData name="Hakan Bozkurt" userId="982ed3d8-c352-45fa-9f96-37f09d2aad44" providerId="ADAL" clId="{F3834D7B-432B-BA40-910B-AD0D0927624B}" dt="2023-03-10T05:46:00.848" v="1229" actId="1076"/>
          <ac:picMkLst>
            <pc:docMk/>
            <pc:sldMk cId="3442461703" sldId="272"/>
            <ac:picMk id="25" creationId="{20BE3C6D-802B-ACCE-3B95-2EAB4CC68319}"/>
          </ac:picMkLst>
        </pc:picChg>
      </pc:sldChg>
      <pc:sldChg chg="addSp delSp modSp add mod">
        <pc:chgData name="Hakan Bozkurt" userId="982ed3d8-c352-45fa-9f96-37f09d2aad44" providerId="ADAL" clId="{F3834D7B-432B-BA40-910B-AD0D0927624B}" dt="2023-03-10T06:16:19.085" v="1373" actId="1076"/>
        <pc:sldMkLst>
          <pc:docMk/>
          <pc:sldMk cId="2172805079" sldId="273"/>
        </pc:sldMkLst>
        <pc:spChg chg="add mod">
          <ac:chgData name="Hakan Bozkurt" userId="982ed3d8-c352-45fa-9f96-37f09d2aad44" providerId="ADAL" clId="{F3834D7B-432B-BA40-910B-AD0D0927624B}" dt="2023-03-10T06:16:19.085" v="1373" actId="1076"/>
          <ac:spMkLst>
            <pc:docMk/>
            <pc:sldMk cId="2172805079" sldId="273"/>
            <ac:spMk id="20" creationId="{F912A703-80FF-A65F-AC79-7F12E419E098}"/>
          </ac:spMkLst>
        </pc:spChg>
        <pc:picChg chg="del">
          <ac:chgData name="Hakan Bozkurt" userId="982ed3d8-c352-45fa-9f96-37f09d2aad44" providerId="ADAL" clId="{F3834D7B-432B-BA40-910B-AD0D0927624B}" dt="2023-03-10T05:53:56.783" v="1278" actId="478"/>
          <ac:picMkLst>
            <pc:docMk/>
            <pc:sldMk cId="2172805079" sldId="273"/>
            <ac:picMk id="4" creationId="{3C9F7309-5F1D-37A6-9867-3EA199DF5959}"/>
          </ac:picMkLst>
        </pc:picChg>
        <pc:picChg chg="add mod">
          <ac:chgData name="Hakan Bozkurt" userId="982ed3d8-c352-45fa-9f96-37f09d2aad44" providerId="ADAL" clId="{F3834D7B-432B-BA40-910B-AD0D0927624B}" dt="2023-03-10T06:07:01.103" v="1319" actId="1076"/>
          <ac:picMkLst>
            <pc:docMk/>
            <pc:sldMk cId="2172805079" sldId="273"/>
            <ac:picMk id="5" creationId="{F6642A6D-5DEF-65FD-D6F1-D81BA7E48734}"/>
          </ac:picMkLst>
        </pc:picChg>
        <pc:picChg chg="add mod">
          <ac:chgData name="Hakan Bozkurt" userId="982ed3d8-c352-45fa-9f96-37f09d2aad44" providerId="ADAL" clId="{F3834D7B-432B-BA40-910B-AD0D0927624B}" dt="2023-03-10T05:56:06.475" v="1290" actId="1076"/>
          <ac:picMkLst>
            <pc:docMk/>
            <pc:sldMk cId="2172805079" sldId="273"/>
            <ac:picMk id="7" creationId="{ED82DD2A-C222-FB3F-E2A0-11FA10768E2F}"/>
          </ac:picMkLst>
        </pc:picChg>
        <pc:picChg chg="del">
          <ac:chgData name="Hakan Bozkurt" userId="982ed3d8-c352-45fa-9f96-37f09d2aad44" providerId="ADAL" clId="{F3834D7B-432B-BA40-910B-AD0D0927624B}" dt="2023-03-10T05:53:56.783" v="1278" actId="478"/>
          <ac:picMkLst>
            <pc:docMk/>
            <pc:sldMk cId="2172805079" sldId="273"/>
            <ac:picMk id="9" creationId="{C4063955-034A-237C-3AF7-E9692925C53A}"/>
          </ac:picMkLst>
        </pc:picChg>
        <pc:picChg chg="del">
          <ac:chgData name="Hakan Bozkurt" userId="982ed3d8-c352-45fa-9f96-37f09d2aad44" providerId="ADAL" clId="{F3834D7B-432B-BA40-910B-AD0D0927624B}" dt="2023-03-10T05:53:56.783" v="1278" actId="478"/>
          <ac:picMkLst>
            <pc:docMk/>
            <pc:sldMk cId="2172805079" sldId="273"/>
            <ac:picMk id="12" creationId="{404B19BB-301A-431A-0D81-B3D7E5BFC1D8}"/>
          </ac:picMkLst>
        </pc:picChg>
        <pc:picChg chg="add mod">
          <ac:chgData name="Hakan Bozkurt" userId="982ed3d8-c352-45fa-9f96-37f09d2aad44" providerId="ADAL" clId="{F3834D7B-432B-BA40-910B-AD0D0927624B}" dt="2023-03-10T05:57:03.165" v="1296" actId="1076"/>
          <ac:picMkLst>
            <pc:docMk/>
            <pc:sldMk cId="2172805079" sldId="273"/>
            <ac:picMk id="13" creationId="{AFF51612-E5E0-CE22-1788-07024703B4E1}"/>
          </ac:picMkLst>
        </pc:picChg>
        <pc:picChg chg="del">
          <ac:chgData name="Hakan Bozkurt" userId="982ed3d8-c352-45fa-9f96-37f09d2aad44" providerId="ADAL" clId="{F3834D7B-432B-BA40-910B-AD0D0927624B}" dt="2023-03-10T05:53:56.783" v="1278" actId="478"/>
          <ac:picMkLst>
            <pc:docMk/>
            <pc:sldMk cId="2172805079" sldId="273"/>
            <ac:picMk id="14" creationId="{70C145CA-BF06-C798-85FA-D93264042FCC}"/>
          </ac:picMkLst>
        </pc:picChg>
        <pc:picChg chg="add mod">
          <ac:chgData name="Hakan Bozkurt" userId="982ed3d8-c352-45fa-9f96-37f09d2aad44" providerId="ADAL" clId="{F3834D7B-432B-BA40-910B-AD0D0927624B}" dt="2023-03-10T06:03:15.083" v="1302" actId="1076"/>
          <ac:picMkLst>
            <pc:docMk/>
            <pc:sldMk cId="2172805079" sldId="273"/>
            <ac:picMk id="16" creationId="{4179BD03-DA54-679F-0538-628EBAF70478}"/>
          </ac:picMkLst>
        </pc:picChg>
        <pc:picChg chg="mod">
          <ac:chgData name="Hakan Bozkurt" userId="982ed3d8-c352-45fa-9f96-37f09d2aad44" providerId="ADAL" clId="{F3834D7B-432B-BA40-910B-AD0D0927624B}" dt="2023-03-10T05:54:00.852" v="1279" actId="1076"/>
          <ac:picMkLst>
            <pc:docMk/>
            <pc:sldMk cId="2172805079" sldId="273"/>
            <ac:picMk id="18" creationId="{CA486074-E219-A593-2429-309E1F336577}"/>
          </ac:picMkLst>
        </pc:picChg>
        <pc:picChg chg="add mod">
          <ac:chgData name="Hakan Bozkurt" userId="982ed3d8-c352-45fa-9f96-37f09d2aad44" providerId="ADAL" clId="{F3834D7B-432B-BA40-910B-AD0D0927624B}" dt="2023-03-10T06:03:32.329" v="1306" actId="1076"/>
          <ac:picMkLst>
            <pc:docMk/>
            <pc:sldMk cId="2172805079" sldId="273"/>
            <ac:picMk id="19" creationId="{BBCF4BC9-E672-9BEE-802C-FD21F844E395}"/>
          </ac:picMkLst>
        </pc:picChg>
        <pc:picChg chg="del">
          <ac:chgData name="Hakan Bozkurt" userId="982ed3d8-c352-45fa-9f96-37f09d2aad44" providerId="ADAL" clId="{F3834D7B-432B-BA40-910B-AD0D0927624B}" dt="2023-03-10T05:53:56.783" v="1278" actId="478"/>
          <ac:picMkLst>
            <pc:docMk/>
            <pc:sldMk cId="2172805079" sldId="273"/>
            <ac:picMk id="21" creationId="{3A6C580B-4A1E-ACDB-DC6C-36CDC7E57485}"/>
          </ac:picMkLst>
        </pc:picChg>
        <pc:picChg chg="del">
          <ac:chgData name="Hakan Bozkurt" userId="982ed3d8-c352-45fa-9f96-37f09d2aad44" providerId="ADAL" clId="{F3834D7B-432B-BA40-910B-AD0D0927624B}" dt="2023-03-10T05:53:56.783" v="1278" actId="478"/>
          <ac:picMkLst>
            <pc:docMk/>
            <pc:sldMk cId="2172805079" sldId="273"/>
            <ac:picMk id="25" creationId="{20BE3C6D-802B-ACCE-3B95-2EAB4CC68319}"/>
          </ac:picMkLst>
        </pc:picChg>
      </pc:sldChg>
      <pc:sldChg chg="addSp modSp add mod ord">
        <pc:chgData name="Hakan Bozkurt" userId="982ed3d8-c352-45fa-9f96-37f09d2aad44" providerId="ADAL" clId="{F3834D7B-432B-BA40-910B-AD0D0927624B}" dt="2023-03-10T06:16:33.780" v="1376" actId="14100"/>
        <pc:sldMkLst>
          <pc:docMk/>
          <pc:sldMk cId="1096302055" sldId="274"/>
        </pc:sldMkLst>
        <pc:spChg chg="add mod">
          <ac:chgData name="Hakan Bozkurt" userId="982ed3d8-c352-45fa-9f96-37f09d2aad44" providerId="ADAL" clId="{F3834D7B-432B-BA40-910B-AD0D0927624B}" dt="2023-03-10T06:16:33.780" v="1376" actId="14100"/>
          <ac:spMkLst>
            <pc:docMk/>
            <pc:sldMk cId="1096302055" sldId="274"/>
            <ac:spMk id="3" creationId="{92140D4B-C7B5-30A8-4117-6A4C4396511B}"/>
          </ac:spMkLst>
        </pc:spChg>
        <pc:picChg chg="mod">
          <ac:chgData name="Hakan Bozkurt" userId="982ed3d8-c352-45fa-9f96-37f09d2aad44" providerId="ADAL" clId="{F3834D7B-432B-BA40-910B-AD0D0927624B}" dt="2023-03-10T06:08:25.968" v="1321" actId="14100"/>
          <ac:picMkLst>
            <pc:docMk/>
            <pc:sldMk cId="1096302055" sldId="274"/>
            <ac:picMk id="4" creationId="{21362DED-020E-0AD8-84C2-A29DEF7EE3D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20:30:54.2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49:53.7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 13739,'9'-5'1259,"1"0"-899,6 4 90,1 0-90,5-1 0,1 1-1,1 0-89,0-1 180,28 1-720,-24-1-2698,28 1 1529,-41 1-1710,6 2 901,-14-1 2248,0 1 0,-4 1 0,1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2:54.0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31 11041,'-7'4'1169,"1"-1"-180,4-2-719,3 1 90,0-1-90,4 1 90,2-1 0,1-1-91,4 1 91,1-1-90,5 0 450,27-2 89,22-7-719,-9 4 180,19-7-180,-53 8-90,18-3-90,-30 5-180,7-1 0,-13 2-6566,2 0 4138,-9 3 2698,0-1 0,-8 4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2:54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55 12660,'4'-7'629,"1"1"-359,1 1-90,1 0 90,1 0-90,1-1 0,1 1 180,3-2-1,6 2-89,-1 2-180,-1 2 90,1 8-90,-8-2 0,4 5 0,-8-3-90,0 1 270,0 12-270,-4-7 90,-3 15-90,-3-14 0,-4 5 0,1-5 0,-2-1 0,2-1 0,-3 1 0,3-4 90,-3 4-90,5-8-90,-3 5 90,6-7 90,-1 1 0,3-1 90,2-1-1,2 0 181,8-2-270,-3 0 270,18-4-270,-13 2 0,24-5-90,-21 3-270,18-4 90,-21 5-719,15-6 449,-15 4-1529,15-7 810,-14 6-181,5-6-449,-7 5-359,-2-3 2158,1 1 0,1-5 0,1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2:55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17 11221,'1'-7'1709,"-2"1"-1080,0 4-179,-2 0-270,-1 3 0,-1 1 0,-2 1 0,1 1-1,-1 1 1,-1 3 0,-2 1 360,-10 18 270,-6 30-631,5-11 271,-2 45-360,20-57 270,0 41-360,6-45-90,5 23 0,-3-30-1169,11 14 629,-7-21-1978,9 6 1258,-9-17 1350,9-4 0,-4-4 0,6-3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2:56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0 11311,'6'1'449,"-1"1"-269,-3 4 90,0 1 0,-1 3 0,1 4 90,-1 3-91,0 3 1,0 1 1079,1 42-1169,-2-32 270,1 39-270,0-49 360,0 14-360,-1-19 89,0 9-179,1-16 180,0 7-180,0-10 180,-1 5-270,1-7 0,-3-5-90,1-1 90,-2-7-90,0-2 0,-1 4 0,-6-10 0,4 10 90,-8-6-90,6 9 0,-14 1 90,11 2 0,-9 4 0,10 0-90,0 2 90,1 1 90,-3 8-90,5-5 0,-2 9 0,8-10 0,1 3 0,1-4 0,3-1-90,0 0 0,2-1-89,0 0-91,1-2-90,1 0-809,5-1 269,-3-2-3417,13-4 2338,-11 0 1979,6-3 0,-4 1 0,0-1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2:57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14189,'3'12'899,"-1"-1"-539,-2 0-90,0 1 90,1 2-90,-1 0 0,1 0-91,-2 3 1,1-1 450,-2 21-720,2-20-360,-1 17 180,1-26-2608,1 3 2069,1-7-91,1-1-1079,1-6 1979,1-6 0,0-3 0,3-5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2:57.3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83 1 12030,'1'2'2159,"0"-1"-1979,-7 12 0,1-5 0,0 0-1,0 1 1,-1 0-90,0 0 90,-1 0-90,1 0 180,-3 3-180,3-3 180,-5 6-180,7-9 90,-2 7-180,4-8 90,2 2-90,2-5 90,5 2 0,0-2-180,7-2-90,-5-1-630,12-3 270,-9 1-1169,9-3 360,-11 2 1349,9-4 0,-6 0 0,6-3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2:57.6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57 12480,'2'-6'899,"2"0"-539,1 3-90,1 0 90,1 1-90,1-2-90,0 2 269,3-2-179,0 1-720,3-1 91,-6 2-1260,2-1 269,-6 2 1350,3-3 0,-2 0 0,3-2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2:58.2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56 10861,'2'6'539,"0"0"-359,-2-2 90,0 1 90,1 1-90,-1 1 0,0 1 359,1 5 1,1 2 180,3 11-541,-1-8 271,6 9-270,-4-16 270,10 10-360,-6-12 269,17 5-359,-13-10 90,23-1-90,-18-4-90,10-3 0,-11 0 0,-2-1 0,-1-1 0,-1-1-90,-1-2 0,-1 0 0,6-14 0,-9 6 90,6-19 0,-12 18 0,-2-19 0,-3 20 90,-8-17-90,5 23 0,-10-6 0,8 14 0,-7 2 0,3 7-90,-11 14-90,9-5-269,-9 15 89,13-16-2429,-4 18 1440,8-20-3058,-2 11 4407,6-17 0,0 1 0,1-4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2:58.5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12210,'6'1'630,"-2"1"-360,-1 3-1,-1 1 91,0 1 0,1 3 360,0 9-271,-1-2 631,4 25-810,-2-18-1,1 13 1,-2-18 0,-1-1-90,0-1 0,0-1-90,0-2 0,-1-2-450,1 8 90,-1-10-449,1 9 269,-2-13-5397,2 3 3059,2-9 2788,1 1 0,3-11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2:58.7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0 11940,'-4'11'630,"-1"-1"-360,0-1 0,-2 2-1,0 1-89,-1 2 90,0-1 0,0 1 0,1-2-90,2-1 90,0-2 539,-1 8-629,4-7 180,0 7-270,4-11 270,8 4-181,-3-5-89,14 1-180,-7-5-719,28-2 89,-18-2-1708,25-4 1078,-27 1 1350,19-10 0,-21 4 0,9-5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49:55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82 4 12300,'6'-2'1259,"-1"1"-989,-4 7 0,0 1 0,-1 1 0,0 4-1,0 3 1,-1 2 0,-1 3 1169,-6 42-1169,3-29 360,-8 38-360,6-47 719,-7 29-809,7-29 180,-6 20-180,9-30 180,-2 5-271,3-11 1,0 4 0,1-8-270,0 3-9624,1-4 6926,0-12 2878,0 5 0,0-13 0,1 9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2:59.3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0 12210,'6'3'2159,"0"-1"-1799,-4 1-91,0-1 1,0 1 0,0 0 90,0 1-180,1 0 90,0 2 629,11 20-629,-6-11 270,17 38-360,-14-28 269,8 28-269,-12-25 180,0 35-180,-7-27-180,-9 31-180,-1-34-899,-20 30 359,12-33-3238,-18 22 2609,23-35 1349,-6 2 0,16-15 0,0-3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3:00.9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51 13919,'7'-3'720,"-1"0"-451,-3 0-89,1 0 90,1-1-90,0 1 180,5-3-270,-3 1 360,10-3-360,-9 4 0,8-2-1,-9 4 91,6 2-180,-6 1 180,5 11-90,-8-3 0,-2 21-90,-4-13 90,-7 19-90,3-18 90,-10 16 0,9-19 0,-9 13-90,11-18 0,-4 4 0,6-9 90,1 7-90,3-7 0,3 4 90,2-4-90,1-1 90,15 2 0,-5-3-90,16 2-90,-15-3-90,3-1 0,-9-1-180,0 1-90,-1-1-269,-2 1-361,-1-1-359,-1 1 1439,0 1 0,-6 1 0,0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3:02.5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 13739,'-1'-7'2339,"1"2"-2159,3 3 0,1 1-90,0 0 89,1 1-89,-1-1 0,0 0 0,1 1 0,0-1 90,1 0-90,1 1 0,0 0 90,3 0-90,6 2 0,-1 1 180,20 15-180,-19-8 90,20 16-91,-21-12 91,16 18-90,-16-15 90,13 19-90,-18-19 180,9 17-180,-11-16 90,4 17-90,-9-21 90,-2 16-90,-2-16 90,-7 16-180,2-15 179,-11 19-89,7-17 0,-10 12-90,11-18 180,-10 5-180,9-9 0,-10 3 0,11-8-90,-10 0 90,10-3-90,-9-3 0,11 2 0,-7-4 90,9 2-179,-5-4 89,6 2 90,-3-7-90,6 4-180,6-26 180,-1 16 0,10-31 0,-6 28 0,13-21 90,-10 24-90,10-13 0,-12 20-270,9-5 90,-10 10-539,6-3 179,-8 7-4497,9-2 3238,-8 4 1889,6-1 0,-6 3 0,1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3:04.0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7 673 11850,'-4'-7'990,"1"2"-810,6 2-1,0 1 1,1 1 0,0-1 0,1 0 0,1 0 0,0 0 360,23-6-360,-12 3 89,36-7-89,-28 7 270,38-6-360,-31 7 180,33-6-180,-30 6 180,43-4-180,-34 5 0,42-5-1,-43 4-3301,52-5 3302,-44 3-461,13-1 1,1 0 460,-9 0 0,9 0 0,1 0-90,-12 2 45,-3 0 0,0 0 45,-3 2 0,50-6-90,-47 6 90,43-5-90,-50 4 90,44-3-90,-43 3 0,11-3 0,0 1 3070,-11 0-3070,47-7 0,-57 8 0,37-6 90,-35 5-90,33-5 0,-36 6 0,39-6 0,-21 3 0,25-3 0,-26 3 0,26-5 0,-36 6 0,39-6 0,-41 7 0,13-3 0,-15 3 0,-1 1 90,0-1-90,0 0 1153,15-3-1063,-12 2-90,27-5-90,-28 4-3302,39-6 3392,-38 6-310,36-6 220,-40 6 90,52-10-89,-46 9 89,42-10 0,-51 12 0,29-8 0,-30 7 0,24-6 0,-32 8 0,25-7 0,-24 7-90,26-8 90,-31 9 3238,18-6-3328,-24 7 643,10-3-553,-14 4 90,4-1-90,-9 2 90,3 0 0,-3 0-90,-1 1 0,1-1 0,-1 0 0,0 1-180,1-1-1259,-2 0-1710,-1 0-89,-1-2 810,-2 0 2428,0 0 0,-4-1 0,1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3:05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34 10231,'3'-6'720,"0"0"-181,-1 4 1,-1-1-270,1 0 450,-1 1-181,1 0 91,0 0-180,0-1 89,0 2 1,1-1-360,1 2 90,0-1 0,1 1-90,-1 0 359,5 0 181,10 1-540,-3 0 449,22 3-449,-18-1 90,22 4-180,-21-1 360,26 12-360,-22-6 0,14 9 0,-19-6 0,-1 1 0,-2 1-1,-1 2 91,6 8-180,-6-4 180,10 24-180,-14-23 90,5 22 0,-12-25 0,1 21-90,-5-22 90,-4 27 0,-1-28 0,-11 24-90,7-26 0,-10 12 90,10-19-180,-8 4 0,8-9 0,-7 1-90,8-5-90,-10-4 90,8 0 1,-9-8 89,10 4-180,-3-12 180,9 8-180,4-22 270,2 15-180,10-20 180,-5 20-180,17-21 180,-12 21-90,20-19 0,-20 23-270,15-8 181,-19 15-271,5-3 90,-9 7-1079,5-1 809,-6 3-1619,5-2 900,-5 2 1349,5-1 0,0 0 0,4-1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3:06.1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24 171 11850,'-1'7'810,"0"0"-540,-1-1-1,-1 1 1,0 2 0,-1 0 0,1 2 270,-1 6-1,2 6 91,2 13-360,0-11 180,9 14-270,-3-25-1,9 10 1,-7-16 0,14 2-180,-10-8 90,23-7-90,-18-1-180,23-18 180,-23 10-360,17-29 271,-21 19-91,8-28 90,-15 26 0,-1-27 90,-5 27 0,-5-19 90,0 27 0,-22-19-90,13 22 90,-18-11 0,19 21-1,-1 0-89,5 4 0,0 2 90,1 1-90,-4 5 0,4 0-539,-6 14 179,9-8-1349,-2 19 719,8-17-359,0 8-450,2-12-719,1-1 2518,1-1 0,3 2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3:06.4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 11850,'7'-1'1170,"-2"1"-811,-2 1 1,-1 2 0,-1 0 0,1 3 0,1 0-1,-1 4 91,0 0-90,-1 2 899,3 24-629,-1-6-450,2 10 0,-2-11-180,-2-16 0,0 2-180,0-4 90,0-4-270,0 2-180,-1-4-629,2-1 719,1-5-629,2-7 449,2-3-89,0-4-1,1-1-1349,-1 0-629,1-1 2698,1 2 0,1-2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3:06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27 11311,'6'-8'2518,"8"-4"-1888,-9 8-360,4 1 89,-11 8-89,-2 3 90,0 0 180,-3 3-270,1 0 539,-11 13-629,7-11 450,-11 14-540,12-17 359,-6 8-359,10-12 90,-3 5-90,5-7 180,0 6-270,3-5 180,1 4-90,0-5 180,10 6-180,-3-4 0,6 2-90,-4-4 359,23 4-359,-13-4 90,26 5-90,-26-6-449,19 1 179,-20-3-1169,21 0 629,-23-1-269,8-2-540,-14 1 179,-3 0-898,1-1 2338,-2 0 0,-2 0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3:12.2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1 570 11850,'2'6'2339,"1"-1"-2159,-1-2-90,-1-1 90,2 1-90,-1 0 89,2 1-89,0 0 0,1 2 90,2 1 90,6 7 180,19 13-360,-8-7 180,22 15-180,-24-21 90,27 19-91,-23-15 91,37 24-90,-34-22 90,41 25-180,-38-26 90,33 18 0,-33-21 0,40 16 0,-33-17 0,51 19-90,-48-21 90,54 12 0,-53-17-90,41 5 90,-43-9-90,46-2 0,-42-2 0,7-3 0,-1 0 0,-6-1 0,42-6 0,-47 4-90,9-3 0,0-1 0,-2 0 0,47-12 0,-57 11-90,42-15 90,-35 9 0,33-14 90,-39 14-180,32-13 180,-36 15-90,28-13 90,-37 17 0,27-12-90,-29 13 90,21-10 0,-29 13 0,16-9 0,-15 8 0,18-7 0,-18 9-89,10-3 178,-15 6-178,10-3 89,-11 3 89,8-2-89,-11 3 90,7-2-90,-8 2 90,7-2-90,-5 2 90,9-5 0,-7 2-90,11-4 0,-10 4 90,16-8-90,-11 7 0,23-13 0,-19 12 90,27-13-90,-25 12 90,21-8-90,-23 8 90,23-9-90,-21 9 90,29-11-90,-28 11 90,28-11-90,-30 12 0,26-9 0,-29 10 0,14-5 90,-18 7-90,13-4 0,-13 4 0,16-5 0,-15 4 0,21-6 0,-16 5 0,18-6 0,-18 5 0,30-7 90,-26 6-90,27-6 0,-30 8 0,23-6 0,-21 6 0,28-8 0,-29 8 0,15-5 0,-22 6 0,11-4 0,-12 4 0,15-7 0,-16 7 0,6-4 0,-9 5 0,-1 0 0,0 0 0,3-2 0,-4 2 0,8-4 0,-9 5 90,8-6-180,-9 6 180,6-6-90,-8 6 0,4-5 0,-5 5 0,3-2 0,-4 2 0,3-4 0,-3 3 0,0-1 0,-1 1-90,-1-3 0,-1 3 90,-1-6-90,0 6 0,-5-6 90,1 5 0,-5-6-90,3 6 90,-10-7 0,6 6-90,-13-7 90,10 7 0,-27-10 0,23 9 0,-21-6 0,27 9 0,-11-2-90,12 3 90,-10-2 0,13 3 0,-5-1 0,8 2 0,-4-1 0,6 2 0,-4-1 0,4 0 0,0 0-90,1 1 90,-1-1 0,10 5 90,-4-3-90,10 5 90,-4-4-90,10 3 90,-2-1 0,15 4-90,-10-2 90,32 8-90,-28-7 90,26 8-90,-33-9 0,15 5 0,-19-7 90,11 5-90,-15-6 90,7 4-90,-8-5 0,6 5 0,-9-4 0,5 2 0,-7-3 90,3 2-90,-4-2 0,0 1 0,-2 1 90,-1 5 0,-1-2-90,-5 6 90,1-2-90,-4 3 90,-1 3 89,-13 19-89,8-12 0,-14 21 0,16-25 0,-9 15 0,11-17 0,-4 10-90,8-17-270,-1 4 180,4-8-449,-1 2 539,3-5 0,1-6 0,2-3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24.4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14 109 9691,'-6'2'5217,"2"0"-3328,0-1-1799,15 0-4161,-6 0 4341,19 1 769,-11-1-859,8 2-90,-3-1 450,43 3-451,-27-1 136,17-1 0,1-1-135,-11-1 0,30 0 0,-36 0 180,32 0-180,-24 0 90,40 1-180,-43 0 180,32 0-180,-37 0 90,27 0 0,-41-1 3392,12 0-3482,-23-1 179,6 1-89,-9-1 0,4-1-90,-7 1 180,2-3-180,-5 1 90,2-7-180,-4 3 0,-7-11 90,1 7-90,-12-11 0,5 9 0,-18-9 90,14 10-90,-18-5 1,23 10 89,-9-2 0,14 5-180,-6-2 90,8 3-90,-3-1 180,11 5 0,4 2 0,3 1 0,2 1 0,0 0 90,9 5-90,-5-2 90,12 7-90,-13-7 90,9 8-90,-13-9-90,4 8-180,-13-8-1079,-15 16 539,0-11-1978,-17 12 1348,15-14 1440,-1 4 0,12-11 0,2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49:56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183 1 13469,'-4'6'540,"-1"-1"-450,0-2 90,0 1-90,-2 0 90,0 0-90,-2 1 0,0-1 0,-2 1 89,0-1 361,-21 8-450,18-7 0,-17 6 0,26-9 0,-5 0-90,6 0 90,-1 0-90,1-1 90,1 0 180,2 1-180,3 1 90,1 1 89,8 3-179,-4-3 270,12 8-270,-7-3 0,6 3 90,-6-3-90,1 0 0,-1 1 0,1-1-90,-1 1-90,-2-2-1709,7 7 450,-9-8-1530,7 6 990,-12-10 1889,3 1 0,-5-3 0,1-1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25.8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488 18 12930,'4'-5'1439,"-2"2"-1259,-6 0 0,0 1-90,-1 1 89,0 0-89,-1 0 180,-5 0 0,-8 2-270,2 0 270,-26 7-270,22-1 180,-28 10-180,28-7 90,-22 16 0,23-13 0,-19 19-90,25-19 0,-8 14 0,16-17 90,-1 10 0,6-10 179,2 14-179,3-9 270,8 24-180,-4-19 90,9 18-180,-7-20 360,17 35-360,-14-27 179,17 31-179,-18-33 90,12 24-90,-13-24 0,9 20 0,-13-25-90,3 5 90,-4-8-90,-2-2 0,1 0 90,-3-3-90,-1-1 90,-1 0 0,-2 10-90,-1-8 0,-8 16 90,2-16 0,-25 16-90,15-16 0,-25 6 0,23-14 0,-27-2 0,23-3 0,-30-8 0,34 2 0,-18-15 0,27 11-90,-4-16 90,14 13-90,6-17 90,3 11-90,19-25 180,-7 21 0,28-25-90,-25 31 90,25-16-90,-28 24-90,15-10 0,-20 14-540,7-5 270,-12 7-2158,5-3 899,-9 5-2069,2-1 540,-3 2 3148,-1 1 0,-1-1 0,-1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26.6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56 12570,'1'8'629,"-1"1"-449,-1-2 0,-1 0 90,0 1-90,1 0 0,0 0 0,0 0 90,1 0-90,1-1-1,0 2 631,6 6-630,-2-6 180,9 7-180,-6-12 179,14 0-179,-10-5 90,15-3-180,-13-2 0,5-2 90,-1-4-90,-6 1 180,8-12-180,-12 9 90,1-14-91,-7 15 1,-4-10-90,-2 13 90,-8-8-180,5 10 0,-8-1 1,7 7-271,-11 4 180,10 0-540,-11 10 450,13-5-899,-6 11 629,9-9-2608,0 11 1259,3-12 1889,2 8 0,2-8 0,0 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27.2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5 12480,'4'-3'1889,"0"1"-1709,-2 8 90,-1 0 89,-1 1-89,0 4 0,0 0 0,-1 4 0,0 2 989,-4 36-1079,2-25 180,-3 29-180,4-39 179,0 10-359,1-15 0,-1 8-90,1-14-359,0 5-181,0-7-2068,0 2 539,1-10 810,2 0-360,1-3-270,1-1 1979,-1 2 0,1-4 0,1-2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27.6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200 1 12300,'-7'6'270,"0"1"-180,0-5 90,-1 1-90,-1 1 0,0-1 89,-2 1 91,-7 2-90,4-1 360,-18 7-450,18-7 180,-15 8-180,21-9 179,-7 7-179,10-7 270,-1 6-90,5-5 90,3 7-180,2-5 539,13 14-539,-7-10 0,14 10-180,-13-14-540,15 5 91,-14-7-181,9 2-359,-13-5-451,0-1-1798,3 0 810,-3 0 2428,4 0 0,-1-2 0,2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28.4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55 14908,'8'0'1080,"0"0"-720,-1 0-1,2-1-89,2 1 90,1-2-90,1 1 180,6 0-180,2 0 89,8-1-359,-11 1-359,7 0 89,-16 0-450,5-1 180,-8 1-2518,1-4 1709,-5 2-1619,-2-4 1079,-4 2 1889,-2-1 0,-5-1 0,-2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28.6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 12480,'11'-4'1079,"0"1"-719,-2 1-90,3 0 90,1 1-90,1-1-1,3 1 1,2 0-90,1-1-360,17 1-3148,2 0 1439,-4 0 1889,0 1 0,-19-1 0,3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0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13199,'3'5'1709,"0"0"-1079,-1-4-360,2 0 0,-1-1 90,2 2-1,-1-1-89,1 0 0,2 0 90,0 1-90,2 0 269,5 0 91,9 2 90,9 1-630,-7-2 179,5 1-179,-21-3 90,6 1-90,-9-1 0,3 0 0,-4 0-90,2 0-90,-4-1 90,2 1-90,-2 0-180,0-1-5216,0 0 4046,-3-4 1,2 2-450,-3-4-629,2 2 2518,2-2 0,2-2 0,2-2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1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250 29 11311,'3'-7'1439,"0"2"-450,-2 2-359,-1-1-270,-1 1-181,-1 0 1,-1 1-90,-1 1 0,-1 1 90,1 0-90,-2 2 0,0 0 90,-6 2 270,-18 12-360,9-4 90,-20 19-1,23-14-89,-6 9 90,9-6 0,1 1-90,1 1 360,-5 20-270,9-16 180,-1 33-270,10-34 89,10 29-179,-2-32 0,6 12-90,-5-19 1,0-1-91,0-3-450,3 0 180,-3-4-2248,10-1 1169,-9-6 269,6-2-539,-7-3-449,2-2 2248,-1-3 0,4-5 0,1-1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2.1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401 0 11400,'4'9'540,"-1"2"-270,-6 1 0,0 3 0,-3 6 0,0 1 359,-6 16-359,4-9 630,-11 31-631,10-31 451,-9 33-540,12-39 270,-5 20-360,7-26 359,-3 11-359,5-17 180,-2 6-180,2-11 270,-3 5-360,2-8 0,-5 3 0,3-6 0,-2 0 0,0-1 0,-1 0 0,-1 0 0,-8 0-90,2 0 90,-19 1 0,14 1 0,-19 3 0,20-1-90,-13 5 90,18-2 90,-10 7-90,16-7 180,-3 10-90,8-9 180,7 8-270,1-8 0,4 2-90,1-6 0,0-1-90,1 0-990,16-4 541,-8-1-1350,19-5 540,-20 1 90,4-2-360,-8 2-360,-3 1 2069,0-1 0,2-1 0,0-1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2.5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42 11131,'3'-8'449,"0"2"-269,-1 2 90,0 0 0,0 0 90,0 0-90,0 0-1,0 1-89,-1 0 720,1 1-450,0 6-181,-1 1 631,-3 25-720,0-11 539,-8 33-539,5-28 180,-9 27-270,8-31-180,-3 12 0,6-22-1079,-1 5 629,2-9 540,-1 1 0,9-10 0,1-1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0:36.8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12930,'1'5'1439,"1"0"-1169,1-5 89,0 1-89,1-1 90,-1 1-90,2 0 270,4 0-271,-1-1 631,27 0-720,-15-1 180,30 0-180,-26 0 179,27 0-269,-27 0 90,20 1-90,-27 0 90,13 0-90,-16 0 90,9 0-180,-15 0-90,5 0-90,-8 0-630,2 1 810,-4-1 0,-2 1 0,1-1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2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1 12840,'-8'9'719,"0"0"-449,2-3 0,0 1 0,0 0 0,-1 1-90,1-1 269,-2 5 1,1 0 180,-2 5-540,4-6 359,1 4-359,4-9 180,2 7-180,0-9-270,6 3 0,-2-5-1079,14-3 629,-8 0-1798,18-7 1079,-13 1 1349,25-16 0,-12 3 0,17-11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3.1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41 12300,'5'-2'1349,"1"1"-899,-2 0 0,0 1 89,1 0-89,1 0 0,1-1-90,1 0-1,1 0-89,1 1 270,5-1-450,4-1-2069,6-2 810,-7 1-3509,3-3 2430,-15 3 2248,4-2 0,-4 1 0,1-1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3.6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18 169 12930,'-4'8'809,"1"1"-539,1-3 0,0 1 0,0 1 0,1 1-91,-1 0 1,1 1 90,1-1-90,0 1 0,0-1 270,5 9-90,5-2-360,1 0 179,11-5-179,-9-10 0,21-6-90,-16-2 1,25-20-1,-24 9 0,12-14 0,-16 11 0,-1-4 0,-1 0 90,3-13 0,-6 11 90,1-13-90,-8 23 90,-6-8-90,-2 17 0,-11-1 0,2 10 0,-33 23-90,23-8-360,-24 23 180,33-22-1439,-6 17 630,15-19-4138,-2 14 5217,8-19 0,4 5 0,1-6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3.9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86 0 13199,'2'5'1170,"0"1"-810,-7 8-91,0 0 91,-1 4-90,0 0-90,-1 0 90,0 1-90,1 0 269,-6 14-449,1-5-89,0 2-901,3-9 270,6-14-6655,-1 0 7375,6-8 0,3-5 0,4-4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4.2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 1 11580,'-6'7'540,"0"0"-360,0-2 0,-1 1 90,-1 0-90,-2 2 0,0 0 89,-1 1-89,1-2 0,1 1 630,-7 8-540,7-7 359,-8 13-359,12-14 450,0 11-451,4-11 361,7 9-450,0-10-90,9 6-90,-3-8-720,16 1 271,-11-6-1170,21-3 179,-19-2-4406,29-16 5846,-25 6 0,16-11 0,-21 10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4.6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93 0 13829,'7'0'720,"0"2"-361,-3 3-89,2 4 0,1 2 90,1 3-90,2 4 90,1 2-91,0 3 991,10 52-990,-12-38-180,3 51-270,-14-59-90,-4 11-270,-2-13-179,-2-1-631,-3-2-3597,-21 14 2159,10-17 2788,-15 9 0,6-15 0,-3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7.4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208 204 9602,'8'1'1439,"0"0"-1080,-3-2-89,1-1 90,0 1-90,1-2 0,0 1 270,6-3 179,4-3-89,3-4-540,-3 2 449,-2-6-449,-10 8 270,3-11-270,-5 10 0,-2-10 0,-2 8 90,-5-13-180,3 11 90,-7-8-90,6 13 0,-6-3 0,6 8 0,-14 13 0,8 4 180,-20 46-90,14-21 180,-14 49-91,15-40 1,0 2 0,0 0-90,1 0 90,-11 38-90,15-51 180,-9 31-270,11-37-180,-10 28 0,11-40-809,-7 14 449,7-23-1079,-4 4 450,6-10-4408,-4-4 5577,4-2 0,-4-9 0,4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7.5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11760,'10'-8'720,"-2"0"-450,0 3 0,2-2-91,2 0 91,3-2-90,1 1 0,1-1-90,0 1-90,23-9-270,-17 8-629,23-10-91,-30 12 990,10-8 0,-10 5 0,5-5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7.8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66 6 11580,'7'-5'1350,"-4"6"-1170,-4 3-1,-3 6 1,1-2-90,-2 3 0,0 1 0,-1 2-90,1 1-90,-1 1-90,0 0-179,1 2-2880,-5 12 3239,4-7 0,-3 7 0,5-12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8.3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174 11 12390,'2'-7'1619,"-3"4"-1439,-4 3 0,-2 3 90,0 1-90,-2 3 89,-2 2-89,0 3 0,-3 4 90,1 3-90,-2 4 270,-5 13-3303,-2 16 3033,3-8 8,1 20-98,15-39-1,4 20-268,4-29-1081,13 13 541,-7-21 1597,14 3-2318,-11-10 1440,22-10 0,-15 1 0,15-8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0:37.8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3 11670,'-7'-1'630,"1"1"-90,2-1 359,0 1 1080,0-1-1349,10 2-450,6 1-1,3 1 91,6 1-90,-6-1 0,4 0 360,21 2-360,-12-2 179,35 4-269,-36-4 180,23 4-180,-32-5 0,11 1-90,-20-2 0,8 1-90,-12-1-539,4 0-361,-5 0-989,1 0-2878,-2-1 4857,0-2 0,-1-1 0,-1-1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8.7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99 11670,'0'9'630,"-1"0"-270,-1-2-90,0 1-1,0 1 1,0-1 0,1 1 180,-1 4 0,1-2-1,-1 5-269,1-7 360,0 1-180,1-6-360,3-6 0,0-1 0,3-6 0,0-2 0,1-2-90,3-4-90,19-26 180,-13 20 0,14-18 0,-19 29 90,15-9-90,-12 12 90,13-6 0,-19 14 360,8 8-271,-9-1 541,8 25-540,-11-14 0,2 12 0,-5-14 0,-1-2-1,0 0-179,-1 8-179,0-9-541,-1 8 90,2-13-8724,-1 1 9354,3-8 0,2-3 0,1-6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9.1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0 156 11311,'7'1'449,"0"-1"-179,-3 0 0,1 0 0,1 0 0,0-1 0,2 0 89,2-1-89,0-1 0,4-1 0,-2 0 270,8-5-1,1-5-359,-2 1 360,4-17-450,-16 17 90,4-13-90,-10 17 179,-1-7-179,-1 10 0,-5 0 0,0 9 0,-10 10 0,4 1 90,-12 17 0,9-8-3122,-13 28 3032,17-26 0,-7 13 0,13-21 0,0-2-1,2-1 1,3 5-269,3-8-631,16 9 3842,-3-13-4201,21 0 359,-14-8-3057,32-11 2158,-25 3 861,30-19 0,-23 0 0,10-11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9.3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109 20 11670,'3'-7'810,"0"1"-540,-1 2 1259,-1 2-1079,-4 16-1,-2 1 91,-3 17 0,-1-2-1,0 3 451,-5 22 179,-1 20-899,3-11 360,0 27-630,9-56-180,-1 21 0,3-38-1259,-1 8 629,1-17-5486,0 1 2878,-3-12 3418,1-3 0,-4-10 0,2-2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9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13379,'3'-8'810,"1"2"-450,-1 3-90,2 1 89,0 0-89,1 1 90,3 0-90,1 0-90,2 0-8905,86-11 7877,-66 6 0,63-10 0,-86 8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5:39.8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188 5 11311,'6'-3'719,"0"1"-359,-2 2 0,0 1-90,1 0 89,0 2 1,1 1 0,2 4 90,1 2 989,18 38-1079,-13-19 539,11 64-1844,-48 0 1,-9 1 179,20-41 1,-1-1 89,-22 44 1,-4-13-1395,13-53-809,0-5 2878,2-4 0,-13 4 0,-2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26.9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133 192 14099,'7'1'630,"-1"0"-361,-2-2-89,2 0 0,0-1 0,2-1 0,1 0 90,8-3 180,12-6-360,-7 2 359,12-8-359,-22 11 180,6-6-180,-12 7 180,5-11-270,-8 8 90,1-11-90,-6 11 0,-8-11-90,2 10 90,-9-6 0,6 10-90,-14 2 0,8 4 0,-17 6 90,14 1-180,-34 26 180,30-13-90,-27 31 90,35-24 0,-10 33 90,17-30-90,-1 26 90,11-34 180,15 18-180,-3-20 270,22 10-270,-11-19 449,40 3-359,-32-9-90,31 1 0,-41-6-270,16 2-90,-22-2-1349,15 1 450,-21-2-1799,9-1 809,-12-1 2159,5-5 0,-3-2 0,1-4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27.3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49 12750,'8'-2'629,"-2"-1"-359,-2 2 0,1 0 90,0-1-90,1 1 0,2-1-91,2 0 91,2-1-90,1 1 180,9-2-180,3 0-1080,10-1 361,-12 1-1260,0 2 539,-15 1 1260,7-1 0,-5-1 0,5-2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27.7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11580,'7'1'810,"-1"0"-540,-2 2 90,0 1-1,3 2 1,1 2 0,1 2-90,3 2 90,2 2 809,25 22-899,-18-16 269,30 25-359,-35-31-90,12 11-180,-17-16-719,5 5 359,-9-9-4857,2 2 2519,-6-9 2788,-1-1 0,-4-8 0,0-1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27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197 32 11400,'1'-8'0,"-1"1"180,1 2-90,-1 1 360,0 0 540,0 1-721,-3 4 1,-1 1 0,-3 6 0,0 3 0,-2 3 269,-17 25-449,9-13-270,-26 38-89,25-35-811,-13 20 1,20-28-3868,-2 11 4947,9-18 0,-1 8 0,4-9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30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 13379,'7'-2'900,"1"1"-540,-2 2-91,3 0-89,0 0 90,2 0-90,0 0 180,9 1-90,1-1 90,12 1-360,-11-1-90,11 1-90,-19-2-720,14 1 361,-17 0-1170,8-2 359,-11 0 1350,1 0 0,-4 0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0:43.4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86 11041,'0'-8'3508,"1"1"-1080,-1 4-2158,2 6-90,0 3-90,0 2 0,0 2 0,0-3 0,0 0 0,0 1 0,0 1 270,3 10-1,2 9-179,-1 0 270,3 20-360,-5-26 90,2 19 0,-3-25 0,3 12-90,-4-16 89,4 10-179,-4-14 90,2 7 0,-2-10 0,1 3-90,-2-5 90,2 2-90,-2-2 90,0-1-90,0 1 90,0 0-90,0-1 0,1-4 0,-1 1 0,2-4 0,-2 2 0,1-1 0,0-3 0,1 2 0,4-13-90,-3 9 90,6-13 0,-5 12-90,5-14 90,-4 12-90,4-11 0,-6 13 0,4-9 0,-5 9 1,4-11-1,-4 12-90,2-11 90,-3 11-90,2-9 180,-3 11-90,2-7 90,-1 9-90,-1-6 90,1 6 0,-1-2-90,0 3 90,-1 0-90,1 0-90,0 1 180,2 4-90,-2 0 90,2 3 0,-1 6-90,0-2 180,3 8-90,-3-6 90,5 16-90,-3-13 0,4 15 0,-5-16 90,3 13-90,-3-14 0,3 10 0,-4-13 90,3 5-90,-3-7 0,2 5 0,-2-7 90,1 2 0,-1-3 0,0 0-90,1-4 0,-1 0 90,1-3-90,-1 2 0,-1-1 0,0 0 0,1 1-90,-1-4 90,1 2 0,2-9 0,-1 4-90,2-14 90,-2 10-90,2-20 90,-2 17-90,1-14 90,-2 19-90,1-12 90,-2 12 0,1-10 0,-1 13 0,2-12 0,-2 12-90,1-8 180,-1 11-180,0-4 90,-1 4 0,1-2 90,0 3-180,-1 0 90,1 0 0,-1 1 0,1-2 90,-1 1-90,1-2-90,0 1 90,-1-1 0,1 2 0,-1 1-180,0 0-9651,1 0 9455,0 4 1,1-1-1,1 4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31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 11670,'8'1'630,"0"-1"-360,-2 0 90,3-1-91,0 0 1,2 0 0,1 0 0,2 0 0,-1 0 0,1 0 89,7 1-89,6-1-809,7 0 179,-6 1-2339,8-1 900,-20 1-449,11 0 2248,-13-1 0,6 0 0,1-1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32.0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54 138 12300,'7'2'989,"0"-2"-629,-2 0-90,0-1 90,2 0-90,1 0 0,0-1-1,2 0 1,-1-1 630,13-5-720,-10 4 89,12-6-89,-17 6 90,5-6-180,-7 4-90,3-6 0,-7 5-90,-2-9 90,0 8-180,-8-11 180,3 11-90,-10-5 0,8 10 0,-10 1 90,8 5-89,-21 14 89,14-3 0,-19 20 0,21-14 0,-8 23 89,14-21 91,-1 19-90,10-24 0,15 15-90,-2-21 0,12 7 0,-8-14-180,0-1 0,2-3-449,9-2 179,-6-1-809,12-3 179,-16 0-4676,10-6 5756,-16 4 0,4-6 0,-10 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32.3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12750,'9'0'989,"-1"2"-629,-2 1 0,0 2 0,2 1 89,1 2-89,1 1-90,2 2 90,1 0-90,-1 0 179,5 6 1,6 5-540,3 4-90,-5-6-449,-4-3 269,-10-12-1529,4 0 899,-6-3-4766,6-3 5756,-7-2 0,2-5 0,-3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32.5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196 0 12300,'-8'1'630,"-2"2"-361,1 4 1,-2 1-90,-2 3 90,-1 0-90,0 2 180,-8 7 0,-6 10-450,3-2-180,3-1-990,9-5 361,9-13-3868,2 4 4767,3-8 0,4 0 0,1-2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33.0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66 11940,'5'3'900,"0"-1"-541,-4 0 91,0 1-90,0 2 90,0 0-1,-1 3 91,1 2-90,-1 5 0,0 2 1169,0 32-1259,1-20-91,-1 22 91,1-29-90,-1-1 360,1 16-540,-1-15 269,0 18-269,1-28 90,-1 9-180,0-15-449,0 2 269,-2-9-90,1-2 90,-2-5-360,0-10 270,2 1-269,0-25 359,2 12-3752,7-41 3842,-1 32-422,9-32 422,-6 41-360,13-25 450,-13 33-90,10-12 90,-14 27 3318,8 1-3228,-7 6 537,9 11-537,-9-3 90,3 13-180,-7-7-221,-5 15-228,-2-12-2520,-15 19 1620,6-22 1349,-15 9 0,11-18 0,-6-1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33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2 13559,'-9'-1'990,"1"0"-810,2 5 89,0 1-89,0 2 90,-2 4 0,0 1 0,-1 3-90,0 5 90,0 1 1259,-14 63-1349,14-45 89,-11 53-89,19-69-90,4 20-270,1-24-449,8 14 89,-1-22-3058,18 2 2249,-11-9-720,13-2 2069,-5-8 0,0-1 0,6-3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33.9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 15538,'11'3'990,"1"0"-721,-3-3 1,3 0-90,0-1 0,0 1-90,1-1-90,-2 1 0,1-1-2698,14-3 1258,-13 2-1888,13-3 810,-19 3 2518,0-1 0,0 0 0,0-1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34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14009,'8'-1'1439,"-1"2"-6649,-2 1 5569,0 1 1500,1 1-1499,1 1 949,1 2-589,6 7 89,7 9-359,2 3 3122,-1-1-3392,3 1-360,-14-14-1349,15 10 719,-18-16-269,6 1-450,-9-6-1,0-2-4136,1-2 5666,-2 0 0,4-6 0,-2-1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34.4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297 1 13020,'-9'0'179,"0"0"1,2 3 0,-3 0-90,-1 3 90,-2 1 0,-1 1 0,-1 3 0,-1 1 0,-1 3 0,0 1-90,-1 2 89,-23 23-898,10-5 269,-7 4-3058,17-11 720,16-20 2788,1 1 0,4-7 0,1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7:34.7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 13199,'7'-4'630,"-1"1"-360,-2 2 0,1 0 0,1 2-1,2-1 91,1 2-90,1 1 90,2 2 1169,27 24-809,-9 0-361,12 13 811,-1 29-990,-23-35 179,13 54-538,-25-54-91,-2 19-270,-9-27-359,-4 0-810,-4 0-1350,-15 8 631,5-9 1580,-23 8 0,5-12 0,-14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0:44.0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21 10861,'-1'-8'1619,"1"2"-900,0 2 2430,1 1-2969,0 16 89,1-6-89,-1 13 0,0-10 0,0-1 0,-1 2 450,1 14-450,-1-11 179,0 22-179,-1-22 90,1 14-180,0-14 270,-1 13-270,1-13 90,0 12-180,0-15 90,-1 1 90,2 1-180,-1-7 89,1 5-89,-1-6-6836,0-1 4498,-2-10-1170,1 3 3508,-2-7 0,2 3 0,0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8:23.4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453 262 11670,'6'-3'5847,"0"0"-5667,-18 8 0,4-2-90,-13 7 90,8-2-90,-3 1 89,-1 2 1,-3 2-90,-1 1 90,-1 1 270,-32 23-3572,4-1 3212,-9 5-144,-3 0 54,41-27 90,-14 8-90,27-17 90,-3 1-90,6-4 3322,-1 2-3232,3-3 393,7-2-483,-1 0 0,7-3 0,-3 1 90,1-1-90,9-1 90,-3 1-90,29-6 0,-18 6 90,45-6-90,-38 6 0,31-2 0,-37 3 90,21-1-90,-25 3 0,12-1 0,-21 2-90,12 0 180,-15-1-90,9 1 0,-13 0 0,5 0 0,-7-1 0,3 1 90,-3 0-90,-1-1 0,1-1 0,-4-2-90,0 0 0,-5-6 0,1 3-180,-13-17 181,6 9-91,-16-20 90,13 16-180,-19-21 270,17 20-90,-14-13 0,19 20 0,-6-6 90,9 11-90,-3-5 0,7 9 0,-3-5 90,4 5 0,-1-1 0,2 1-90,0 1 90,0-1 90,0 2-90,-1 3 90,1 1 0,0 5 0,1 2 0,0 5 0,1 3 180,-2 31-180,0-17 90,-1 43-90,2-42-1,-1 33 1,2-42 0,0 20-90,0-30 90,1 6 0,0-13 270,0 3-270,1-13-90,-1 1 0,1-12 0,2-14-90,-1 2 0,6-29 0,-2 18-90,16-56 180,-9 43-90,19-44 0,-17 56 0,17-26 90,-18 38-90,16-19 1,-21 32 89,8-8 0,-11 13 0,2-1-90,-4 4 90,-2 2 0,0-1 0,1 1 0,-2 1-360,2-2-180,-2 2-899,1-1-1979,-2 1-180,0-1 3598,0 1 0,0-5 0,-2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9:56.0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392 154 9602,'5'-6'809,"0"0"-629,-2 2 90,-1 0 0,1 1-90,-1-1 89,1 0 91,-1 0-90,1 1 0,-1-2 989,3-2-989,-3 3 270,2-2 179,-3 4 361,0-1-900,-5 4-90,1 0 89,-5 4 271,-8 8-270,4-4 90,-14 12-180,10-8 270,-26 15-270,18-12 179,-27 15-179,26-16 180,-29 14-180,28-15 90,-25 12-90,34-18 0,-12 5 0,21-9-90,-5 1 0,9-3 0,-2 0 0,8-3 0,-1-1 90,5-1-90,-1 0 0,-2 1 0,3-1 0,-3 1 0,6-2-90,-4 2 90,12-3 0,-7 3 0,21-2 0,-14 2 0,19 2 0,-17 1 0,8 1 0,-9 1 0,1 0 0,-3 1 0,-2 0 0,3 2 0,-5-2-90,7 4 90,-10-4 0,4 2-90,-8-3 90,2 1 0,-3-2 0,1 1-540,-2-1 450,-9-9 90,3 4-90,-6-8 0,3 4 1,1-1-1,-1-3 0,-1-1-270,-6-18 360,5 10-180,-8-28 90,10 26 90,-4-23-90,6 29 90,1-14 0,2 19 90,0-6-90,2 10 90,-2-4-90,1 6 0,0-3 90,-1 4-90,0 7 0,0 1 90,0 6-90,-4 16 90,1-7 0,-8 25 0,4-19 0,-14 33 0,9-28 89,-19 38-179,17-39 180,-17 28-90,20-35 0,-7 11-90,13-20 90,-4 4-90,7-11 90,-3 5-90,5-8 0,0 1 0,3-4 90,11-14-90,0 0 90,23-35-90,-15 20-45,7-12 0,3 0 45,-1 3 0,33-38 0,-33 45 0,28-24 0,-32 32 0,20-13 0,-28 23-270,10-6 90,-17 12-629,6-4 179,-12 9-5666,1-4 6296,-3 2 0,-3-1 0,-2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2.0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86 75 9332,'0'-7'719,"1"0"-449,0 4 0,1-1 0,-1 0 269,2-2-269,-2 1 0,2-1 0,-2 2 899,3-4-629,-2 4-270,2-4 270,-4 6 179,1-2 720,0 1-1259,-4 12 0,0-1 180,-2 13-180,-3 9 0,2-5 0,-3 10 89,-1 2-179,4-11 180,-8 28-180,8-28 90,-8 29-270,8-33-180,-4 13 90,6-21-5756,-3 4 3867,8-16-899,-1 2 2968,6-13 0,2-4 0,1-2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2.3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 17 11311,'5'-5'-180,"-1"0"180,-2 3 90,0 0 809,0 0-539,0 3 0,1 1-90,-1 5 89,-1 0 1,0 4-90,-1 1 629,-2 26 1,-4 20-810,1-8 180,-4 14-270,5-43-360,-6 18 90,4-22-989,-6 13 629,6-21-3238,-5 5 3868,7-11 0,-6-2 0,3-4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2.5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 11041,'5'2'2248,"-2"-2"-1978,12 1 90,-4-3-90,2 1 0,1 0-90,-1 0 89,2 0-179,-1 0 0,1 0-90,-2 0-1349,14 1 270,-13 0-1979,14 1 989,-19-1 2069,2 1 0,0 1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3.1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141 106 10681,'8'-3'-270,"-2"1"270,0-1 0,-1 1 90,-1-1 0,0 0 90,2-2-90,-2 1 360,3-6-271,-5 5 271,1-10-360,-3 8 180,-3-7-180,1 8 270,-7-6-270,3 7 90,-8-1-90,6 5-90,-4 2 179,-4 5-89,2 0 90,-11 9-90,10-4 360,-17 22-360,19-18 0,-8 16 0,17-21 90,2 7-90,3-9 0,4 5-90,-1-9 179,9 0-179,-5-4 90,17-9-90,-13 2 0,16-17 0,-17 11 0,11-21 0,-14 19 0,3-11 90,-7 17-90,2-5 0,-4 8 0,1-1 90,-1 5 90,0 8-180,0-2 90,-1 10 0,0-5-180,-1 9 90,1-8-360,-1 8 180,1-10-899,1 8 449,-1-9-2158,1 5-90,0-8 2878,1 1 0,-1-4 0,1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3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14 11940,'3'-7'1439,"-1"1"-1079,-2 20-90,-1-2 0,-2 16 90,-1-4-91,0 2 1,0 3-90,-1 0 0,0 0 360,-2 18-270,1-3-360,0-2-450,2-5 180,2-26-1349,0 7-360,1-13 2069,-2 3 0,0-9 0,-2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3.6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27 11131,'-1'-8'629,"0"2"-359,3 2 90,0 2-90,0 0 90,2 1-91,0-1 1,1 1 0,1 0 540,14 2-720,-9 0-270,19 3-90,-18-2-450,9 4 91,-12-4-4768,6 3 5397,-8-4 0,5 2 0,-5-3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3.8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11580,'2'8'1260,"-1"22"-1260,-2-16-90,0 17-90,1-19-180,0-2-2608,0 6 1259,0-6 1709,0 4 0,2-7 0,-1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4.2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75 10681,'1'7'360,"-1"1"-270,0-1 90,0 0-1,-1 2 1,2 0 270,0 8-270,-1-7 90,1 9-180,-1-12 0,1 1 90,-1-1-180,0-2 90,-1 1-90,0-3 179,3-29 91,2 10-90,1-19 0,3 19 0,-1 4-90,1 0 90,1 0 90,6-4-180,-4 6-180,7-6-90,-10 10-180,3-1-90,-6 4-359,0 0-361,0 1-2877,2-1 4047,-2 1 0,4-2 0,-1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0:44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 2 11580,'-3'0'2339,"2"-1"-2249,-9 6 0,4-2 0,0 0 90,-2 1-90,1 0 90,0 0-90,1-1 89,-2 2 91,-1 0-270,3-1 180,-1 1-180,4-3 90,-1 0 0,0 0 0,2 0 90,0 1-90,2-1-90,0 1 90,2 0 0,0-1 90,2 2 0,-1-1 89,5 4-179,-3-4 360,12 9-360,-8-7 180,11 7-180,-11-7 0,6 4-90,-7-4-180,2 2 0,-5-5-2518,1 3 1168,-1-3-1708,1 3 810,-4-3 2428,1 1 0,-1-1 0,0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4.5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1 12480,'-1'8'1349,"-2"10"-989,0-2 0,-2 11 89,0-3-89,0 3 0,1 1 0,-2 1 0,2 1 449,-4 21-629,4-19-270,-4 36-270,6-45-629,0 18 179,2-31-449,0 3-90,1-7 0,0-1-270,0-1-450,1-1 2069,0-2 0,1 0 0,0-1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5.0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52 125 10861,'8'1'450,"-1"-1"-271,-2 0 91,0 1 0,0-1 0,0 0 0,2-1 359,3 0-89,2-2 270,7-2 629,3-23-1349,-10 14 0,-1-15 0,-13 22-90,-2 0 0,1 1 90,-2 1-90,0 1 0,-1 1 0,-5 3 90,1 2-90,-5 3 0,1 3 0,0 2 90,-1 2 0,-4 8-90,5-5 179,-7 17-179,13-17 90,-3 11-90,9-17 90,5 9-180,2-11-90,6 2 91,-2-8-271,13-9 180,-9 1-90,13-15 90,-11 6-90,10-23 270,-13 17 0,7-15 0,-14 24 90,5-9 0,-7 16 180,2-4-180,-2 12 180,-1 5-180,1 2 180,-2 15-180,-1-9-180,0 14 0,1-15-810,0 11 450,0-14-2518,3 8 989,-2-14 1979,2 0 0,4-7 0,0-2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5.4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 12480,'4'9'809,"-2"3"-359,-5 5 0,-2 7 0,-2 5-1,0 4 1,-2 2 0,0 5-90,-1 1-1,0 0-89,0-2-7106,26 26 4677,-43 19 1800,38-21 1168,-58-38-359,43-29-90,-12-29-90,19 35-91,1 1-179,1 0-1799,5 6 1440,-3-3 359,5 2 0,-4-4 0,1-1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6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9871,'8'1'1799,"0"1"-1259,-3-2-90,0 1 89,2-1-89,1 1 0,0-1 270,9 1-361,-3 0 361,29 0-720,-22-1-900,30 1 181,-35-2-3599,15 0 1890,-20 0 2428,4 0 0,-8-1 0,0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7.3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45 12300,'2'7'899,"-2"1"-629,0-2 90,-2 2-180,0 2 90,1 1-90,-1 1 269,0 6-179,-1 2 180,1 13-360,1-14 0,1 2 0,-1-15 0,1 0 180,0 2-180,0-4 0,3-2-90,0-5 0,3-5 90,-1-3-90,5-10 0,-1 1 0,11-25 0,-9 21 0,10-18 0,-12 27 0,7-9-90,-8 15 180,5-2-90,-8 10 0,7 4 0,-7 0 0,6 7 0,-5-4 0,3 9 0,-4-8 0,3 8 0,-5-10 90,2 5-180,-3-6 90,1-3-90,-1-2 90,1-4 0,-1-1-90,2 0 90,3-6 0,-1 3 0,2-3 0,-1 5 0,-2 0 0,1 1 0,0 1 0,1 0 0,-1 1 90,4 1-90,-4 3 90,4 2 0,-5 1 359,6 11-359,-5-3 360,4 17-270,-7-10 90,2 24-270,-3-22-900,1 21 271,-3-26-3239,4 11 2608,-1-18-2607,4 3 3867,-2-10 0,5-2 0,0-1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7.8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60 10861,'4'6'360,"0"-2"-91,-2-1-89,1-1 90,-1 1 0,2 0 450,4 0-540,-2-1 269,8-1-269,-6-1 180,11-6-270,-9 2 90,9-9-90,-12 6 180,4-11-270,-8 10 90,-2-11-1,-3 13 91,-12 1-180,3 7 180,-14 9-90,9 1-90,-5 4 180,4 3 0,5-4 0,-9 14-90,14-16 0,-5 8-90,9-14 180,1 6-180,2-9 0,4 3 0,0-7 0,11-6 0,-6 3 0,14-11 0,-11 6 0,15-14 0,-16 12 90,11-11-90,-16 15 90,4-4-90,-7 10 90,0 0-90,-2 4 0,-1 1 0,0 0 0,0 1-90,0 0-360,0 8 180,0-4-450,3 9 181,0-9-6387,10 12 6926,-7-12 0,11 6 0,-7-11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8.1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12 11940,'4'-6'2789,"-1"1"-2610,-4 13 1,-1-1 0,-4 12-180,1-4 0,-1 3-360,-3 12-629,-1 3-3059,-9 21 1710,7-20 2338,-2 4 0,5-19 0,-1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08.3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1 11850,'-2'8'990,"-1"0"-451,2 0-89,-1-1 90,1-1 539,0 6-899,0-6-180,0 7-270,1-8-5037,1 3 5307,2-4 0,3-5 0,1-4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35.4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76 10141,'-7'-2'3148,"1"0"-3058,17 4 90,-6-2-90,11 3 0,-9-3 0,1 1 90,0 0-90,1 0 270,22 3-270,-15-1 0,22 2-90,-25-3 180,17 2-180,-15-2 89,21 3-89,-21-3 90,14 1-90,-17-1 90,13 1-90,-12-1 0,10 2 0,-12-3 180,20 3-180,-17-2 0,12 1 0,-16-2 90,8 0-90,-6-1 0,9 1 0,-13-1 90,10 1-90,-9-2 0,9 1 0,-11 0 0,9-1 0,-9 1 90,6-1-90,-8 0 0,3 0 90,-3 0 90,2 0-90,-3 0 0,0-1-90,-2 0 90,-1-2 0,0 1-90,-3-4 0,1 3 90,-4-5-90,2 4 0,-4-3 0,4 3 0,-5-3-90,3 4 90,-5-3 0,5 3-90,-7-2 0,5 2 0,-10-3 90,9 3-90,-9-3 90,9 5 0,-5-3 0,7 3 0,-5-2 0,5 2 0,-3-1 0,5 2 90,-2-1-90,2 0 0,0 1 0,1 0-90,0 0 90,6 3 0,0 1 90,6 2-90,-1-1 0,1 0 90,5 2-90,0 0 90,10 3-90,-9-3 0,16 9 90,-17-9-90,11 8 0,-18-8 0,5 6 0,-8-6 0,0 7 0,-4-7-90,-7 10 0,1-8-180,-7 8 0,6-10-2068,-10 7 988,10-8 1350,-5 3 0,9-6 0,1-1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36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205 10 11760,'-7'-5'1170,"0"1"-1080,3 4 89,0 1-89,1 1 90,0-1 0,0 1-90,-1 1 90,0 0 540,-11 10-540,7-7 89,-12 12-179,13-10 360,-12 17-270,10-8 180,-15 35-180,14-25 0,-8 31-90,10-30 89,-5 28-179,8-28 90,-3 21 0,7-30 0,2 18-90,2-21-360,8 17 1,-4-22-2430,15 7 1350,-11-14-3148,15-1 4587,-14-5 0,9-4 0,-5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0:45.3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0 11850,'2'3'1979,"-2"-2"-1709,4 12 0,-2-5 0,0 2-1,0 1 91,1 3-90,-1 0 0,1 3 0,0-1 539,1 18-359,0-7-180,-1 6 539,1 3-629,-3-20 90,1 17-90,-2-22 270,-2 10-360,-1-11 180,-2 9-180,1-11 179,-7 6-179,3-8 90,-6 4-180,7-7-359,-9 0-1,9-3-900,-6-2 181,8-2-3598,1-9 2518,2 5 2159,2-10 0,2 6 0,1-5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36.7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 0 13020,'1'9'629,"-1"0"-449,-1 1 90,-1 5-90,0 2 0,0 3 90,-1 2 89,0 10 91,-2 5 0,-3 19-270,3-17-90,-2 3 0,3-23 0,1-1-360,-1 12 0,1-15-720,1 11 91,1-19-3508,3 0 2338,1-6 2069,1-1 0,4-7 0,0-1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37.0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 12570,'7'5'809,"-1"0"-539,-2-4-90,-1 0 90,1 1-90,1-1 0,1 0 0,2 0 0,-1 0-91,3 0 271,6 0-360,-1-1-90,2 0-1439,4-3 630,-12 1-361,6-2-539,-10 1-359,0 0 2158,-1-1 0,-1-3 0,1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37.3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19 11221,'1'-6'899,"0"-1"-179,0 5 1438,-1-2-1978,-6 21 90,2-6 0,-5 17-90,5-10 0,-1-1-90,1 1-90,-1 6-1260,0 3 181,2-5-3328,3 6 2518,2-20 1889,3 5 0,3-8 0,2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0.1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0 160 10861,'8'-1'1169,"-2"0"-989,-1-1 0,-2 1 90,2-1-90,-1 0 269,3-1-269,-1 1 450,8-5 90,2-1-631,-3 1 181,4-4-180,-12 8 180,5-7-180,-5 4 0,3-6 0,-4 6 0,-1-7-90,-2 5 0,-2-5-90,0 6 0,-7-7 90,4 8-90,-6-5 0,5 8 0,-4 2 90,3 3-90,-9 11 90,7-4 0,-7 15 0,9-10 0,-7 16 0,8-13 0,-3 15 90,6-18-90,3 12 0,1-16 0,5 10-90,0-12-629,14 4 269,-7-7-1169,14 0 360,-14-5 1259,20-8 0,-14 0 0,12-5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0.4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 11221,'6'-4'1169,"-1"0"-899,0 5 0,-2-1-1,3 3 1,-1 0 0,1 1 0,1 2-90,1 1 719,18 17-809,-13-13 0,19 19-180,-24-22-539,9 6 179,-10-9-90,2 1-359,-6-5-181,1-1-719,-1 0 1799,2-3 0,-1-2 0,1-2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0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178 6 10771,'-5'-4'809,"1"3"-629,-3 5 0,1 1 0,-2 3 0,-2 1 0,-2 2 0,0 0-90,-1 2 90,0-1-90,-1 0 0,2 0-180,-9 10 0,10-10-1080,-8 12 181,14-15 989,0 5 0,5-9 0,1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1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44 11131,'3'8'719,"-1"0"-449,-2-1 0,-1 2 90,0 2-90,0 0-1,0 4 91,0 0-90,0 3 360,0 10-1,1 4-539,0-3 360,1 5-360,0-21 0,1 7 0,-2-12-90,1-1 90,-1-1 90,1 1-180,-1-2 0,0 3-360,1-4 270,-4-5 0,2-1 0,-2-5 0,1-1-90,0-7 90,1 1 0,0-16 0,1 10 0,4-26 0,-1 22 1,10-25 89,-6 30-90,15-21 90,-10 24 0,11-10 0,-11 16 0,7-3 0,-11 9 179,10 1-89,-11 5 0,5 6 0,-8-1 90,0 15-270,-5-11-539,-7 16-1,-2-16-3777,-14 8 2338,11-13 2069,-6 1 0,8-8 0,1-1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2.3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251 7 10681,'-12'-4'1799,"6"2"-1169,-13 13 629,-13 31-989,9-14 179,-17 32-179,26-36 360,-14 27-360,14-24 0,-9 20-91,14-27 181,-6 18-360,9-20 0,-2 19-180,6-23-1079,8 14 450,-1-17-1980,13 6 810,-7-13 1979,14 0 0,-4-5 0,7-3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2.6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12840,'6'1'719,"1"0"-539,-4-1 0,1 0 0,1 0 0,0 0 0,3-1-180,-1 1-360,5-1-4048,4-1 2250,-4 1 2158,3-2 0,-6 1 0,0-1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3.1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9 105 11311,'4'8'629,"-1"-1"-449,-3-1 90,0 1 0,0 1-90,-1 0 90,0 2-91,-1-1 1,1 1 0,0-2 0,0 0 270,-1 7-90,0-3-180,-1 0-180,2-10 0,0-4-90,2-6 90,2-2 0,0 0-90,5-13 90,-2 6-180,13-26 180,-8 21-90,16-24 90,-16 32 0,13-11 0,-15 19 90,6-2 0,-10 7 269,6 7-179,-7 0 270,4 13-270,-7-8 180,0 17-270,-1-16 90,-2 11-270,1-12-450,0 7 270,0-9-809,1 5 89,1-8-4856,3 3 5846,-1-6 0,6 2 0,-2-3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0:45.7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41 11580,'0'-6'0,"0"-2"180,0 5 180,1-2 90,-2 1-270,2 0 809,-1 1-2368,0-1 0,-1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3.5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8 127 11490,'7'-1'270,"0"-1"-90,-3 1 0,2-2 0,-1 1 0,1-1 180,4-1-180,-3 0 269,7-6-359,-7 5 270,5-9-270,-7 7 90,2-7-90,-6 7 0,0-2 0,-1 3-90,-1-1 90,0 2-90,-1-1 90,1 1 0,-3-1 0,-2 3-90,1 1 179,-8 9-89,5 1 0,-5 6 0,4-1-90,1 0 360,-5 14-360,5-5 90,-3 5-90,8-11 180,4 3-180,0-7 0,6 9-90,-1-11-450,12 6 270,-6-10-1169,20 3 720,-16-7-4588,26-6 5307,-22-1 0,15-6 0,-16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3.8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142 18 11850,'5'-7'1080,"0"1"-631,-3 4 271,-1 0-450,0 3 0,0 2-1,-1 4 1,-2 4 0,-2 3 0,-2 6 0,-2 5 449,-13 30-89,-8 20-450,3-10 0,-3 11-90,21-50-270,-5 19-90,9-26-719,-2 14 449,6-23-3778,1 4 2519,3-12-359,0-1 2158,1-6 0,0-5 0,2-2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4.0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39 13199,'10'-5'630,"-1"0"-450,-1 4 0,1 0-90,2-1 0,1 0-450,13-1-90,-9 1-1259,12-1-180,-15 1 1889,3-1 0,-4-1 0,2-1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4.6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12120,'6'1'720,"-1"2"-540,-2-1 89,0 1 1,1 2 0,2 1 0,0 3 0,1 2-90,1 4 989,14 51-989,-13-30-3482,8 53 3302,-16-55-1210,-10 36 311,0-36-3598,-20 36 2428,11-44 2069,-9 10 0,10-22 0,0-2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6.7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1 11760,'4'6'450,"0"1"-270,-2-3-90,0 1 90,1 1 0,-1 0 0,1 2-1,-1 1 1,0 0-90,0 1 810,-3 36-630,-1-19 269,-12 55-449,6-46 270,-11 32-180,3-25 0,-3 9-90,4-16 90,-1 2-270,7-21-540,-8 12 90,8-18-2338,-11 8 989,12-14 1889,-5-1 0,6-7 0,-1-2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7.4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347 1 12390,'-6'2'630,"0"1"-451,2 0 91,-1 1-90,-1 1 0,-2 2 0,-2 2 270,-6 8-90,-5 6 179,-15 20-359,8-10-90,-5 8 90,14-15 0,1 0 360,-21 37-361,18-26 1,-17 39-90,27-45 0,-1 8 0,7-15 0,2 0 0,2-3 0,1 0-90,2-2 0,0 0-270,6 8 0,-3-11-359,8 10 179,-7-17-1529,8 7 720,-6-9-3778,7 4 5037,-9-7 0,6 0 0,-3-2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8.0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115 2 11490,'6'-2'1799,"-1"2"-1439,-4 1-90,0 3 0,0 1 0,-2 2 90,0 3-91,-2 4 1,0 4 990,-14 54-1081,8-37 361,-16 59-360,17-67 0,-8 20-180,10-29-360,-5 12 90,6-16 0,-2 4-719,3-8 269,1-2-2968,-2 4-179,3-8 3867,-1 3 0,3-6 0,0 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8.4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 14099,'11'-1'540,"0"1"-360,-3 1-1,2 0-89,1 0 90,1 0-90,2 0 0,-1 1-90,-1-1 0,1 0-90,-1-1-629,9 1 179,-9-2-6026,17-3 6566,-19 1 0,8-5 0,-10 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48.7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1 13559,'-3'9'900,"-1"0"-540,4-4-91,-1 3 91,-1 2-90,0 2-90,-1 3 90,-2 3-90,1 0 179,-12 34-448,8-26-451,-8 28 180,11-39-2608,-1 8 1708,4-13-2697,0 4 3957,2-9 0,1-1 0,0-2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51.6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98 10861,'1'6'1349,"0"0"-809,0-4-180,2 0-91,0 0 1,1-1 0,-1 1 270,4-1 89,5-1-359,-3 0 270,11-2-360,-12 0 90,9-2-90,-9 1 269,9-6-449,-10 3 180,6-6-90,-9 7-90,1-9 0,-2 7 0,0-8 0,-3 8-90,0-5 90,-2 6 0,0-3-90,-1 6 90,-6 0-90,3 3 90,-9 7 0,5 1-90,-13 19 90,9-10 0,-8 19 0,14-19 0,-1 15 0,7-16 0,4 16 0,2-19 0,9 14-90,-4-18-179,15 9-1,-12-12-540,12 1 270,-13-6-2518,13-3 1169,-11-1 1889,9-6 0,-9 1 0,2-4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2:33.6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0 215 13110,'6'-2'2518,"-1"-1"-2338,-3 0 0,0 0-90,0-2 90,0 0 180,4-8-271,-2 3 91,5-16-90,-4 11 90,6-15-180,-6 16 90,3-9-90,-4 13 90,2-6-90,-4 9 90,3-5-90,-3 8 0,1-3-90,-2 4 90,1 0 0,0 4 0,0 0 0,0 5 0,0 0 0,-1 1 0,2 14 0,-1-8 0,3 27 0,-4-21 0,2 28 0,-2-27 0,0 17 90,-1-21-90,0 17 90,0-17-90,0 22 0,0-22 90,0 11-90,0-15 90,1 7-90,-1-11 0,0 8 0,0-11 0,0 4 90,0-6-90,0 2 0,1-2 0,-2 1-90,2-1-7916,-2 1 5848,0-10 2158,0 3 0,-4-10 0,1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0:47.0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11311,'2'-12'0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51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11940,'8'3'900,"1"1"-541,-4 1 1,3 2 0,0 4 0,2 1-90,0 1 89,0 1-89,-1 0 720,11 21-990,-10-18-180,11 18-90,-17-27-540,3 3-809,-5-8-1529,2 0 540,-1-4 2608,0-1 0,1-6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52.1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182 20 11760,'2'-6'990,"-1"1"-451,-1 2 91,1-1-450,-3 2-90,-1 3 90,-3 2-90,-2 3 90,-2 2 89,-16 15-179,7-7 0,-11 9-180,15-11 0,0-1-89,2-2-451,-1 5 0,4-6-1528,-1 5 449,8-9 1709,3 2 0,5-3 0,3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52.6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58 61 11580,'-2'10'630,"0"2"-360,-2-1 90,-1 3-90,0 2-1,0 2 1,-1 0 0,1 1-90,1-1 180,-1 7 0,2-2-271,0-1 271,0 4-360,2-15-180,0 6-449,1-13 539,-2-6-90,1-1 0,0-7 90,2 0-3482,0-3 3392,2-2-269,8-26 359,-5 14 0,13-29 0,-10 31 0,16-23 90,-12 29 0,13-13 90,-15 24 3482,9-2-3482,-9 7 179,7 0-89,-10 5 270,4 8-270,-6-3 0,1 8-90,-5-6-270,-8 12-270,1-10-1529,-8 8 90,5-13 1889,-4 0 0,2-3 0,-2-1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54.5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127 1 15358,'-8'5'540,"0"1"-360,2 1 0,-2 3 0,0 3 0,-2 2-1,-1 3 1,1 2 0,-1 2 270,-10 28-270,10-16-180,-4 13-180,17-12 0,4-20-1169,15 13 629,-7-19-1798,15 1 1258,-16-8 1260,16-3 0,-11-2 0,10-3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54.7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12570,'6'2'1169,"0"0"-809,-2-1 0,0 1 0,1-1-91,1 1 1,0-1 0,1 1 0,0 0-180,15 2-270,-11-2-630,13 2 181,-16-4-2519,8 0 1439,-8 0 1709,10-2 0,-5-1 0,5-1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55.2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15 11041,'1'7'899,"0"0"-629,-2-1 90,0 2-90,-1 0 89,0 1 1,0 1-90,-1 2 0,1-1 0,-1-1 0,1 0 179,0 2 181,-2 4-450,2-4 270,-1 4-270,2-12-180,0-3 0,1-4 0,2-5-90,0 0 90,2-1-90,0-4 90,2 0-180,6-15 90,-4 13 0,11-16 90,-11 20-90,8-6 90,-7 10 0,12-2 0,-11 7 180,8 3 0,-11 4 269,2 12-269,-6-5 180,0 19-180,-3-16-180,-2 12 0,0-15-1709,-1 9 720,2-12-3689,0 4 4678,3-10 0,3-5 0,3-2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55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8 107 11940,'7'3'360,"-1"-1"-270,-2-3 90,1 1-90,0-1 0,1-1 0,1 1 0,4-3 90,2-3-1,9-9-89,-9 5 0,4-10 0,-12 12 270,1-7-270,-5 8 90,-1-3 0,-1 7 180,-13 7-270,5 3-1,-10 6 1,6 0 270,-13 20-270,12-14 90,-12 21-180,20-26 0,0 3-90,5-10 0,1 0-90,2 0-90,1-1-179,1 0-1440,10 0 719,-3-2 1170,16-3 0,-9-3 0,10-3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55.8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45 11221,'5'-9'629,"0"0"-359,-2 2 0,0 2-90,0 0 0,-1 1 90,0 0 719,-1 2-809,1 3 180,-2 6-180,1 1 179,-3 14-269,0-6 180,-2 25-270,2-20-270,0 17-89,1-25-1710,0 9 719,1-13 1350,0 4 0,-1-10 0,1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56.0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27 11940,'9'-4'630,"12"-1"-720,-11 3-270,11 0-180,-12 1-359,0 0 899,7-2 0,-2 0 0,7-3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57.0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93 0 13199,'6'4'810,"-2"0"-540,-1-2 0,-2 1 0,2 1-1,0 1 91,1 6-180,0 0 0,0 3 90,0 8 180,2 12-450,-1-6 90,-1 15-180,-4-25-450,-6 16 90,-2-17-3418,-27 18 2069,17-20 1799,-22 10 0,23-19 0,-3-1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0:48.8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15268,'0'8'540,"0"-2"-360,1-1-90,-1 0 90,1 0-90,-1 1 0,1 1 179,1 3-89,0 0 360,2 12-450,0-9 90,1 9-90,-2-14 180,4 10-180,-3-9 0,2 5 0,-2-7-1,-1 0-89,1 0 90,2 2 0,-1-3 0,4 4 0,-4-4 0,5 2 0,-5-3-90,5 1 90,-6-3 0,7 1-90,-7-2 0,6 1 0,-6-3 90,0 1-90,0-1 0,0-1 0,0 0 90,1-1-90,-2 0 0,4-3 0,-3 1 0,7-12 0,-6 7-90,5-13 90,-5 12-90,2-12 90,-3 10-90,1-9 0,-3 11 90,1-9 0,-2 10-90,1-10 90,-2 12 0,1-6 0,-1 8-90,0-3 180,0 5-180,0-1-90,-1 1 180,2 8 0,0-2 0,0 8 0,0-3 90,-1 0-90,2 6 0,-2-2 90,3 15 0,-2-12-90,5 25 0,-4-21 90,4 19-90,-3-19 0,3 14 0,-3-15 90,2 11-90,-3-16 0,3 14 90,-3-14-90,1 10 0,-1-15 0,-1 3 0,-1-5 90,0 1-90,0 0 90,-3 4-90,1-3 90,-10 13-90,5-11 90,-11 9-90,9-13 0,-10 2-90,8-6 0,-8 1 0,9-4-630,-7-3 181,10 0-2520,-4-8 1530,9 5-4317,3-13 5846,1 11 0,5-11 0,-1 8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0:57.7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217 1 12930,'1'6'809,"-1"0"-539,0-2 0,0 1 0,-1 1 0,1 1-1,-1 2 1,0 1-90,0 1 90,0 4-90,1 1 360,1 23 179,8 22-539,-3-8 270,7 34-360,-10-54 270,-3 43-360,-5-44-270,-14 31 0,2-34-1439,-27 28 809,17-30-1978,-21 23 899,26-31 1979,-6 7 0,12-12 0,-2-1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14.2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0 249 11311,'10'-3'449,"0"1"-269,-5 0 0,2-1 0,1 1 0,2-1 0,3-2 180,12-1-1,10-3 181,31-5-360,-18 3 360,45-8-450,-49 11 269,53-11-269,-54 10 90,45-9-90,-54 11 90,33-9-90,-43 9 0,14-4 0,-24 6 270,7-2-270,-12 3 180,3-2-270,-8 4 179,-1-3-179,-2 1 0,-5-3 0,0 3-90,-10-4 90,6 5-89,-9-3 89,8 4 0,-11-2-90,10 2 90,-8 0 0,12 1-90,-6 0 0,7 0 90,-3 0 0,11 3 0,-1-2 0,6 2 90,0 0 0,5 0 0,-2 0 89,13 4-89,-12-2 0,10 5 0,-13-3 0,4 7-90,-9-5-270,-1 11 1,-5-10-1800,-5 12 630,3-11-1800,-2 5 901,5-9 2338,0-1 0,2-2 0,1-2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15.9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18 110 11311,'6'0'629,"1"1"-6019,-3-3 5660,1 0 1318,0-1-1318,2 1 1039,4-3-1039,-2 0 90,7-2 360,2-4 2762,-5 3-3213,4-4-89,-11 7 180,2-5-360,-5 5 270,0-7-270,-3 7 0,-3-4 0,-1 6-90,-7-1 90,4 3 0,-10 2-90,7 0 90,-13 7 0,11-2 0,-11 11 0,14-5 180,-11 31-90,13-21 0,-3 28 0,10-30 180,9 20-180,-1-21 179,22 18-269,-13-25 0,19 6-90,-18-14-1439,28-6 810,-24-2-1800,23-10 630,-28 4 1889,9-10 0,-13 5 0,3-5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16.2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12750,'8'2'719,"0"1"-449,-3 3 0,2 3 0,1 2 0,2 3 179,5 6-269,-2-3 360,15 17-450,-13-17 180,12 14-270,-16-19-450,8 5 180,-9-10-1259,6 1 630,-9-6-2070,4-4 541,-7-1 2428,0-2 0,-1-4 0,-1-1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16.4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183 1 11221,'-6'3'449,"0"1"-269,1 2 90,-2 3-90,-2 3 90,0 1 0,-2 3 0,0 1-91,-1 0 1,-2 2 180,-6 7-270,-7 8-180,8-10-809,-3 6 269,18-23-4137,3 5 4767,4-9 0,5 1 0,1-2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16.9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51 11760,'5'8'810,"-1"1"-540,-2 1 0,-1 4-1,1 2 181,1 13-270,0-8 0,1 7 0,-1-9 359,4 12-449,-3-14 90,3 13-180,-4-23 0,-1 3 0,0-7-270,-1-1 181,0-4-1,0 0 0,0-5 0,-1 0 0,-1-3-270,-2-19 360,1 9-180,-1-26 180,2 23-90,3-19 90,0 22 0,3-13-90,0 19 90,10-8 0,-6 11 0,8-2 90,-8 9 90,8 5-90,-9 1 90,6 10-180,-11-5-270,-2 10 0,-5-8-3957,-19 14 2248,12-14 1979,-11 7 0,12-13 0,-1-1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17.3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5 11131,'-9'-3'449,"1"1"-179,3 4-90,0 1 90,-1 1-90,-1 3 450,-5 9-361,4-2 541,-10 28-540,10-18 269,-4 33-359,8-33 90,3 18-180,1-25 0,6 12-180,-1-16-450,7 9 91,-4-14-4229,16 3 2340,-12-8 2338,11 1 0,-9-4 0,2-1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17.6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63 12390,'6'-4'809,"1"-1"-539,-2 4-90,2-1 0,1 1 0,1-1 0,1 0-90,1-1 0,1 1-90,0-1-1170,8-3-4496,1-1 5666,-1 0 0,-2-3 0,-8 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18.0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0 116 12300,'4'8'630,"-2"0"-450,0-1 89,0 1-89,0 1-90,-1 0 90,1 1 90,1 6-90,-1-5 90,3 10-180,-2-11 179,2 7-179,-4-11-90,1 2 0,-1-5-90,-1-11 1,0 2 89,1-9-90,2 2 0,1-2-90,5-11 90,-1 4 0,12-23 0,-8 22 90,13-16 0,-12 24 270,12-7-180,-14 13 359,12 0-269,-14 10 450,8 11-450,-11-3 360,6 18-361,-8-13 91,2 11-270,-4-12-270,2 8-89,-3-10-901,2 4 91,-2-9-5217,0 2 6386,1-6 0,-1 0 0,0-1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18.4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1 131 10951,'7'-3'270,"-1"1"-180,-1-1 89,0 1 1,1-2 0,1 0 90,-1 0-90,1-2 90,1 1 719,8-11-719,-7 7 270,9-12-360,-14 13 0,1-5-90,-4 7 179,-2-5-179,-1 6 0,-2-2 0,0 6-90,-2 0 90,0 3 0,-7 7 0,3 0-90,-4 6 90,3-2-90,2 1 90,-3 8 0,5-7-180,1 19 0,6-19-270,5 12 0,1-17-1618,14 2 808,-8-7-3147,17-4 4317,-12-4 0,11-6 0,-6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0:49.6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 1 12660,'5'2'809,"0"1"-539,-3 0 0,0 2 0,1 0 90,0 2-91,0 1 1,1 1 0,0 1 989,6 21-899,-5-13 360,6 23-540,-8-27 269,1 9-269,-2-14 360,-1 10-540,-2-11 90,-2 7-180,-2-10-90,-8 2 0,5-4-269,-9-1 89,9-2-1349,-7-6 809,7 0-3147,-5-11 2338,8 6 1709,0-10 0,3 5 0,0-5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18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 12750,'1'13'989,"0"1"-719,-3 1 90,1 2-90,-1 4-1,0 1 1,1 1 180,0 10-360,1 0-360,1 13-90,1-18-1978,-1 4 1078,0-22 1260,-3 4 0,0-11 0,-1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18.8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43 11580,'10'-4'810,"0"0"-540,-1 2 0,1 0-1,2 0-179,1 0-90,11-2-179,-7 2 179,26-6 0,-22 3 0,13-3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19.1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11760,'9'2'360,"1"0"-180,-2 1 90,1 1-90,3 2 90,2 1-1,2 4 91,10 8 90,1 7 0,11 20-270,-14-13-90,0 18-180,-17-26-2969,-12 37 3059,-14-19 0,-2 9 0,-5-19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21.6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38 13020,'5'5'1259,"2"-2"-899,-2-3-1,3-1-89,0 1 90,1-1 540,12 1-631,-6-1 181,15 0-270,-14 0 180,15-1-270,-16 0-90,15-1-90,-19 2-450,7-2 180,-11 2-3148,3-4 2159,-7 1-540,0 0-719,-4 0 2608,-1 2 0,-3-3 0,-1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21.8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0 12750,'-5'3'1079,"0"1"-719,5 1-90,0 3 90,0 1-181,-1 1 91,1 2 180,-1 7-360,0 1-1259,2 15 359,1-15-1888,4 7 1079,-1-19 1619,7 2 0,1-6 0,5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22.9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1 114 13379,'5'-2'1350,"0"-1"-1081,-5 0-89,1-1 90,0 1-90,-1 0 90,1-1-90,0 0 0,0-1 359,2-11-359,-1 7-90,1-12 0,-3 13 90,0-5-90,1 7 0,-2-4-90,2 12 0,-1 5 90,1 5-90,0 5 90,2 9-90,-1-3 90,4 16-90,-2-15-90,7 30 90,-6-28-360,6 19 90,-9-32-1439,5 7 540,-4-12-3418,5 2 2518,-5-9 2069,4-2 0,-1-6 0,2-2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23.2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45 12750,'8'-1'989,"0"1"-629,-4 0 0,1-1 0,1 0-1,1 0-89,1-1 360,7 0-270,-3 0 269,16-2-449,-14 2 180,12-2-360,-16 3-540,7-2 91,-10 2-901,3-1 181,-7 1-270,0 0 90,0 0-360,0-1-360,0 1 2069,0-1 0,2-2 0,2-1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1:23.9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84 11760,'0'-8'720,"1"1"-450,-1 0 90,0 1-1,0-1 1,0 0 360,1-2-450,-1 3 449,0-5-449,0 6-90,1-3 450,-1 5-541,1 9-89,-1-2 90,2 9-90,-2-5 90,1 8-90,0-4 90,3 19-90,-1-13 90,4 26-90,-2-23 90,4 16-90,-4-22 0,7 12 0,-7-14 0,7 8 0,-7-12 0,3 5-90,-4-8 90,3 3 0,-5-5 90,3 2-90,-3-3-360,2 1 270,-7-3 90,0-1-89,-3 0 89,2 0 0,0 1-90,0-1 90,-3 0 0,3 0 0,-3 1 269,3-1-269,12-2 90,-5 1-90,12-1 0,-7 1 90,7-2-180,-3 2-269,13-3-1,-11 2-810,9-1-89,-14 1-4947,5-4 6206,-8 3 0,0-2 0,-4 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30.3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1 106 9781,'5'-7'630,"-1"1"-450,-1 1 0,0 0 0,0 0 90,0 0-91,0-2 91,1 1 0,-1-1 720,4-9-361,-1 4-539,0-2 270,-2 6 180,-2 5-360,-1 5-90,-1 1 89,-1 6-89,0-1 180,-3 13-180,0-6 90,-3 16-180,4-15 180,-4 14-90,5-17-90,-3 16 0,3-17-720,0 11 271,0-14-811,1 7 181,0-9-3778,1 2 4857,0-5 0,1 1 0,0-2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30.5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60 10951,'8'-2'449,"-1"0"-269,-2 0 90,1 0-90,2 0 0,-1 0 90,2 0-90,0 0 0,1-1-90,1 1 359,16-5-539,-13 4-629,21-4 179,-24 4-3957,14-3 4497,-15 4 0,9-5 0,-7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0:49.9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 14549,'6'-2'-1754,"-1"1"0,-3 2 0,-2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31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56 10591,'-1'7'90,"-1"-1"0,1 0 0,0 0 0,-1 2 90,0 0 89,0 3-89,1-2 360,1 7-450,1-7 270,4 5-180,-1-8 180,10 4-271,-5-6 181,15-1-180,-13-4 90,16-5-90,-15 2 90,12-11-180,-15 7 90,5-9 0,-10 8 0,-2-14 0,-3 11 0,-6-15 0,0 14 0,-13-11-90,9 16 90,-10-3-90,11 11-180,-11 6 90,8 0-540,-9 8 180,10 0-989,0 2-450,5-3 1889,3 0 0,6-2 0,0 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31.4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11940,'6'-1'90,"0"1"0,-2 3 0,1 1 0,3 3 0,0 4 90,1 2-90,3 4 0,-1 1 449,18 33-449,-14-22-90,11 30-90,-20-37-1439,-8 23-270,-5-20 1799,-21 21 0,-7-15 0,-16 8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32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3 13559,'-8'-2'540,"-1"2"-360,3 4 0,-2 3-90,-2 1 180,-2 4-91,-1 4 1,0 3 0,-2 4 0,2 3 225,-8 24 0,-1 4-315,4-6 0,-5 18 0,3-4-90,14-30-270,3 23 0,7-34-1439,25 20 270,-8-24-1710,32 13 901,-20-22 2248,12 0 0,4-6 0,4-1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33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41 12570,'6'1'629,"0"-1"-449,-1-1-90,1 1 90,2-1-90,1 0 90,1-1-90,0 1 0,0 0-90,1 0-90,4-1-630,5-2-2788,6-3 1260,-6 2 2248,-5-1 0,-9 1 0,-1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33.3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45 11670,'10'-4'810,"0"0"-630,4 1 90,2 1-1,4-2-89,0 1 0,1 1-90,0-1-90,0 1-3958,28-3 1800,-25 2 2158,19-2 0,-30 3 0,1-1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35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0 107 10771,'5'-7'180,"0"1"-90,-2 1 0,0 0 90,0 0-1,0-1 1,0 0 0,-1 0 0,1 0 810,4-10-811,-4 8 361,4-9-450,-5 12 90,0-1 450,-1 4-540,-2 8 89,1-2-89,-3 9 90,1 4-180,-1-2 270,-2 18-270,2-15 180,0 21-180,2-23 0,0 15 0,2-16-809,-1 12 179,0-14-3688,0 13 1980,1-17 2338,0 4 0,2-9 0,2-1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36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48 12120,'6'-1'720,"0"1"-450,-3-1 89,2 0-89,1 0-90,0-1 90,2 1 0,0-1-90,1 1 89,0-1-179,1 0 180,3-1-719,4-1-4139,8-2 1890,-8 1 2698,1 0 0,-8 0 0,1-1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37.6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27 11400,'4'-7'90,"-1"0"0,-2 4 90,0 0 90,1 1 0,-1-1 270,0 1-360,1 3-1,-2 1 1,1 4 0,-1 1 0,-1 1 0,0 3 0,-1 0-90,1 0 0,-1 2 180,-1 5-270,0-4-540,-1 14 90,2-14-3507,0 14 1888,2-18 2069,2 3 0,0-5 0,2-1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38.1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0 100 12030,'10'-4'990,"2"0"-631,4 0 1,3-1-90,3 1 90,2-1 0,1 0 269,16-3 1,18-1-450,-11 1 90,25-2-360,-44 5-990,22-1 91,-33 3-3509,13-2 2250,-21 3 2248,3-2 0,-8 0 0,-1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39.7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88 12120,'6'-7'990,"-1"1"-811,-2 4 1,0 0 90,0 0-90,1 0 0,0-1-90,0 0 90,0 0 270,6-4-361,-5 3 1,6-5-90,-8 5 0,2-4 0,-3 3-90,-1-4 90,-1 5 0,-3-2-89,1 4 89,-8 3 0,4 2 89,-8 7 1,6-3 90,-9 14-180,8-10 180,-6 12-180,9-13 180,-2 9-90,4-9 0,0 6-90,4-8-450,9 8 1,-2-9-721,12 5 181,-7-9-4138,17-1 5127,-13-3 0,14-3 0,-12-1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2:48.2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0 265 13649,'5'-4'1979,"0"0"-1799,-3 1-90,0 0 90,1-1-90,0 0 90,1-3-90,2-1 90,0-2-91,2-1 91,4-5 90,-2 0-180,1-1 180,4-5-270,-9 11 180,5-7-180,-7 12 180,1-6-180,-2 5 90,2-6-90,-3 7 180,4-7-180,-4 7 90,3-5-90,-3 6 359,2-5-269,-2 6 0,1-3 0,-2 4-180,0 0 90,-3 10 0,1-3 0,-1 10 0,1-4 0,0 1 0,-1 13 0,1-5 0,-1 31 0,0-22 90,0 36 0,0-36 0,0 23-90,1-30 90,1 14-90,0-21 90,1 9-90,-1-15 0,0 7 0,0-9 90,1 5 0,-1-8-90,0 2 0,0-1 90,0-1-90,0 0 90,0 0-90,0 0 360,0 0-450,-2-1 0,-1-1 0,-2-1 0,0 0 0,0 0 0,1 0 0,-1 1 0,-2 1 0,1 0-90,-6 2 90,6-2 0,-7 3 0,9-3 0,-3 0 0,4-1 0,0 0 1,-1 0 178,2 0-89,8-1 90,-2-1 0,7-1 0,-3-1 0,1-1 180,16-5-270,-10 3 90,15-7 0,-19 8 0,9-5-90,-10 6 0,5-3 90,-10 5-90,4-2 90,-5 3-90,2-2 0,-4 2-180,3 0-450,-3-1-2338,2 0-5217,-2 1 8185,-3-3 0,0 1 0,-2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39.9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11850,'4'8'810,"-1"0"-540,0-2 89,0 1-89,0 1 0,1 0 0,1 1 0,0 1-90,1-1 0,1 2 179,3 4-539,4 1-1618,4 1 718,-6-7 1080,1-6 0,-9-4 0,0-2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40.1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114 1 11580,'-9'-1'1170,"-17"16"-1080,15-7 0,-13 12 0,16-11-180,1-1 0,0 0-180,2 0-540,-2 2 91,3-2-2789,0 3 3508,2-7 0,2 2 0,1-2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40.5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44 11670,'3'8'720,"0"1"-450,-3-3 0,1 2-1,0 1 1,0 0 0,-1 1 180,1 4-90,1 1 179,1 7-1168,-1-5 449,-2-7-180,0-7 90,-3-12 90,1 1 0,-1-3 1,2 1 89,-1-2 0,2 1-90,-1-2 90,2 1 0,0 0 0,1 1 90,1 0-90,1 1 0,0 1 90,1 0-90,1 1 0,3 0 90,-1 2 0,7-2 0,-8 5 90,7 1-90,-9 3 0,1 3-90,-6-1-899,-10 8 89,3-5 900,-21 11 0,12-10 0,-10 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40.9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0 11670,'-6'1'540,"0"1"-360,2 1 0,-1 2 0,0 0 0,0 2 0,0 1-1,-2 2 1,1 1 0,-1 2 0,1-1 180,1 4-270,0-4 360,0 11-360,3-11-90,2 13-1170,8-7 361,-3-3-4498,10 0 5307,-9-12 0,6 1 0,-3-3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41.1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56 11670,'6'-1'720,"0"0"-450,-2 0 90,1 0-91,1 0 1,0-2-90,2 1 270,4-2-270,-2 2-180,15-6-360,-14 5-1259,12-4-450,-15 4 2069,3-2 0,-2-1 0,0-1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41.5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51 12210,'2'7'810,"0"0"-631,-1-2 91,-1 1 0,0 1 0,0 0-90,1 0 0,-1 0 0,0 0 449,0 7-539,1-7-90,-1 6-1079,-1-9 989,4-16-90,-2 6 90,4-13-90,-1 6 0,3 0-90,9-12 270,-6 11 0,10-10 90,-11 16 180,8-2-90,-9 7 360,9 1-270,-10 4 449,5 8-449,-8-4 90,1 7-270,-3-7-180,0 7-270,-1-7-3778,1 6 271,-1-8 3867,1 1 0,-1-3 0,0-2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41.9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1 117 12120,'6'-4'540,"-1"0"-450,-1 1 0,1-1 90,1 0-90,-1 0 89,6-5-89,-4 3-90,4-3 180,5-11-180,-9 11 0,7-12 90,-11 15-90,-1-2 0,-1 3 180,-6 4-90,0 3 180,-7 9-90,3-1 359,-10 19-449,11-14 90,-4 10-90,10-15 0,1-2 0,4 7-180,0-6-90,3 4-179,0-8-1,2-1-1799,10-2 90,-5-1 2069,14-5 0,-10-2 0,6-4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42.1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82 0 11940,'-3'8'450,"-1"1"-270,1-1 90,-2 5-90,0 1 89,-1 2 181,-2 10-270,2-6 0,-2 13-540,0 0 0,4-9-719,-3 4-990,6-20 2069,-3 1 0,0-3 0,-1-1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42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27 12030,'9'-3'180,"-1"0"-90,-3 2-90,1 0 0,0 0 0,1 1-180,0-1 180,15-4 0,-7 1 0,12-3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42.4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101 1 11400,'10'9'720,"1"3"-450,-4-2-90,1 4 90,0 0-90,-1 4 89,-2 0-179,-1 2 90,-2 1-90,-2 0 0,-1 1-450,-9 22-5486,-23 6 5846,6-4 0,-27-2 0,16-27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2:50.7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495 7 11041,'-6'-4'359,"0"2"-269,2 1 0,1 1-90,-2 1 90,1 0 0,0-1-90,0 1 90,-1 1 0,0-1 0,-1 0 270,-7 3-270,5-1 270,-13 4-1,1 0-269,2 0 0,-3 1 0,12-4 0,-8 5 0,8-5 0,-7 6 0,9-5 90,-9 8-90,7-7 90,-11 12-180,10-10 180,-11 10-90,12-10 0,-9 7-90,10-8 180,-8 6-91,8-6 1,-6 6-90,8-7 90,-7 6 0,8-6-90,-6 6 90,7-6 0,-5 9-90,5-8 90,-4 8-90,5-8 90,-4 8-90,2-6 90,-2 7 0,3-8 0,-4 9-90,4-9 90,-4 10 0,5-10 0,-3 10-90,3-11 0,-1 10 0,2-9 90,-1 11-90,1-8 0,0 9 0,1-10 90,-1 10-90,2-9 0,0 13 90,0-13-90,1 6 0,-1-8 0,1 1 0,0-1 90,0 4-90,1-3 90,1 13-90,-1-12 90,2 16-90,-1-15 179,2 14-179,-3-14 90,3 9-90,-2-10 90,2 9 0,-3-10-90,4 9 0,-3-10 90,3 9-90,-2-9 90,4 12-90,-4-12 0,6 11 0,-4-12 0,4 9 0,-5-9 90,7 8-90,-6-7 0,7 7 0,-7-9 0,8 6 0,-7-6 0,10 10 0,-8-10 0,11 9 90,-10-9-180,8 7 90,-8-8 90,11 8-90,-9-8 0,12 7 0,-12-7 0,16 5 0,-14-6 90,17 4-90,-16-5 0,14 2 90,-16-3-90,10 1 0,-13-2 0,12-2 0,-11 0 0,15-4 0,-13 1 90,11-3-90,-12 2 0,14-5 0,-13 3 0,15-6 0,-16 6 0,13-9 0,-15 9 0,5-5 90,-8 6-90,0 0 90,-1-1-90,4-4 90,-3 4-90,6-8 90,-6 6-90,9-14 90,-8 11-90,6-13 0,-8 14 0,3-13 0,-5 12 0,4-11 0,-6 13 90,4-12-90,-3 10 0,1-10 0,-2 10 0,1-18 0,-2 15 0,1-17 0,-2 17 0,0-15 0,-1 13 0,1-15 0,-1 17-90,-1-15 90,1 15 0,-2-18 0,1 18 0,-4-17 0,3 17 0,-5-14 0,5 14 0,-5-12 0,4 15 0,-3-10 0,4 13 0,-3-8 0,2 8 0,-4-8 0,4 9-90,-5-8 90,5 9 0,-5-6 0,4 6 0,-5-8 0,4 6 0,-6-8 0,6 9 0,-5-8 0,5 7-90,-7-7 90,8 8 0,-6-6 0,6 8 0,-5-7 0,5 8 0,-3-6 0,4 6 0,-1-2 0,-1 1 0,2 1 0,-4-3 0,4 3 0,-7-4-90,6 4 90,-7-4 0,7 5 0,-5-2 0,5 2 0,-4-2 0,4 3 0,-3-3 0,3 3 0,-2-3 0,3 3 0,-5-3 0,5 3 0,-4-3 0,4 3-90,-3-2 90,4 2 0,-4-2 90,3 3-90,-4-3 0,4 2 0,-4-2 0,4 2 0,-5-1 0,4 1 0,-2 0 0,2 1 0,1-1 0,0 1-90,0 0 90,0 0-90,1 0-90,-1 1-540,1-1-4047,0 0 4767,0 2 0,1-1 0,1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44.2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31 303 10231,'-5'4'-629,"1"0"539,1-2 0,2 0 90,-2 1 0,1-2 180,0 1 179,0-1 271,-1 1 90,0-1 1438,1 0-2068,7-1 90,-2 0-90,6 0 90,-2-2 0,0 1 0,2 0-90,0 0 90,1 0 0,0 0 179,14-2-179,-9 1 90,30-3-90,-17 1-90,11-1-90,-13 2 90,-8 1 0,-1 0-90,1 0 90,-2 0 0,15-2-90,-10 2 90,21-3-90,-22 2 90,22-2-90,-25 2 0,18-2 0,-19 2 0,16-3 90,-15 3-90,12-2 0,-17 3 0,13-3 0,-13 3 0,15-3 0,-14 3 0,15-4-90,-15 4 90,12-4 0,-14 4 0,12-3 0,-12 2-90,10-1 90,-12 2 0,3 0 0,-4 0 0,0 0 0,1 0-90,0 1 90,0-1 0,5-1-90,-3 0 90,6-1 0,-5 2 0,2-2-90,-4 2 90,0-1 0,-1 1 0,0-1 0,0 1 0,0-1 0,7-2 0,-6 2-90,10-3 90,-11 3-90,14-5 90,-12 4-90,13-5 90,-14 6-90,11-6 90,-10 5-90,10-4 90,-11 4-90,12-5 90,-10 5-90,13-6 90,-14 5 0,13-3 0,-13 4-90,11-3 90,-13 4 0,6-3 0,-8 4 0,5-3 0,-6 2 0,4-1 0,-6 3 0,3-2 0,-3 1 90,1 0-90,-2 0 0,-1 1 0,1-1-90,0 1 90,-1-1 0,-4 0 0,-1-1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45.6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13829,'6'-6'1529,"0"1"-1259,-3 3-90,1 1 90,-1-1-90,1 1 0,1 0 0,0 0-91,2 0 91,0-1-360,22 0-179,-15 1-1890,23-2 810,-27 3-1619,6-1 3058,-10 1 0,-1 0 0,-3 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45.9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11311,'10'3'809,"-1"0"-449,0-3-90,2 0 90,2-1-91,5 0 451,24-1-540,-13 0 0,26-2-180,-31 2-900,17 0 91,-22 1-2250,8 1 901,-17-1 2158,0 2 0,-2-2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0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80 10861,'7'-1'270,"-1"0"-180,-3 0 89,1-1-89,0 0 90,0 0 180,3-2-270,-2 2 270,3-3 270,1-3-541,-3 3 181,2-5-180,-6 6 270,1-6-270,-3 6 90,-1-5-90,-1 4 0,-2 1 0,-2 3 0,-3 5 0,1 2 0,-8 13 89,7-7-89,-8 18-90,11-17 180,-1 10-180,5-13 180,1 10-90,2-11 0,6 11-180,-2-12-809,12 4 269,-7-9-1619,12-1 450,-10-3 1799,9-4 0,-5-1 0,4-2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0.6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12570,'7'7'989,"0"1"-629,-2-1-90,0 2 0,2 1 0,1 1-1,0 1-89,1 0 0,0-1-90,-2 0-180,7 4-899,-1-2 449,0 0-2968,0-4 3508,-9-8 0,3-1 0,-3-2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0.7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94 13 11670,'-3'-6'90,"1"1"180,0 3-180,-3 3 90,1 0 0,-3 2 0,1 2-90,0 1 90,-2 1-990,-12 27 90,12-19-989,-10 20-449,16-28 2158,1-1 0,0 1 0,1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1.1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25 11400,'0'8'630,"0"1"-360,-1-1 90,0 2-90,-1 1-1,1 1 1,0 0 180,0 6 270,3 8-630,0-7 89,1 5-89,-1-16-269,1 2-451,-1-5 360,0-4-989,-4-44 1259,2 17 90,-2-24-3482,3 33 3392,-1 6 0,2 2 90,0 0-90,2 0 0,1 1 0,1 2 180,6-2 3212,-3 4-3213,8-1-89,-6 4-90,2 1 90,-4 2 0,0-1-90,-2 2 0,-2 0-359,-1 2-1,-3-1-2249,-5 4 1,-3-3 2608,-4 2 0,-3-2 0,-1-1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2.3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 13 12030,'4'-7'2878,"-1"2"-2698,-10 12 0,3-2-90,-8 11 90,6-3 0,-2 3-90,1 0 90,1 2-90,0 1 270,1 23-540,8-3 0,0 5-1259,16-8 359,-8-25-4946,17 5 6026,-14-15 0,11-2 0,-7-3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2.5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37 13379,'7'-4'450,"1"1"-450,-2 2 0,1-1-90,0 1-180,1-1-359,0 0-2430,3-1 3059,0-1 0,2-3 0,-1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3.0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0 104 11670,'2'8'1170,"-1"6"-990,0-7-1,0 4-89,-1-7 0,0 1 90,0 0-90,0-1 180,1 0-90,-1 1-270,-1-1 90,-1-5 0,1-1-90,-1-5 0,4-7 0,-1 4 90,6-16-90,-2 11 90,14-21 0,-10 21 0,7-9 90,-9 18-90,-1 0 180,4 1-90,-2 1 180,7 1-90,-7 2 359,10 6-359,-11-1 450,8 14-450,-10-8 180,3 11-270,-5-11 0,-1 8-270,-1-9-630,0 6 1,-1-9-6387,0 1 7196,2-4 0,-2 0 0,1-3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2:55.2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14 176 15358,'6'0'1529,"-1"-1"-1349,-3-2 0,0 0 0,0-1 0,0 1 0,0-1-90,1-1 0,0 0 359,7-13-359,-5 8 0,7-13 0,-9 14 0,3-7 0,-3 9 0,2-9-90,-3 9 90,2-8-90,-3 9 0,1-4 90,-1 6-180,0-2 90,0 7 0,0 0 0,1 6 0,-2 0 0,1 2 0,-1 8 90,1-4-90,0 18 0,0-15 0,0 15 90,-1-17 0,0 14-90,0-12 90,1 16-90,-1-17 180,1 13-180,0-17 0,-1 10 0,1-14 90,0 5-90,-1-8 90,1 2-90,-1-2 0,0 0 0,0 0 0,0 0 0,1 0 0,-1 1 90,0-2-270,0 0 0,0 0 90,-2-1 90,1 1 0,-1-1-90,0 1 90,0-1-90,-3 2 90,1-1-90,-6 6 0,4-5 0,-8 7 90,7-6 0,-5 3-90,7-4 90,-6 3 0,6-3 0,-4 2 0,6-4-90,-2 3 0,2-3 360,-1 1-270,11-6 90,-3 1 0,8-4 0,-5 3 0,2-2 90,9-3-90,-3 1 0,11-5-90,-12 6 180,10-4-180,-12 5 0,8-2 0,-12 4-270,4-1 0,-7 2-5037,2-1 3958,-11 2 0,2 0-360,-4-1-360,3 0 2069,0 0 0,-2-3 0,0-2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3.3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32 104 13110,'8'0'539,"1"-1"-359,-4-1 0,1 0 0,0-1 0,1 0 0,2-1 0,-2 0-1,1-1 451,8-10-540,-8 7 180,6-14-270,-12 15 90,-1-7-90,-3 9 90,-5-2 0,2 5 0,-9 4 0,3 4 180,-18 23-181,14-12 181,-16 29-270,22-28 90,-2 9 0,8-17-90,2 0 90,1-1-180,2 2 0,2-3-449,6 2 179,0-5-1439,19-3 809,-11-5-2248,23-8 630,-20 1 2608,8-8 0,-1-7 0,2-5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3.5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1 11760,'-7'14'810,"0"0"-540,2 2 89,-2 2 1,1 3-90,1 2 90,-1 3 90,1 8-181,1-7 181,1 30-540,3-32-359,1 19 89,0-32 360,1 6 0,-2-12 0,2 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3.7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43 12480,'1'-7'809,"1"0"-629,2 6 0,2 0 0,2 0 0,0-1-180,3 1-180,6 0-90,-3 0-5756,23-4 6026,-21 2 0,17-4 0,-18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4.0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 12120,'6'2'720,"1"0"-450,-1 1 89,1 1 1,1 3 0,2 2 0,1 4 449,7 13-539,-4-4 630,15 34-721,-16-25-3391,6 45 2943,-16-42-2708,-16 43 1538,-2-46-3508,-33 33 4947,22-40 0,-26 16 0,19-19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5.4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28 15268,'10'-1'900,"0"0"-630,-1 0-1,0 0-89,0 0 0,1 0 0,0 0 0,0 1-180,0-2 0,-1 2-90,-1-1-1259,9-1-4318,-1 0 2879,1 0 2788,-4-2 0,-7 1 0,1-1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6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41 141 11400,'2'-8'1080,"2"-11"-810,-2 10 0,2-10-1,-2 11 1,0 0 0,0 0 720,2-7-721,-1 6 721,3-10-810,-4 12 539,2-4-629,-2 11 90,1 1-90,-1 5 0,-1 1 0,0 3 90,0 17-90,0-8 90,1 17-180,-1-19 90,0 14 0,0-17 0,1 15-90,-1-18 0,0 7 0,0-11 90,0 4-90,-1-6 89,1 4-178,-1-5-271,1 0 180,-5-4 180,1 1-90,-3-3-90,-1 2 180,2 0-180,-6 0 180,4 1-180,-9 1 180,8 0-90,-7 0 90,9 0-90,-3 0 90,5-1 0,3 1 90,4-2-90,7 1 90,-1-2 90,15-1-90,-8 0-90,17-1 0,-18 2-540,14-1 91,-16 1-181,5 0-359,-11 0-451,-1 1 1440,-2 0 0,-1 0 0,-2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2:58.9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42 161 11041,'-9'1'719,"2"0"-449,3-1 90,1 0-90,-1 0 269,0 0 91,0 0 539,1 0 271,-1 0-1350,10 0 0,-2 0 269,10 0-179,7-1 0,-2 0 0,12-1 0,-2 2 0,2-2 449,41 1-224,-15 0 0,2 0-315,-9 0 0,1 0-1651,24-1 0,-4 1 1741,-10 0-1135,8 0 1,-1 0 1044,-5 0-355,13-1 1,1 1 354,-18 0-369,36 0 369,-48 1 1514,0 0-1604,-2 0 2620,18-1-2530,-15 1-1,43-3-89,-46 2 90,39-4-90,-54 4 90,15-2-90,-29 1 1489,8 0-1489,-13 1 701,5-2-611,-10 3 505,3-1-595,-3 0 0,1 0 0,-3 1 0,0-1 0,0 1 0,0-1 0,-1 1 0,1-1 0,-1 0 0,1 0 0,0 1 0,4-3 0,-2 2 0,11-3 0,-7 2 0,6-1 0,-5 1 0,2 0 0,3-1 180,9-1-90,-3 1 89,14-3-89,-13 3 180,24-5-180,-21 4 90,33-5-180,-34 5 180,26-4-180,-31 5 90,11-3-90,-19 4 90,6-1-90,-9 2 0,5-1 0,-9 1 90,4-1-90,-6 1 0,2 0 0,-2 1-180,1-1-630,-1 1-2878,1-1-2518,-2-1 1529,-2 0 4677,-2-1 0,-3-2 0,-1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3:00.0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51 101 12390,'6'3'1169,"-2"0"-989,3-5 90,-2-1-90,0 1 0,1-2 0,0 1 0,1-1-90,-1 1 89,0-1 271,7-9-360,-6 4 0,3-6 0,-6 2-90,-4 7 0,-3-8 0,0 10 180,-9-3-180,4 7 180,-11 5-90,8 0 180,-15 19-90,13-10-1,-10 18 1,16-15 180,-4 14-270,7-14 360,2 15-270,4-16 90,9 18-181,-1-18 181,18 13-270,-14-19-180,14 6 1,-15-11-901,13 0 540,-13-4-179,8 0-181,-10-4-359,0 1 1259,15-14 0,-10 4 0,12-10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3:00.2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12480,'7'1'899,"-1"2"-539,-2 0-90,1 3 90,2 1 0,1 2-91,2 1 1,1 1 0,0 0-90,0 1 450,13 10-990,-4-4 90,3 1-629,-7-9 359,-10-9-1259,3-2 989,-5-1-3327,3-5 4137,-5 2 0,3-8 0,-2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3:00.4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192 25 11400,'1'-8'360,"-1"1"0,0 4-180,-1 0 360,-1 1-181,-1 1 1,-1 2 270,-9 6-270,2 1 269,-13 13-1618,-31 42-1,28-32-269,-20 28-630,44-53-629,1 0 2518,2-1 0,1 0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2:57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519 8 10321,'-7'-3'360,"0"0"-270,3 2 180,0 1-90,-2-1-90,2 2 89,0-1-89,-1 1 90,1 0 0,-2 0-90,1 0 450,-12 4-180,-2 2-270,-3 0 269,-8 3-269,15-5 360,-24 8-270,19-7-90,-9 4 90,15-6-90,2 1 0,1-1 90,-2 2-90,4-2 89,-7 4-89,9-4-90,-3 2 90,6-2-90,0 0 0,0 1 90,-1 1-90,2 0 90,-4 4-90,3-3 180,-7 8-90,5-7 90,-9 12-90,8-11 90,-9 13-180,9-13 180,-7 13-180,8-12 90,-3 7-90,5-8 180,-3 9-180,3-9 90,-1 10-1,2-10 181,-4 14-180,3-12 0,-3 11-90,5-13 180,-3 10-90,3-10 0,-2 11-90,3-11 180,-1 12-180,2-11 90,0 15 0,0-13 90,2 13-180,0-14 90,2 14 0,-2-14-90,2 10 0,-2-12 179,2 9-179,-2-8 180,2 7-180,-2-10 180,2 8-180,-1-8 180,2 10-180,-2-9 180,4 10-180,-3-10 180,3 8-180,-3-9 90,3 8-90,-2-8 180,5 9-180,-4-8 90,6 8 0,-7-10 0,7 8-90,-7-8 90,5 4-90,-6-5 90,6 5-90,-5-5 90,3 3-90,-2-3 0,-1 0 0,0 0 0,3 2 0,-1-2 89,4 4-89,-5-4 0,11 6 0,-9-6 90,9 5-90,-10-7 0,10 2 0,-8-3 90,15 3-90,-12-2 0,12 0 0,-11-2 0,14 2 0,-13-2 0,14 1 0,-16-2 0,20 1 90,-17-2-90,16 0 0,-18-1 0,16-4 0,-15 2 0,14-4 0,-15 3-90,13-5 90,-13 5 0,15-8 0,-17 7 0,14-8 0,-15 8 0,14-10 0,-14 8 0,8-6 0,-9 6 0,8-8 0,-9 8 0,6-9 0,-8 10 0,7-12 0,-7 9 0,5-9 0,-6 12 0,1-8 90,-3 6-180,2-7 180,-3 8-90,3-10 0,-3 8 0,2-13 0,-2 13-90,1-14 90,-2 14 0,3-14 0,-4 15 0,3-10 0,-3 10 0,1-2 0,0 4 0,-1-1 0,1 1 0,-1 0 0,0 0 0,0-1 0,-2-6 0,1 6-90,-2-12 90,1 12 0,-2-9 0,1 9 0,-2-5 0,1 7 0,-2-7 0,2 7 0,-7-10 0,6 8 0,-6-6-90,6 7 90,-10-12 0,8 10 0,-8-11 0,9 13 0,-4-7 0,5 7 0,-5-4 0,6 6 0,-4-4 0,3 5 0,-5-6 0,6 6 0,-7-5 0,6 5 0,-7-4 0,6 5 0,-4-3 0,5 3 0,-6-3 0,5 3 0,-6-3 0,7 3 0,-7-2 0,6 2-89,-8-4 89,8 4 0,-7-3 0,6 3 0,-4-2 0,5 3 0,-7-1 0,6 1 0,-8 0 0,8 1 0,-5 0 0,6 1 0,-10-1 0,9 0 0,-8 0 0,11 1 0,-4 0 89,3-1-178,0 1 178,0 0-89,1-1 0,-2 1 0,3 0 0,-2 0 0,1 0 0,0 0-89,-1 0 178,2-1-178,-1 1-901,1 0 630,-1 0 0,0 0 1,0 0-181,1 0-989,0 1-1170,1 1 2699,-1-1 0,2 1 0,1-1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3:01.4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17 107 12390,'2'7'1349,"-1"4"-989,0-5 0,-1 5 0,-1-1 359,0 10-449,0-3 899,-2 30-899,1-23 450,-2 25-450,3-32 89,-1 7-269,2-15 270,-2 9-360,2-11-989,-1 4 809,0-15-90,0 0 0,1-6 90,0 1-90,0-3 1,0-1 89,0-4-450,4-24 360,-1 11 0,8-29 90,-4 31-89,14-26 179,-10 30 90,17-22 0,-16 32 269,13-7-179,-16 16 90,4 1 0,-8 6-90,0 1 90,-1 1 0,-1 1-90,-1 1 0,-2 1 90,-5 9-270,0-6-450,-9 12 0,5-13-359,-3 2-540,4-5-1620,-1-2 3059,4-2 0,-2-2 0,3-1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3:01.9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115 1 12840,'-6'3'899,"-1"1"-539,1 1 90,0 2-91,-2 3 1,0 2 90,-1 4-90,0 2 90,0 3 1079,-11 40-1349,11-29 359,-6 43-449,13-54-180,1 15-90,2-23-1619,6 6 540,-1-11-6746,19 2 8005,-12-10 0,16-5 0,-10-2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3:02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66 14549,'1'-6'899,"1"1"-629,1 4 0,1-1 90,2 0-180,1-1 89,1 1-89,1 0 0,0 0-180,1 0-1889,16-4-2158,-6-1 2428,6 0 1619,-11 0 0,-7 2 0,1-1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3:02.5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1 12210,'0'9'1259,"-1"0"-899,0-1 540,-1 6-451,0-3 1,-1 5-90,1-4 0,0-2-90,0 1 269,0 1 361,-1 4-720,2-5-180,-1 1-270,2-15 90,2-1 0,1-7 0,2-2 0,2 2 0,0-4-90,6-4 180,-3 4 1,3-2-1,-6 7 0,1 3 0,-2 1 90,4-2 0,-3 4 180,4-2-90,-6 5 449,5 5-269,-5 0 180,4 7-180,-5-3 269,2 10-449,-3-8-450,1 11 1,-3-13-2070,0 8 900,-1-11-1979,1 2 3508,-1-4 0,1-2 0,-1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3:02.9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0 151 12570,'8'-2'270,"-1"-1"-180,-4 1 90,3 0-1,-2-1 1,2 0 0,0-1 180,4-3 180,4-4-360,-3 0 179,6-9-269,-10 9 180,5-14-270,-9 13 180,2-7-180,-4 13 180,0-3-90,-4 8 180,-3 6-180,-2 3 90,-3 5 0,3 0-1,-1 1-89,1 0 90,1 1 0,1 0 0,0-2 180,-1 9-270,4-9 90,0 10-180,5-14-360,8 7 90,-1-9-1259,19 2 719,-10-8-3957,27-8 1979,-22-1 2788,13-7 0,-8-5 0,0-3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3:03.2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98 1 13559,'0'9'1349,"-1"1"-899,-2 3 90,-1 2 0,0 4-1,-1 1 451,-2 13-541,2-8 271,-3 18 0,3 4-720,1-14-360,0 8 90,3-31-1439,-1 5 810,0-10-3149,-3 0 1979,1-7 2069,-6-5 0,0-4 0,-3-5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3:03.3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40 12840,'8'-2'2338,"45"3"-2338,-32-1-90,35 1-179,-41-2-91,0 0-270,-2-1-359,-1 0-361,0-1-449,-2-1-359,0-1 2158,-3 0 0,2-3 0,-1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3:03.6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169 1 12480,'7'6'1169,"0"0"-719,-1 2-90,2 1 89,2 4-89,1 1 90,1 2 360,5 13-181,0 6 271,-3 34-900,-8-24-450,-15 24-180,-3-41-3148,-27 26 2429,15-28-540,-18 14 1889,0-16 0,-8 1 0,-16 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3:35.1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119 173 9691,'-7'-1'900,"1"0"-630,2-1 269,2 1-269,-2-1 0,1 0 90,0 0-90,1 0 0,0 0 89,0 0-89,1 0 450,-3-2 89,-2-2-629,2 0 90,-1 0-90,3 3 180,-1-5-270,3 3 90,-1-6-90,2 5 90,6-15-180,-3 10 90,8-13-90,-6 15 89,5-7-89,-5 9 0,4-2-89,-6 8 178,10 8-89,-7 2 0,12 23 0,-11-12 0,6 31 0,-10-27 90,1 21-90,-5-26 0,-3 20 90,-1-21-90,-6 18 0,3-20 90,-12 14-90,8-17 0,-9 10 90,10-14-90,-13 9 0,12-11 0,-11 8 0,15-11 90,-5 2-90,7-3 0,-4 2 0,6-3-90,-2 0 90,2 0 0,0 0 180,1 0-90,3 1 0,1-1 180,6-1-90,-1-2 359,17-4-359,-7 1 270,30-9-270,-24 6 0,24-7-90,-27 7 270,24-7-360,-27 8 0,12-3 0,-22 7-180,-1 0-540,2-1 360,-3 1-1259,2-1 180,-4 2-1259,1 0 1258,-1-1-2427,-1 0 3867,-1-1 0,-1-3 0,0-2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3:36.7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655 22 10411,'-9'-2'-360,"1"1"360,2 0-90,0 2 90,1-1 0,-1 0 90,-1 0 0,0 1 90,-1-1-90,1 0 450,-6 2 89,-3 0-359,1 0 270,-8 2-450,11-2 360,-17 6-360,13-3 89,-9 3-89,9-3 0,-1 2 0,1-1 180,-8 5-180,6-2 180,-19 13-180,18-11 90,-17 13-180,20-13 180,-15 14-90,17-12 0,-12 11 0,16-14 89,-11 13-89,12-13 0,-9 12-90,11-12 180,-8 13-180,7-11 90,-7 15 0,9-14 0,-7 16 0,6-14-90,-2 7 90,6-11-90,-1-1 90,1 1 0,-1 0-90,1 0 90,1 0 90,-2 7-180,2-6 270,0 14-270,1-14 179,0 15-89,1-15-90,0 11 90,1-11 0,0 11 0,0-10 0,3 10-90,-2-11 360,10 19-360,-5-16 180,11 17-90,-9-19 90,14 12-90,-12-15 90,10 10-180,-11-12 269,9 7-269,-9-7 180,13 8-90,-14-10 90,13 8-90,-12-9 90,12 5-180,-11-7 270,15 3-180,-11-3 0,14 1 0,-15-3 90,14 2-180,-15-2 90,16 1 0,-18-1-1,13 1-89,-15-2 0,9 0 90,-9-1-90,10-2 90,-8 1-90,8-2 0,-8 1 90,11-2-90,-10 1 0,15-3 90,-15 3-90,16-5 0,-15 4 0,14-6 90,-15 6-90,9-6 0,-12 7 0,11-8 0,-10 6 90,6-4-90,-8 5 0,0-1 0,-1 0 90,7-8-90,-6 5 90,8-11-90,-8 10 0,9-14 90,-9 13-90,11-15 0,-12 15 0,12-13 0,-10 12 0,7-9 0,-9 11 0,5-12 90,-6 10-90,3-11 0,-6 13 0,1-12 0,-3 10 0,-1-14 0,0 13 0,-3-18-90,1 12 90,-3-18 0,1 18-180,-5-30 180,3 26-90,-2-18 90,3 25 0,1 1 0,-1 0-90,-1-3 90,0 5-90,-6-11 90,6 12 0,-10-12 0,9 14 0,-8-9 0,8 11 0,-5-6 0,6 8 0,-7-8 0,6 7 0,-6-7 0,7 8 90,-6-6-90,5 6 0,-6-5 0,7 7 0,-6-4 0,6 5-90,-4-2 0,5 4-719,-2-3 449,2 3-1349,0-1-1568,1 1 0,2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6:28.3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 14189,'11'2'1079,"0"-1"-719,1-2 0,4-1 90,2 0-1,2-1-89,2 0 0,0 1 0,0-1 0,-1 0 179,8-1 181,1 2-91,4-3-449,-12 3 0,-4 0-90,-14 1-450,2 1-3687,-3-1 2428,-1-1-2159,-1 0 450,0-2 3328,0 1 0,2-4 0,0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4:57.4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47 140 9961,'-5'-4'-270,"0"1"270,2 1 0,1 0 0,-1 0 90,1 0 0,0-1 0,0 1 0,0 0 360,-1-3-360,0 1 360,0-1-180,0 1-91,0 1 91,1 0-90,0 1 90,1 0-180,3 6-90,0-2 90,3 6-90,0-4 90,1 0 0,4 4-90,3 0 90,0 1-90,2 0 180,9 2-180,-9-4 90,14 3-90,-18-7 90,11 1 0,-12-3-90,10 0 89,-11-1 1,9-1-90,-9 1 0,10 0 90,-9 0-90,16 4 0,-13-2 0,13 5 0,-17-4 90,11 4-90,-11-4 0,7 4 0,-9-5 0,5 4 0,-5-4 90,5 2-90,-5-2 90,12-2-90,-9-1 90,14-3-90,-13 0 0,17-7 0,-13 4 90,13-6-90,-15 6 0,10-1 0,-12 4 0,13-1 0,-14 4 0,12 0 0,-12 2 0,9 1 0,-10-1 0,9 2 0,-8-1 0,13 1 0,-13-1 0,9 1 0,-9-2 0,11 0 0,-9-2 0,18-2 0,-15 0 90,26-7-90,-24 6-90,17-6 90,-20 5 0,11-4 0,-13 5-90,10-5 90,-12 6 0,8-1 0,-8 3-90,11 2 90,-10 1 0,13 4 0,-12-3 0,11 4 0,-12-4 0,14 1 0,-12-3-90,14-1 90,-13-1-180,20-5 90,-15 1-89,24-11 89,-25 8 0,17-10 90,-21 11-90,10-5 90,-14 7 0,15-6-90,-12 6 0,23-7 90,-21 7 0,17-5 90,-19 6-180,15-3 90,-17 4 0,13-2 0,-17 4 0,2-1 0,-3 2-90,-1-1 0,-1 1 0,0-1-540,0 2 91,0-1 539,-2 1 0,0 0 0,-1-1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4:58.9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17 9691,'-6'-4'360,"1"0"0,2 2 90,1 1-180,0-1 359,0 0 91,0 0-630,6 6 0,-3-3 90,5 5-90,2 1 0,-5-2-90,6 5 90,-6-4-90,1 1 89,0 0 1,2 7 90,2 9-180,-2-4 180,4 16-90,-6-19 0,6 24 0,-5-21 0,5 23 0,-6-26 0,2 15-90,-4-17 180,0 13-90,-1-13 90,-1 15-180,-1-17 90,-1 10 0,1-13 89,-3 10-179,3-11 180,-5 10-180,4-11 180,-3 8-180,2-9 90,0 4-90,1-6 90,-2 3-90,2-4 90,-1 3-90,2-2 0,-2 0 0,1-1 90,-1 2-90,1-3 0,-3 4 0,3-3 0,-1 1 0,2-1 0,-1 0 90,0-1-90,-1 3 0,1-2 0,0 3 0,0-2 0,0 2 0,1-2 90,-1 2-90,2-3 90,-2 1 0,1-2 450,0 1-540,0-7 0,0 2 89,0-5-89,0 4-89,0-5 89,0 3 0,-2-7 0,2 5-90,-2-10 90,1 9-90,-2-9 90,3 10 0,-2-5 0,2 7 0,-1-3-90,2 5 90,-2-2-180,1 2 180,2 9 0,0-3 0,1 9 0,1-3 0,-1-3 90,1 6-90,-1-6 0,2 7 0,-1-6 0,1 5 0,-1-7 90,2 5 0,-2-6 0,2 3-90,-2-5 179,8 0-179,-5-3 0,8-3 0,-8 0-179,8-6-1,-7 4-360,5-6 90,-7 7-2698,3-6 1169,-4 7 1979,1-5 0,-1 2 0,1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5:12.1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22 8882,'-5'-4'899,"0"0"-269,3 2-90,0-1-1,0 2 271,0-2-270,0 1 539,0 0-989,6 6 90,-2-2-90,11 9-90,-5-6 90,4 3-90,-2-3 90,-1-1-90,2 0 90,3 0 0,19 1 0,-12-2 0,19-1-90,-21-3 89,26-5-89,-23 2 90,19-5-90,-30 5 0,9-2 0,-12 3 90,6-2-180,-9 4 90,3-1 0,-5 3 0,3 2 0,-3 1 90,3 7-90,-2-6 0,3 8 0,-3-9 0,6 5 0,-3-5 90,12 0-90,-8-4 0,18-5 0,-12 0 0,25-9 0,-21 7 0,22-6 0,-27 9 0,14-1 0,-19 4 0,10 0 0,-12 3 0,10 1 0,-9 0 0,10 1 0,-10-2 0,12 2 0,-11-2 90,17 2-90,-15-2 0,18-1 0,-16-1 0,9 0 0,-10-1 0,3 0 0,-2-1 0,2 0 0,1-1 0,-1 1-90,12-2 90,-11 1 0,13-2 0,-17 3-90,18 0 90,-16 0 0,15 1 0,-17 1 0,15 2 0,-12-1 0,13 2 0,-15-2 0,14 1 0,-14 0 0,12 0 0,-16-1 0,15 1 0,-15-2 0,12 0-90,-15 0-179,5 0-1,-7 0-810,3 0-2248,-5-1 3328,-1 0 0,-1 1 0,-1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5:14.2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1218 13 10861,'1'-7'3238,"0"2"-3148,-1 13 0,1-4-90,-1 9 90,0-7 0,1 1 0,-1 0-90,1 1 270,0 18-181,0-12 1,0 20 0,0-21 0,2 16-90,-1-11 180,2 15-180,-2-16 180,1 20-180,-1-20 180,0 27-180,-1-26 180,-2 23-180,1-24 180,-2 14-180,0-17 180,-2 16-90,2-14 0,-5 15 0,4-16 89,-8 16-179,6-15 180,-9 16-90,7-17 90,-12 15-90,10-15 0,-8 9 0,8-13 0,-12 9 0,9-9 0,-20 12-90,17-13 90,-16 9-90,15-11 180,-24 11-180,21-10 90,-23 9-90,25-12 90,-20 7 0,18-7-90,-19 7 90,22-8-1,-17 6-89,17-5 0,-12 4 90,16-6 0,-19 8-90,17-7 90,-17 7-90,19-8 0,-14 5 90,12-5-90,-16 5 0,15-5 0,-19 4 0,17-4 0,-23 4 0,24-6 90,-21 3-90,22-3 0,-10 1 0,14-3 0,0 1 0,0 0 0,-4-1 0,4 1 90,-10-2-90,11 1 0,-12-2 0,13 1 0,-11-1 0,13 0 0,-7 0 90,8 1-90,-1 0 0,3 1 0,0-1 0,0 0 0,0 0 0,1 1 0,-1-1 0,-3-1 0,3 1 0,-5-2-90,4 2 90,-7-2 0,5 2 0,-9-2 0,9 3 0,-5-2 0,7 2 0,-3-1 0,2 0 0,2 1 0,-2-1 0,3 1-90,-1-1 90,1 0-90,3-2 90,1 0 90,2-1-90,1 1-90,0-1 90,0 0 0,1-1 0,7-4 0,-4 3 0,8-8 0,-9 9-90,8-6 90,-9 7-90,6-4 90,-7 6 0,2-3 0,-4 3-90,2-2 90,-3 3 0,2-1 0,-2 0-90,0 1 90,-7 2 0,3 0 0,-6 3-89,4-2 89,-1 0 0,-4 2 0,2-1 0,-7 3 0,8-3-90,-6 2 90,6-3-90,-5 3 90,5-3 0,-5 3-90,7-3 90,-3 2 0,4-2-90,-2 1 90,2-1 0,-1 2 0,2-3-90,-1 3 90,1-2 0,0 2 0,1-1 0,0 0 0,1 1 0,0 0 0,0 0 0,4 5 0,-2-5 90,4 5-90,-2-5 180,5 4-180,-3-4 90,7 5-90,-6-5 90,10 4-90,-8-4 0,13 4-90,-12-4-540,11 1 180,-13-3-2788,7 1-270,-10-2 3508,2 0 0,-5-1 0,-1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18.2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2544 12 9961,'-3'-6'4138,"0"1"-4048,-2 5 0,2 0 0,-2 2 0,2 0 0,-1 1-90,0-1 90,-1 2 269,-18 14-269,12-9 0,-23 19 0,24-20 0,-12 10-90,13-11 90,-11 7-90,9-6 90,-9 6-90,10-8 90,-15 7-90,10-6 90,-26 10-90,20-10 90,-31 9-90,28-10 90,-30 6-90,31-7 0,-20 3 0,25-6 90,-22 4-90,22-4 0,-26 2 0,25-3 0,-27 0 0,23 0 0,-21-1 0,22 0 0,-26 1 0,24 0 0,-28 0 0,28 0-90,-27 1 90,26-2 90,-30 1-180,34-1 90,-29 1 0,30-1 0,-22 2 0,22-1-90,-26 2 90,23-1-90,-28 3 90,29-3 0,-15 2 0,18-2-90,-28 2 90,23-1-90,-24 2 90,29-2-90,-20 2 90,20-3 0,-17 3 0,20-3-90,-21 3 90,19-2 0,-23 4 0,24-3-90,-33 8 90,27-6 0,-23 6-90,28-7 90,-14 5 0,12-5 0,-20 9 0,21-7 0,-15 7 0,18-7 0,-15 9 0,16-8 0,-19 13 0,20-12 90,-19 15-90,19-12 0,-13 11 90,15-10 0,-14 16-90,12-13 0,-6 10 90,9-12-90,1 1 90,-10 12 0,8-9 0,-13 22-90,15-23 90,-10 19 0,12-22-90,-4 11 90,8-15-90,-4 9 90,5-10-90,-3 8 0,3-10 90,0 5-90,1-8 0,-1 5 0,2-5 0,-1 1 0,2 0 0,-1-2 0,0 0 0,1 1 90,-1-1-90,0-1 90,0 1-90,1 0 0,-3-4 0,1 1 0,-2-3 0,2 0 0,0 0 0,0 0 0,0-1 0,-2-3 0,1 2 0,-1-3-90,1 3 90,1 0 0,0 0 0,-1-4-90,0 3 90,-1-7 0,2 7 0,-2-7 0,2 8 0,-2-4-90,3 5 90,-2-1 0,2 1 0,-1-1 0,1 1 0,-1 0-90,1 1 90,0 0 0,2 9 0,-1-2 0,2 6 0,0-3 0,-1 1 0,1 1 90,2 11-90,-2-8 90,1 11-90,-1-15 90,2 8-90,-3-8 0,3 6 0,-3-8 0,3 5 90,-2-5-90,2 3 0,-3-5 90,2 1-90,-1-3 179,2 1-179,1-3 90,1-1 0,0-1 0,4-4-90,-3 1 90,9-5-90,-5 3 90,12-8-90,-9 7 0,12-7 0,-16 9 90,7-3-180,-11 7 0,3-3-90,-5 3-899,2 0-1170,-3 1 810,2-1-450,-2 2-809,2-2 2698,-1-1 0,3-3 0,2-2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37.1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4951 11 11221,'-6'-5'2428,"1"1"-2068,2 2-270,-1 2 0,1 1 0,-1 0 90,1 0-90,-1 0 0,-1 0 0,0 1 269,-19 6-269,9-3 180,-31 10-270,24-9 180,-36 10-180,28-8 180,-47 9-180,38-9 90,-55 11 0,49-11 0,-43 7-90,42-7-1651,-6 0 0,-2 0 1651,-5 0-428,-11 2 1,1-1 427,9-1 0,-8-1 0,0 1 0,13-3 0,-2 0 0,0-1 0,5-1 0,-5-1 0,0 1 0,0-2 0,1 0 0,1-1 90,3 1-1068,-4-1 0,0-1 978,-2 1-343,-13-2 1,0-1 342,6 1 0,-10-2 0,0-1 0,7 1-45,4 0 0,0 0 1705,0 1-1660,2 0 0,-1 1 0,-2 0 0,-7 2 0,0 0 0,12 0-607,0 1 0,1 1 607,0 0 836,-15 2 0,-2 2-836,0 1 0,-1 0 0,2 2 0,21-1 0,-4 4 0,1 0 0,6 0 0,-1 1 0,2 0 0,9 0 0,-46 17 0,44-14 0,-46 21 988,51-20-943,-8 6 0,-1 2 45,7-4-308,-28 19 308,40-21 3045,-2 3-3045,3-1-90,-14 15 90,13-11 433,-32 34-523,32-30 90,-26 27-90,31-32 90,-21 21 0,23-23 0,-18 18-90,22-23 431,-17 16-431,17-17 90,-19 20-90,20-23 90,-13 14-90,17-17 0,-6 6 0,12-10 0,-7 4 0,8-5 90,-5 3-90,6-4 0,-3 2 0,4-3 0,-2 1 0,2-2 0,0 1 0,1-1 90,0 0 0,0-1 0,0 1-90,0-4 90,1 1-90,0-4 0,0-1 0,1 0 0,1-8 0,0 5 0,1-7 0,-1 7 0,2-7 0,-2 7 0,3-9 0,-3 11 0,1-9 0,-1 10 0,1-7 0,-2 9 0,0-3-90,0 4 90,-2 6 0,0 0-90,-2 8 90,0-2 0,-1 7 0,0-2 0,-4 15 0,4-13 0,-4 17 0,5-21 0,0 7 0,2-10 0,1-1 0,0 0 0,1 0 0,0-1 0,3 1 0,-1-3 90,8-1-90,-2-3-360,19-6 180,-11 1-1439,22-8 720,-22 8-3689,13-3 2160,-20 6 2428,2 1 0,-6 3 0,-1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37.9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128 101 11760,'3'-7'450,"0"1"-270,-2 2-90,1-1 90,1 0 0,0-2 0,1 0-1,1-1 1,0 0-90,1 0 450,10-9-450,-8 9 90,13-2-90,-16 12 0,5 11 0,-8-2 0,-1 26 0,-3-15-90,-6 27 90,0-25-1,-14 30-89,8-25 0,-16 25 90,14-29-90,-18 21 0,18-25 90,-16 19-90,21-27 90,-7 8 0,12-14-90,-1 2 450,5-6-270,4-1 0,1-2 180,12-4-180,-2-2 269,23-10-359,-14 6 0,24-10-90,-27 11-180,12-5 0,-20 9-989,9-4 629,-12 5-1079,6-5 360,-9 6 1259,0-5 0,-4 1 0,-1-2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38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12570,'3'-7'809,"2"0"-539,1 2 0,2-2-90,2 0 90,0-1-90,0 1 0,-1 1-1,0 0-89,0 0-1079,9-6 539,-9 7-3148,9-6 1170,-14 9 2428,2-2 0,-3 2 0,0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38.4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11940,'6'4'810,"0"0"-630,-3 2 89,-1 0 1,2 3 0,-2 0-90,2 2 0,-2 1 0,1 0-180,4 16-180,-4-14-720,3 14 271,-4-22 629,1 0 0,0-9 0,0-2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38.6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24 11400,'-1'-12'630,"0"5"-1170,4 2-269,1 7-720,2 1-90,0 2 1619,0-1 0,3 2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6:29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214 43 12930,'5'-4'719,"0"0"-449,-4 2 360,0 0-360,1-1-1,0 0 1,-1 0 270,0 1-270,0-2 90,0 2-91,-1-2 1,-2 0-180,0 2 90,-6-1-90,2 2 0,-9 1 0,6 1 0,-15 5-90,10-2 0,-8 3 0,9-1 0,0 0 90,-14 9-90,12-5 0,-13 9 0,20-11 0,-5 9 0,8-8 0,-2 6 0,5-7-90,2 0 90,3 10 0,0-4 0,13 21 0,-6-17 0,8 9 0,-8-13 0,2 1 0,-1 0 180,11 14-180,-9-10 90,12 17 0,-15-20 90,10 18-90,-12-18-1,6 14 1,-10-18 180,0 12-270,-4-11 180,-2 9-90,-1-11 0,-10 11-90,6-13 0,-11 8-90,8-11 0,-10 1 90,8-4-90,-11-1 90,13-2-90,-6-2 90,9-1-180,-4-8 90,7 4 0,0-14 90,5 10-89,8-18-1,-3 16 90,9-13 0,-7 15 0,10-14 0,-9 14 0,8-9 0,-9 12 90,6-6-90,-7 9 0,5-7-90,-7 9-630,5-4 270,-7 4-1349,2 0-1169,-3 1 2968,1 0 0,0-1 0,0-1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39.1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21 10681,'-1'9'450,"0"-1"-270,1-2-1,0 0 91,1 2-90,0 0 0,0 0 90,1 1-90,-1 0 2338,7 28-1888,-6-24-450,1 17-90,-5-31-90,-2-4 90,1-2 0,0-1-90,1-2 0,-1-1 90,2-1-90,-1 1 0,3-2 0,-1 2 90,2-2-90,2-3 0,0 4 0,6-8 0,-3 12 90,5-3-90,-5 8 269,8 7-179,-8 1 90,11 12-180,-11-6 270,8 20-270,-9-16-270,3 14 90,-6-19-1169,0 6 630,-1-10-3779,1 3 1800,0-9 2698,0-2 0,3-8 0,-1-1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39.4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66 24 11940,'3'-7'450,"0"1"-90,-3 3 0,0 0-91,-2 1 91,0-1-90,-3 3-90,2 1 0,-3 2 0,2 2 90,-1 1-91,0 2 1,-2 3 540,-6 24-630,6-15 180,-4 23-180,9-28 180,3 11-270,0-14-180,5 8 90,-2-13-1260,13 2 901,-8-7-721,14-4 451,-12-3-4408,15-16 5127,-12 7 0,7-12 0,-9 9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39.5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 11580,'7'-3'1080,"4"3"-810,-5 2-1,3 3 1,-3 0 0,0 3 0,-1 0-90,1 1 180,1 4-270,-1-3-450,5 9 0,-6-11-180,2 4-3148,-4-10 1530,1-3 2158,-1-2 0,1-5 0,-2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39.6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57 11850,'-2'-11'1080,"-1"2"-811,1 1 1,0 1 0,0 2-180,1 0 0,0 2-270,1 0-899,0-1-181,3 3-538,1 1 1798,5 3 0,2 3 0,3 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40.0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3 203 11670,'-1'10'630,"0"0"-450,1-4 0,1 0 0,0 0-90,1 1 0,-1-1 179,3 4 1,-1-1 90,3 4-360,-2-5 0,1 1 0,-2-10 0,-2 0 0,0-5-90,-2-1 90,0-3 90,0-4 0,-1-4 0,1-3 0,-1-1 270,2-10-180,1 7 269,6-22-359,-2 24 90,7-14-180,-5 24-1169,13-5 359,-11 14-2518,11 1 720,-11 6 2608,2 4 0,-1 2 0,-1 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40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13020,'3'12'1079,"-1"2"-629,-1 1-1,0 4-89,1 3 90,-1 1-90,0 1 0,0 0-91,-1 1 1,1-1 360,-1 19-630,1-4-270,0-2-360,0-9 271,1-23-1530,1-1 1169,1-6-1349,4-12 270,-3 0-629,3-8 2428,-2 0 0,3-13 0,1-6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40.9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130 18 11490,'5'-13'1979,"-4"12"-1619,2-3-180,-7 19 0,2-4 0,-4 6 0,1-3 179,-8 17-269,4-11 180,-10 17-180,9-20 180,-12 14-180,12-17 0,-8 9 0,12-16 0,-2 2-90,5-4 90,-1 0 0,5-1 90,6-2-90,-1 1 179,8-2-179,-5-1 90,14 0-180,-10-1-90,9 0-90,-10 1 1,0-1-1081,10-3 541,-8 2-1620,13-5 360,-14 3 1979,7-7 0,-7 2 0,4-4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41.3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1 12750,'-1'7'719,"1"0"-449,0-2-90,-1 2 90,2 1-90,-1 1 90,1-1 89,0 4-89,1 0 180,2 6-360,-1-7 90,2 1-180,-3-9 0,4-1 0,-2-2-90,3-4 90,-2-1-180,5-7 180,-6 4-180,5-11 180,-6 9 0,1-4 0,-2 7 0,-1 1 90,-1 0 0,1-1-90,-1 2 90,1-1 0,-1 1-90,1 1 360,0 1-180,2 4-90,0 0 179,3 6-89,-3-2 90,4 8-90,-4-5-180,5 11-90,-4-10-719,5 11 359,-4-14-1529,6 4 900,-5-9-2070,7-3 811,-7-3 2338,3-3 0,-2-3 0,2-2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41.7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 11490,'2'10'450,"-2"0"-180,0-1-90,0 0 90,0 2 90,0 1-181,0-1 91,0 0 0,1-1 540,1 11-720,0-11 179,1 9-179,-2-14 270,0 3-360,-1-20 0,0 5 0,-1-15 90,3-4-90,-1 8 90,3-13-90,-1 17-90,3-7 0,-2 12-360,3-4 91,-2 9-2879,8 0 1529,-6 4-360,6 1 2069,-6 0 0,4 1 0,1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42.6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112 580 10771,'5'-10'270,"-2"0"-90,-2 4 89,-1-1 1,0 1 0,-1-1 90,-1-1-90,-1 1 90,0 0-91,-1 0 1,0 2 180,-2-1 270,-10 7-541,5 1 271,-15 20-270,15-8 180,-9 25-270,15-22 270,-3 19-360,8-24 180,1 9-90,0-13-90,2 0 89,2-3 1,-1-2-90,5-3 0,-3-2 0,8-9-90,-7 2 1,11-22-1,-12 14 90,5-22 0,-8 23 90,0-8-90,-2 16 89,0-6 91,0 9-90,0 3 0,0 5 0,1 5 0,0-1 0,0 2 0,1 0 180,3 10-180,-2-7 0,7 13-90,-6-16 0,8 7 0,-8-12-180,10-2 90,-8-5-180,9-10 180,-8 2-270,10-24 270,-8 11-179,5-31 179,-8 19 45,1-21 0,-1-4 135,0 6 44,-2-6 1,0 4-45,-2 22 270,1-19-270,-2 33 90,0-11-90,-2 24 270,1-1-180,0 13-90,-1 2 0,1 12 449,1 43-449,0-24 180,1 43-180,0-50 180,4 24-270,-2-29 180,4 16-180,-4-26 180,6 6-180,-5-13-180,10 1 90,-6-9-180,17-15 90,-13 4 0,19-27 90,-21 18 0,10-20 90,-15 23 90,2-12 0,-6 18 0,1-7-90,-3 12 180,-1 0-180,1 8 90,0 2-90,0 6 270,2 10-180,0-5 0,4 17-90,-2-14 180,7 14-180,-4-18-450,7 12 90,-7-19-449,5 2 179,-6-8-3508,17-15 2699,-11 4-3148,14-19 4587,-16 11 0,2-8 0,-4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2:36.1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472 2 10411,'-6'0'450,"-1"-1"-180,4 1-90,-3 0-1,2 1-89,-1-1 90,1 1-90,0 0 90,-2 0-90,1 0 450,-12 6-360,7-3 90,-16 8-181,16-7 91,-8 5-180,10-5 90,-3 2 0,3-1 0,0 0 0,-1 1 0,0 1-90,0 0 90,0 0 180,-6 6-270,5-5 180,-8 8-90,11-8 90,-12 11-180,11-10 180,-14 13-91,14-13 91,-11 10-90,11-11 0,-6 7-90,7-8 180,-5 8-180,6-8 90,-5 8-90,6-8 90,-5 7-90,5-6 180,-6 10-180,6-10 90,-4 10-90,5-10 90,-3 7-90,4-9 90,-3 6 0,4-6 0,-4 10-90,4-9 90,-2 7-90,2-7 90,0 8-90,1-7 90,0 11-90,1-11 90,0 13-90,0-13 0,1 11 89,-1-10-89,1 13 0,1-11 90,-1 12 0,2-9-90,0 4 90,0-4 0,3 8-90,-3-10 90,7 15 0,-5-15 0,4 11-90,-4-13 90,4 13-90,-4-12 90,4 11-90,-4-13 180,4 11-180,-5-11 0,5 12 90,-5-13-90,7 12 90,-6-11-90,6 6 0,-6-9 0,6 8 0,-5-8 90,6 7-90,-6-7 90,9 4-90,-6-5 90,8 5-90,-7-5 180,16 5-180,-12-6 89,14 5-89,-15-7 0,13 3 0,-12-3 0,12 2 0,-14-3 0,11 1 90,-10-2-90,15 1 0,-16-2 0,16-1 0,-16 0 90,10-2-90,-13 1 0,12-3 0,-11 2 0,14-4 0,-15 4 0,15-6 0,-14 4 0,11-4 0,-11 4 90,11-7-90,-11 5 0,14-10 0,-14 8 0,10-9 90,-12 9-180,10-11 180,-10 9-90,9-12 0,-11 13 0,7-13 0,-9 12 0,4-11 0,-4 10 0,3-16 0,-3 12 0,4-16 0,-5 16 0,4-17 0,-4 16 0,2-18 0,-3 20 90,0-19-180,-1 18 180,0-6-180,0 10 90,0 1 0,-1-1 0,0-4 0,0 4 90,-1-11-90,0 12 0,-2-10 90,0 12-90,-6-16 0,4 14 0,-7-13 0,6 14 90,-6-10-90,5 10 0,-5-9 0,5 10 90,-7-9-90,7 9 0,-8-7 0,9 11 0,-6-5 0,6 5 90,-5-3-90,6 4 0,-5-2 0,5 3 0,-4-2 0,6 3 0,-5-4 0,4 3 0,-6-4 0,6 4 0,-7-3 0,6 3 0,-4-3 0,4 4 0,-5-3 0,5 2-90,-6-2 180,7 3-180,-5-3 90,5 3 0,-6-3 0,6 2 90,-4-1-90,3 2-90,-4-3 90,4 3 0,-5-2 0,5 3 0,-4-3 0,4 2 0,-6-3 0,6 3-90,-6-3 90,5 3 0,-4-2 0,4 2 0,-6-1 0,6 2 0,-6-2 0,6 2 0,-6-1 0,7 1 0,-4-1 0,3 2 90,-1-1-90,1 1 0,0-1 0,2 1 90,1 0-90,-2 0 0,2 0 0,-2 0 0,2 0 0,-1 1 90,1-1-270,-1 1 180,0-1 0,2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6:29.8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 10771,'6'4'270,"-1"1"-90,-3-3-1,-1 0 1,0 0 90,1 0 0,-2 1 270,1 2-1,-1 0 181,0 7-450,0-3 449,1 8-449,0-8 360,3 10-450,-1-11 360,6 8-361,-4-10 91,6 2-180,-4-5 180,9 0-180,-7-3 0,9-2-90,-9-1 0,9-8 0,-10 3 0,6-12-90,-10 10 180,0-13-90,-5 13 90,-3-8-90,1 11 90,-4-5-90,1 7 0,-7-1-90,5 3 0,-6 0 0,7 2-270,-7 3 180,8 0-539,-8 7 359,10-4-1439,-3 9 630,6-7-1890,2 4 811,1-6 2248,2 0 0,4-1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36:52.6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10591,'1'-7'3238,"1"2"-1259,-3 1-1799,3 16-90,-1-6 90,3 12-90,-2-11 180,4 5-181,-1-2 271,12 15-90,12-1-180,-4-2 0,16 0 0,-20-16 180,28 4-270,-21-6 90,27 1 0,-28-3 0,30 0-90,-28-2 90,25 1-90,-30-1 90,19-1-90,-19 0 0,26-3 0,-25 1 89,23-3-89,-29 4 0,14-3 0,-19 3 0,13-2 0,-14 2 0,14 0 0,-16 1 0,14 0 0,-15 1 0,16-1 90,-15 0-90,11 0 0,-12 0 0,9 0 0,-9 0 0,8-2 0,-10 2 0,8-2 0,-8 2 90,8-3-90,-9 2 90,3-2 0,-6 2-90,0-4 90,-3 3-90,-3-5 0,0 3 0,-5-6 0,2 5 0,-11-7 0,8 6 90,-21-10-90,17 10 0,-13-5 0,15 7 0,-2 1 0,5 1 0,-1 1 0,1-1 0,-1 1 0,3-1 0,-4 0 0,5 2 0,-2-2-90,3 2 90,0 3 0,5 0 0,-1 2 0,3 0 0,2 1 90,-1 0 0,7 5-90,-6-3 90,9 7 0,-10-8 0,6 5-90,-7-6 360,2 5-270,-3-4 270,-1 9-271,-2-7 181,-6 12-180,1-10-90,-6 10-90,5-12-989,-7 7 269,7-8-3597,-8 3 1798,9-7 2609,-4 0 0,3-4 0,-1-2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26.3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 18 11490,'1'-7'2969,"-1"0"-1800,-1 4-989,0 4 90,-1 0-90,-1 5 0,1 1-90,0 1 89,0 1 361,-2 15-180,2-2-270,0 5 180,5 0-270,0-15 180,5 9-180,-2-11 180,9 7-180,-5-9 89,8 4-89,-8-8 0,14-1 0,-12-4-89,13-3 89,-14 0-90,8-8 90,-9 4-90,6-10 90,-9 8-90,4-14 90,-6 11 0,2-17 0,-5 19 0,1-11 0,-2 14 0,1-5-90,-2 9 90,1-3 0,0 14 90,-1-2-90,1 10 90,-1-3 90,0 13-180,1-5 359,-1 33-179,1-22 90,-2 37-90,1-36 0,-1 23 0,0-31 0,-2 18-90,1-24 90,-2 12-91,0-20 181,-8 8-270,3-9 180,-19 3-180,10-10 90,-29-6-180,23 0 0,-27-12-90,32 8-359,-11-7 89,21 8-90,-1-1-269,6 2-271,2 1-539,1 0 90,2-1-989,2 0-1260,2-1 3778,2 0 0,5-2 0,2-1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26.7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0 12840,'6'2'719,"-2"1"-539,-2 0 180,0 2-90,0 1 0,0 1 89,0 2-89,0 2 90,0 0 1079,1 25-1259,-2-18 90,0 18 0,-2-24 449,-5 13-629,1-11 90,-7 14-90,6-18-450,-10 8 181,8-9-541,-9 4 180,9-8-2428,-7 0 1529,8-5-3688,-7-5 5127,9-1 0,-4-10 0,4 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26.9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 12840,'3'-6'1709,"0"0"-1170,-2 4-359,0-1-989,1 1-181,2 1-359,-1 1-630,2 1-629,-1 0 2608,0 0 0,3 1 0,0 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27.4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85 12930,'8'-4'1079,"0"1"-809,0 1 90,1 0-1,2 0 1,3-1 180,9-2-270,-3 1 180,10-1-1,3-1-449,-11 2-270,7-2-89,-20 4-1440,6-4 629,-9 3-4766,2-5 5936,-7 4 0,-2-5 0,-4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27.6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54 12840,'1'-8'1169,"1"1"-809,2 5 90,3-1-1,1 1 1,2-1 360,11 0-541,-2 1 91,9-2 180,14 1-540,-5 0-180,7-1-989,-3 1 449,-22 1-3328,16-1 2249,-23 3 1799,6-1 0,-12 1 0,1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29.3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373 214 11311,'5'-9'179,"0"1"-89,-2 3-90,-1-1 180,1-1-90,0 0 0,0-1 0,-1-1 90,0 0 90,0-9 180,-5-10-360,2 5 179,-6-8-179,3 21 180,-6-8-180,5 11 180,-7-3-180,5 9 360,-16 12-360,9 1 359,-24 39-359,20-20 450,-24 59-360,25-48 0,-2 9 0,0-1 0,5-10 0,-12 36-91,16-44 91,-8 28-180,9-32-180,-8 26 1,10-35-901,-6 15 540,8-23-1169,-4 4 360,4-9 1349,-5-1 0,1-5 0,-3-1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29.5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1 139 12120,'6'-9'540,"-1"0"-270,0 3 89,2 0-89,1-1 90,4-1-90,1 0 90,1-1-90,1 1 449,18-5-719,3 1-270,0 0-1978,6 1 898,-26 8-2787,11-4 4137,-15 4 0,5-1 0,-3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47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213 10 12030,'4'-6'2878,"-4"2"-2608,-2 4-180,-5 2 90,4 1-90,-3 1 0,1 0 0,0 1 90,-2 1 180,-13 17-270,8-9 180,-19 24-181,18-22 91,-10 16 0,12-17 180,-11 20-180,12-15 90,-8 19-90,11-20 269,-3 26-359,7-21 180,2 32-180,4-33 90,7 27-270,-2-30-270,6 11 90,-8-19-1079,7 3 540,-8-10-1890,6 2 1350,-6-6 1349,3-3 0,-2-3 0,3-2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47.8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11 129 14009,'2'10'630,"-1"0"-361,-1-3-89,-1 2 90,1 0-90,0 1 180,-1 4-90,0-4 180,-1 10-91,0-6-179,1 1 180,-1-3-270,2-7 90,-1 1-90,1-2-90,-2-10-90,2 2 90,-1-9-90,2 4 90,2-10-90,0 2-180,7-23 270,-2 16-180,8-19 180,-6 23-180,10-14 180,-9 19-90,8-9 90,-11 16 0,7 1 0,-8 6 180,6 7-90,-8 2 360,3 16-360,-5-10 180,2 18-90,-3-17 89,1 17-179,-3-18 180,2 15-270,-2-19 0,0 14-180,0-16-719,-3 11 359,2-13-1259,-2 6 360,2-8-2069,-1 1 3508,1-2 0,0-2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6:30.1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13739,'4'11'1349,"0"1"-899,-3-1 0,0 1 0,1 3-1,-1 1-89,0 2 90,0 0-90,0 0 989,1 26-1169,-2-21 0,2 24-180,-2-33-630,0 9 270,0-12-2338,-1 6-3329,2-11 3509,1-3 2518,0-5 0,3-9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48.3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49 113 13199,'7'0'720,"-1"-1"-450,-2 0-180,0 0 90,0-1 0,0 0 179,6-3-269,-4 1 180,5-3-180,-6 3 180,3-6-180,-4 4 0,2-3-90,-4 4 90,0 0 0,0-6-90,-2 5 0,-1-8 0,0 9 0,-7-5 0,3 7 0,-9 2 0,7 2 0,-10 7 90,7 0 180,-12 17-180,11-8 179,-8 17-179,12-16 180,-2 19-180,7-19 90,3 19-180,3-23-90,10 14 0,-5-17-90,10 5 0,-8-10-719,15 4 449,-12-7-1349,16 1 810,-18-3-2070,11-4 901,-12 0 2158,3-2 0,-2-3 0,1-1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48.6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46 11041,'3'-11'719,"0"-1"-539,-2 4 0,1 0 0,-1 4 989,0 2-809,-1 9 0,0 3 0,-2 11-90,1 3 89,-1 3 361,-2 19-450,1-10 449,-2 40-539,3-38 0,-3 27-270,4-39-899,-4 21 539,3-28-1259,-2 11 360,3-23 1349,-4 1 0,-3-9 0,-3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48.8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 11760,'-1'-8'1529,"3"1"-1079,1 4-90,1 0 0,0 1-90,1-1-1,1 1 1,1 0 90,4-1-270,0 0-540,14-1-89,-11 3-1260,13-3 449,-15 3 1350,13-2 0,-8 1 0,7-2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49.2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1 12210,'1'9'720,"0"0"-361,-1-3-89,0 2 0,1 2 90,-1 1-90,2 2 359,-1 11 181,2 9-540,-1-2 359,0 15-539,-2-26 180,-2 16-180,1-21-450,-6 13 1,3-15-1530,-7 7 809,4-13-4946,-7-2 6026,7-6 0,-6-6 0,4-1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49.3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65 12120,'4'-8'900,"-1"0"-541,-1 2 1,1 1-90,-1 1 0,0 0 0,1 1-90,-1 0-1,1-1-448,5-3-91,-2 4-450,4-4-539,-5 6 1349,3 0 0,-3 1 0,2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1:50.1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1 15808,'8'2'899,"-2"1"-539,-1 2-90,0 1 90,2 3-90,0 2 90,1 3-91,1 5 1,0 1 720,12 39-451,-5 2-449,3 9-899,-14 4 89,-7-41-3597,-20 35 2877,3-38-4226,-26 24 5666,15-28 0,-20 13 0,7-6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2:45.0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10411,'5'5'900,"-1"0"-721,0-4 91,-1 0-90,2 0 0,0 1 0,1-1 90,2 0-90,2 0 0,2 0 629,38 1-719,-25-1 270,44 1-270,-49-2 180,29-1-270,-27 1 180,22-3-180,-23 2 179,27-2-268,-28 2-1,18-2 0,-26 2-360,6 0 270,-10 0-1439,4 0 1619,-7 1 0,-1-1 0,-2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2:45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1 259 11760,'0'6'810,"-1"0"-540,4-4 0,0-1 89,1 1-89,2-1-90,2 0 90,2 0 0,2 0-90,1-2 449,23-1 91,13-4-630,-4 1 270,12-2-270,-38 4 0,6-1-90,-13 3 89,-1-1-89,0 1 0,-1-1 0,0 1-89,-1-1 89,0 0-90,-1 0 0,1 0 0,-2-1-180,4-1 90,-3 1-270,7-5 270,-9 4-269,5-9 269,-9 7 0,2-8 90,-4 7-90,-3-9 180,1 8-90,-2-9 90,1 9 0,-5-11 0,4 10 90,-6-9 0,5 11 0,-6-6 0,5 6 90,-6-5-180,7 6 180,-4-2-91,5 3 91,-4-2-90,5 4 90,-3-2-180,4 3 180,-1-1-180,6 2 0,-1 0 90,6 2-90,-2 1 0,2 0 90,3 0 0,15 5 0,-7-2 0,19 5 0,-20-5 90,16 5-180,-18-5 90,10 5-90,-16-5 90,6 5 0,-9-4 89,4 10-89,-9-7 90,-6 16-180,-2-11 90,-11 14-90,5-14-90,-15 14-90,14-15-449,-11 10 179,14-13-2338,-3 7 1438,8-9 1350,1 4 0,5-8 0,3-1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4:56.5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348 183 10771,'7'-3'809,"-1"1"-6199,-3 0 5660,1-1 1408,0 0-1318,-1 0 1129,3-3-1129,-2 1 360,3-5 539,1-6 2403,-2 3-3122,0-7-361,-5 11 271,-2-11-270,0 10 90,-5-13-180,3 14 180,-5-7-270,4 11 90,-8 0-90,4 9 90,-13 13-90,5 2 90,-23 49-90,17-23 0,-1 4 0,0 2 0,-1 3-1651,1 1 0,0 0 1651,2-4 44,0 1 1,2-2-45,7-15-89,-9 29-1,14-42-810,-4 13 360,8-25-989,-3 3-1079,4-10 2942,-5-4-2403,2-3 2069,-1-6 0,-1-4 0,-1-2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4:56.7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1 144 11221,'3'-10'539,"0"2"-179,0 3-90,-1 1 0,2 0 90,0 1-1,1-1-89,0 1 90,2 0 0,1 0-90,2-1-1,3 0 361,19-5-450,-10 2-270,29-7-90,-28 7-1079,23-8 269,-28 7-2158,10-3 630,-20 6 2518,1 0 0,-2 1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6:30.5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115 0 11760,'-3'6'540,"-1"0"-360,0-3 0,0 1 90,0 1-1,-1-1 1,0 2 0,-1-1-90,0 1 90,-1 1-90,0 0 449,-5 7-449,4-6 360,-8 10 180,7-3-540,0-3 269,4 4-179,4-10 630,6 8-631,-2-6 271,8 7-360,-3-8 630,19 7-631,-12-8-179,12 2 0,-14-6-269,1-1-91,0-1-90,0-1-180,0 1-4766,14-4 3147,-15 2 2249,11-3 0,-18 1 0,0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4:57.2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21 120 11221,'-4'8'359,"-1"-1"-89,4-2-90,-1 1 90,0 1-90,0 1 90,1 0 0,-1 0-91,1-1 271,1 4-180,0-4-90,1 3 90,1-5-90,1 1 449,5-1-449,-1-2 180,9-3-180,-3-3 450,19-17-540,-15 6 179,14-17-179,-22 13 180,4-18-180,-9 18 90,0-15-180,-5 20 180,-4-8-180,0 11 90,-9-2-90,5 10-90,-12 7 90,8 3-270,-20 30-180,19-18 180,-11 27-89,20-29-1530,0 13 629,4-18-1978,5 7 810,-1-14 2428,3-1 0,2-3 0,0-1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4:57.7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86 11490,'1'9'360,"-1"0"-180,-1-2 0,1 0 0,0 1 0,-1 0 180,0 4-270,1-3 89,-1 3 91,0-3 0,0 2-180,-1-3 450,2 2-540,0-14 0,2 2-90,3-12 90,5-5 0,-2 2-90,14-19 90,-10 18 0,6-9 90,-7 14-90,0 1 90,-1 0-90,0 3 90,-1 1 0,-1 2 0,-1 3 0,-1 0 0,0 2 539,6 10-449,-6-1 90,5 20-180,-8-11 180,-1 23-180,-2-18-180,-2 20-90,0-25-270,-1 10 90,1-16-899,-1 7 719,1-9 540,-3 4 0,4-10 0,-1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4:58.0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1 13110,'2'8'899,"-2"2"-539,-2 4 0,0 4-1,-2 5-89,-1 2 0,0 2 0,-1 1 0,0 0 449,-9 37-629,8-33-449,-9 34 89,12-52-450,-1 6 270,4-14-1888,0 0 1618,5-8-1259,-1-1-629,5-7 2608,-2 0 0,4-6 0,0-2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4:58.2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 17 11400,'6'-9'1350,"-3"2"-901,-4 7-179,-9 10 0,0 4-90,-6 6 270,0 4-270,5-6 269,-7 13-269,9-14 270,-3 12-360,8-15 270,1 11-270,4-15 0,3 3-90,0-7 0,2-1-90,1-2-450,7 0 90,-2-3-1079,13-2 180,-7-1 1349,18-7 0,-15 2 0,9-3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4:58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244 23 11311,'-4'-7'359,"0"1"-179,1 3 0,1 1 0,-1 0 0,0 1 180,-3 0-90,0 1 269,-8 2-359,6 0 180,-9 3-180,8-1 180,-8 7-270,9-5 269,-8 10-269,11-9 270,-3 12-180,7-11 90,1 11-180,2-9 90,4 8-90,-2-8 180,7 11-270,-6-9 179,5 9-179,-7-11 270,2 12-270,-5-12 90,-2 12 0,-4-11-270,-15 9 0,6-8-269,-17 7 89,15-11-1529,-13 3 630,18-7-4138,-5 1 5397,14-7 0,2-4 0,4-2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4:59.0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1 12030,'4'7'900,"0"0"-631,-4-1 1,-1 1 0,0 2-90,1 2 90,-2 0-90,1 2-90,-1 0-360,-1 18-180,2-16-1259,0 15-180,1-24 1889,0 0 0,1-5 0,1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4:59.1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 12300,'1'-7'-989,"3"6"-720,-2 2-360,3 5 2069,-2-3 0,1 4 0,0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4:59.6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1 12480,'-2'9'989,"0"1"-719,1-2 90,1 1-90,0 1 90,0 1-91,1 1 1,2 2-90,0 1 90,1 1-90,1 0 989,27 23-1169,-18-25 90,33 8-180,-36-28 90,18-13-90,-19 7 0,12-26 180,-14 20 0,5-15-90,-10 24 90,0-1-90,-1 5 0,0 0 90,-1 1 0,1 2 0,-1 3 90,0 6-90,1 1 629,-3 25-539,1-12 360,-3 35-270,0-25 360,-4 38-451,2-36 181,-3 35-270,4-42-180,-4 23-90,5-30-449,-2 10 179,3-19-1709,0 5 900,0-9-1799,1 3 3058,2-6 0,4-7 0,2-1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0.2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9 147 11580,'-2'9'-90,"1"-1"180,0-3 0,0 1 90,0 0-90,0 1 180,0 3-90,1-3 270,0 9-360,0-8 359,4 7-269,-1-9 0,4 2 0,-3-6 0,9-2-90,-5-2 0,11-8 0,-8 2 90,19-27-180,-16 16 180,12-24-90,-18 23 269,2-17-179,-7 20 90,0-10-180,-4 17 180,-5-6-180,2 9 90,-10-1-180,7 7 90,-12 8-90,8 2-540,-14 26 90,15-16-809,-7 21-90,15-25-3868,5 12 5217,1-16 0,7 8 0,-1-10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0.7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47 101 10861,'-4'8'0,"0"0"0,0 0 90,1 0 0,0 0 269,-3 7-269,2-5 180,-2 8-180,4-11 180,-3 6-180,3-8 0,0 3 0,1-6-90,2-8 0,0 1-90,3-8 90,-1 0-90,4-9 90,0 3 0,10-20 90,-7 19 90,11-14-90,-11 21 360,8-6-271,-10 12 361,8-1-360,-9 8 450,6 8-360,-7-1 179,3 12-179,-5-7 270,0 15-360,-3-12 0,1 13-180,-2-17-900,0 11 91,0-13-3779,2 8 1980,-1-12 2608,1 1 0,-1-5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25.3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11940,'4'1'2069,"-3"1"-1889,12-4-90,-6 2 90,0 0-90,1-1 90,-1 1-90,1 1-1,1-1 361,17 6-360,-12-2 90,18 6-180,-19-4 270,17 8-180,-14-5 90,15 9-90,-18-10 270,22 15-271,-20-13 91,17 13-90,-21-15 90,8 12-90,-10-10 90,8 11-180,-11-10 180,4 13-180,-6-12 90,1 13 0,-5-14 90,-4 19-180,0-16 90,-5 15-90,3-19 90,-9 8-90,7-9 90,-11 5-90,8-8 0,-14 2 0,12-4-90,-17 2 90,17-5-90,-14 0 0,15-1 0,-12-4 0,15 0 0,-4-5 90,9 3-90,1-11 0,4 6 0,5-13 90,0 10-180,11-17 90,-8 15-180,12-17 180,-13 20-269,7-10 179,-10 15-270,3-3 180,-5 7-1079,1-1-990,-1 3-1978,1 1 4317,0 0 0,3 0 0,0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1.1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31 12480,'-4'11'719,"1"-1"-539,2-3 90,-1 0-90,2 1 0,-1 0 90,1 1-90,0 0 0,1 0 539,6 12-539,-2-11 0,10 9-90,-8-16-90,7-2 90,-6-3-90,12-13-90,-9 5 90,11-16 0,-12 11 180,7-19-90,-9 19 0,3-8 0,-8 17 0,-1 1 0,0 1 0,0-1 449,0 2-359,1 4 0,-2 1 90,1 5-90,-2 0 449,0 12-539,0-5 180,0 16-180,0-14-630,1 16 91,1-16-2879,1 14 1888,-1-19 1440,4 4 0,-2-12 0,1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1.6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12 114 12750,'0'8'449,"0"-1"-359,0-3 90,-1 0 0,0 1-90,0 0 90,0 1 0,0 0 0,0 0 719,-1 10-719,1-9-90,-1 8 180,2-12 360,-1 1-630,5-7 90,-1-1-90,4-6 0,1-2 0,3-3 0,10-12 0,-3 5-90,22-22 180,-19 24 0,18-14 89,-26 25 91,8 0 0,-13 10 270,8 13-270,-8-2 89,3 19-269,-6-12 0,2 32-270,-3-27-899,2 23 180,-4-31-3509,3 7 2519,-3-13 1889,4 4 0,-3-11 0,1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2.1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146 22 11760,'2'-8'360,"0"1"-270,-1 3 1259,0 2-1079,0 9 180,-1 4-90,0 14-1,-3 2 91,0 5 0,-1 3-90,-2 0 1079,-12 50-1169,7-39 90,-12 48-360,13-61-720,-10 29 270,12-37-719,-6 16 359,10-32-3147,-2 2 2248,2-9 1709,-2-3 0,0-5 0,-1-3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2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13829,'2'-6'1259,"2"2"-899,2 4-90,3 0 0,2 0 0,2 1-180,3 0-90,2 0-90,3 0-2249,28 1 990,-23-1-1619,27 1 899,-36-2 2069,4-1 0,-3 0 0,0-2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2.7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1 12750,'1'8'1079,"-1"2"-719,0-2 0,-1 2-90,0 2 89,0 1 91,1 6-180,0-4 1079,27 36-1349,-17-37 0,22 22-90,-23-40 90,2-3-90,0-2 0,1-2 90,0-2-90,-1-1 90,-1-1 0,0 1 0,-3 2 90,-1 2-90,-1 3 90,0-1-90,-2 4 450,0-1-270,-1 6 0,-2 2 90,0 3 269,-2 9-359,0-5 180,-2 14-270,3-12-270,-2 11 0,2-13-1169,-2 9-8482,3-14 9770,-2-2 0,1-11 0,-2-6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2.9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 13020,'-4'-2'1349,"0"0"-1079,0 7-1,2-1-89,-1 1 0,1 0 0,-1 1-90,1 2-90,0-2-809,0 6 359,1-7 450,0 3 0,3-11 0,0-1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3.0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 12480,'7'-1'-540,"-1"1"-179,-4 3-990,1 1-270,1 1 1979,0 0 0,2 3 0,0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3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74 11580,'-2'9'720,"1"1"-540,-1 0 90,1 0-90,-2 2 89,1 0 1,-1 1 180,-1 7 0,0-1 89,0 10-449,1-12 270,1 3-270,2-13-90,-1 2-270,2-7 180,0-8 0,0 0 0,1-8 90,0 0-89,0-3 89,1-4 89,2-1 1,0 1 0,1 0 0,1 3 90,-1 1 180,8-9-270,-4 12 90,9-8-180,-9 15-1080,23-6 1,-18 8-360,14-2-630,-19 6-719,1 1 2788,-3 0 0,3 2 0,-1-1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3.7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22 102 12480,'8'-2'360,"0"-1"-180,-1 1 89,0-2-89,0 1 270,4-3-180,-4 1 0,3-3-90,-4 3 629,6-9-719,-7 6 180,5-9-180,-8 11 180,-1-4-270,-1 6 90,-6-1 0,1 6 0,-16 10-90,10-1 0,-10 9 90,10-6 0,1 1-1,-3 8-89,4-5 90,-1 5-90,6-8 90,2 3-90,2-4 0,4 8-90,3-9-719,15 9 269,-7-12-629,17 2 269,-16-10 900,33-14 0,-16-6 0,23-13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4.0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12660,'6'4'989,"-1"1"-629,-3-1 0,1 3 90,1 1-1,1 3-89,2 2 270,6 7-1,4 2-179,10 9-450,-8-11-360,11 4 1,-18-17-1530,10 5 809,-14-9-2248,6 1 540,-8-4 2788,0 0 0,1-1 0,-1-1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25.7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 1 10501,'6'2'90,"-1"0"0,-4 1 90,-1 0 0,0 3 0,-1 1-1,0 2 91,0 1-90,-2 4 1259,-9 34-1169,5-22 540,-12 38-630,13-44 359,-4 14-359,8-21 450,-1 12-450,2-13 90,2 10-90,2-12 269,8 7-359,-2-9 0,10 4-180,-7-9-629,21-3 359,-17-1-630,17-5 271,-21 2-3149,8-6 990,-12 4 2878,3-3 0,-7 2 0,-1-1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4.2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0 12210,'-5'10'540,"1"-1"-270,0-2-1,-1 3 1,-2 2 0,0 2 0,-1 2-90,0-1 90,0 1-180,-1 0-180,-9 20-90,8-17-630,-7 17 181,11-26-4768,0 3 5397,3-8 0,1 1 0,1-5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4.5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0 12570,'-2'12'1709,"-4"9"-1439,3-9 0,-2 9-1,2-9 1,1 0-90,-1-1 0,1 5-180,0-5-450,1 5 1,0-8-2610,2 3-1168,0-7 4227,2 0 0,1-6 0,2-2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4.6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11760,'0'-7'90,"1"2"-899,2 3-810,2 2 1619,-1 0 0,1 0 0,-1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5.0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10 11311,'6'-4'1079,"-1"1"-180,-2 1 1,-1 1-630,1 2 0,-1 0-1,0 3 1,-1 0 90,0 3-90,0 3 0,-1 5 359,-1 17-359,0-3 720,-3 56-631,0-17-359,-1 13-809,-1-10 269,3-43-1349,-4 16 450,5-27-4767,-3 8 6206,3-16 0,-1 2 0,1-8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5:05.2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1 13739,'-3'6'1259,"0"0"-809,3-4-270,-1 1-360,1 1 0,0-2-1529,1 1-1619,1-1 3328,0 0 0,-1-1 0,0-1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6:54.3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25 161 12840,'2'7'989,"0"3"-719,-3-4-90,1 3 90,-1-2-90,0 1 269,0 4 451,-4 14-630,1-5-180,-1 3 269,1-9-269,2-8 360,-1 5-90,2-8-360,2-6 0,2-3 0,3-9 0,5-9-90,-1 3 0,14-32 90,-9 23-90,15-26 90,-15 29-90,15-18 90,-16 25 0,9-9-90,-15 20 180,8 5-90,-9 5 90,6 11 0,-9 0 180,4 22-180,-4-14 180,2 25-180,-4-25 179,1 17-179,-2-22 270,0 16-360,0-17 90,-1 15-180,1-18-539,-1 9 179,0-13-1169,-1 4 1619,0-8 0,3-6 0,0-2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6:54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1 216 12480,'7'-1'809,"-1"0"-629,-1-2 90,-1 1-90,2-2 0,1-1 0,1 0 0,2-3 0,0 0 0,2-2 269,10-8-89,2-10-270,-3 5 90,-2-9-90,-15 21 270,-1-10-270,-3 11 179,-3-6-179,1 11-90,-2 0 90,-1 6-90,-1 3 90,-3 4 90,-5 9-180,1 1 180,-12 24-90,13-19 0,-10 29-90,15-32 0,-2 14-90,8-21-450,4 8 91,1-12-811,8 3 271,-3-10-3509,24-6 2340,-12-3 2158,15-6 0,-4-5 0,4-2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6:54.9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95 1 12390,'-5'16'809,"-1"4"-449,-1 2-90,-1 4 90,0 2 0,1 2-1,0 1-89,1-1 0,0 1 0,2-2 180,0 16-990,0 0 90,1-5-899,1-9 90,1-23-3778,-2 2 5037,1-7 0,-4-1 0,1-5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6:55.1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72 12750,'-2'-6'989,"1"0"-719,2 3-90,3 1 0,1 0 90,1-1-180,2 1 179,11-3-269,74-12 0,-48 8 0,53-8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6:55.8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67 0 11940,'-1'9'810,"0"1"-450,-2 0-1,0 4 1,-1 1 0,0 3-90,0 2 449,-2 9-449,2-6 630,-7 34-720,7-30 89,-6 24-179,8-34 0,-2 11-90,2-16-719,0 12 359,1-17-540,0 5-1168,1-8 988,3-5-809,-1-1 1889,6-12 0,0 0 0,3-8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26.0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1 141 12030,'2'-9'720,"2"1"-450,3 4-1,1 0 1,4-2 0,1 0 0,2-1-90,1 0 0,1 0 180,13-5-720,-4 1 90,2-1-1439,-10 0 719,-13 7-2967,-1-4 3957,-6 4 0,-5-4 0,-2 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6:58.0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 11760,'-3'1'1979,"2"-1"-1889,-10 9 90,4-4-90,-1 1 90,-1 0-90,1 0 0,-2 2 0,0 1 90,-2 0-1,-7 8 1,3 0-90,0 0 0,5 2 0,8-11 0,1 6-90,4-8 270,9 8-4677,-4-8 2428,35 12 270,-27-14 2428,1-25-449,-17 12-90,-16-22 90,15 28-90,1 1 539,-2-2-179,1 2-270,-1-2 270,1 2 269,-1-2-539,0 1 180,1 1-1,-1-1 1,1 1 270,0 0-1,-1 0-89,1 0 180,0 0 269,0 0-899,3 7 0,0-2 0,3 6 359,4 5-359,-3-5 0,7 10 0,-6-10 90,11 11-180,-8-9 90,10 8-90,-9-11 0,10 7-180,-10-8-1080,13 11 541,-14-11-1890,8 7 990,-11-10-5037,9 1 6566,-7-4 0,9-3 0,-4-2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6:58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 12840,'9'-3'1079,"0"0"-809,-3 2 90,2 1-90,0 0 89,2 0-89,0 0 0,1 1-90,0-1 360,11 1-450,-8-1-450,18 0 90,-18-1-1529,15 1 810,-18-1-4588,9 2 5577,-14 0 0,1 2 0,-7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6:58.8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11850,'8'2'990,"-1"0"-631,-1-2 1,1-1 0,1 1 0,1 0 0,0-1-1,2 2-89,0-2 0,1 2 180,7-1-270,9 1-1799,13 1 539,-11-1-4856,11 1 5936,-28-2 0,13 1 0,-10-1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7:03.3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0 116 11760,'5'-6'1619,"0"2"-1169,-4 2 989,1 0-629,0 0 359,-1 0-1079,2 2-90,-2 1 90,2 2 0,-2 1-90,0 1 90,1 0 0,0 2 90,0 5 90,4 13-270,-2-7 180,4 19-91,-5-23 1,3 12-90,-3-15 180,5 12-180,-4-13 90,2 7-90,-3-12 180,1 4-90,-2-5 180,0 1 0,-1-3-90,2-1-90,0-2-90,1-2 90,0-2 0,5-13-90,-2 6 0,11-27 0,-10 19-90,7-18 90,-8 21 0,4-13 0,-6 17 0,3-7 0,-6 12 0,3-5 0,-3 7 0,2-6-90,-3 8 90,2-2-90,-2 2-90,0 1 90,1 0 0,0 3 90,1 2 0,-1 3 0,0 1-90,2 5 90,-1 0 0,6 21 0,-5-15 0,5 18-90,-6-21 90,5 12 90,-3-13-180,3 9 90,-4-13 0,4 6 0,-4-9 0,5 7 0,-6-9 90,6 4-90,-6-6 0,5-1 0,-5-2 0,5-3 0,-5-2 0,7-10 0,-4 4 0,5-17 0,-4 10-90,5-24 90,-6 21 0,4-26 0,-7 30 0,3-13 90,-4 21-90,0-5 0,0 9 0,-1-4 0,0 6-90,1-5 0,-1 6-90,0-2-360,-1 2-809,1 0-5307,0 1 3778,1 3 2878,0 1 0,0 5 0,-1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7:04.2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 12120,'6'-1'1169,"-1"1"-899,-2 4-90,-1 1 90,-1 1 0,0 2-90,0 1 359,0 8-179,-1 4 90,0 12-270,-1-10 180,-1 11-270,1-20 0,0 10-90,0-14-360,-1 8 180,1-9-270,1 5 90,-1-9-989,0 2 630,1-3 719,-1 0 0,0-2 0,1-2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7:04.6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168 4 11940,'-8'-2'540,"0"0"-360,4 3 90,0-1-90,-2 1-1,1 0 1,-1 0 90,0 0-90,-1 1 0,0 0 0,-1 1 90,-3 0 89,-4 2-269,4-1 270,-9 4-270,13-5 0,-5 3-90,8-4 180,-3 5-90,3-3 0,-2 5 0,5-4 0,0 2 90,2 1-90,1-1 90,2 4-90,1-3 359,11 9-449,-7-9 180,10 7-180,-12-11-180,5 3-180,-3-2-1079,5 0 630,-5-2-1620,4 0 540,-7-2 1889,4 0 0,0-1 0,4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7:05.1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1 13289,'7'1'810,"-2"1"-540,-1 3 0,-1 0-1,1 2 1,1 2 180,3 8-180,-2-2-90,3 6 270,0 2-271,-3-5 361,3 13-360,-5-16 180,1 14-270,-4-19 90,-2 10-180,-2-12-360,-8 7 90,2-8-270,-9 3 181,8-7-1440,-11-2 899,10-2-3327,-10-5 2158,13 1 2069,-4-3 0,7-2 0,0-1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7:05.3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12570,'4'-5'1529,"0"0"-1619,-2 4-180,3 1-180,-1-1-629,1 2-900,0-1-719,0 0 2698,-1 1 0,3 0 0,0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7:06.9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 11760,'7'-4'0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7:07.7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13829,'5'1'630,"0"1"-360,-5 4-91,1 0 91,0 2-90,0 0 0,1 3 0,1 0-90,0 1 90,1 1 0,0-1 90,3 4 89,6 6-179,2-5-180,0-1-90,1-9 0,-9-7 0,7-2 90,-7-2-89,7-7-1,-7 4 90,7-15-90,-8 11 90,6-17 90,-7 15-90,4-12 0,-6 15 0,1-3 90,0 4-90,-2 2 0,2-2 0,-2 4 269,1-2-179,0 8 90,0 0-90,-1 6 90,-1 1-90,0 2 90,0 5 270,0 23-270,0-11 89,0 28-179,-2-24 270,1 27-270,0-25 90,-1 23-90,1-30 90,-2 24-180,2-27 180,-2 20-180,1-29-180,0 10 90,0-16-2699,1 4 811,0-14 538,2-2 91,0-5-540,1-2-629,0 2 2518,0 0 0,1-5 0,1-1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26.1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15 108 11490,'-8'-6'360,"2"0"-90,5 3 0,3-1 0,2 0-90,3 0 449,42-12 1,9-1-990,-18 6-72,20-6 1,-5 2-199,-35 13-539,-3 0-630,-3 1-360,-2 1 2159,-1 1 0,1 2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7:08.3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95 4 12480,'7'-2'1439,"-2"1"-1169,-2 4 0,-1 1 0,0 1-1,1 2 1,0 1 90,0 2-90,-1 1-90,1 1 809,3 31-539,-1-13-360,1 14 180,-4-16-270,-2-18-90,-2 9 0,-1-12-630,-9 5 361,4-8-1261,-15-2 721,9-3-1620,-13-7 720,12 0 1799,-6-10 0,11 3 0,-2-7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7:08.5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 12570,'6'-4'2518,"-1"0"-2877,-2 3-1530,0 0 539,2 1-449,-1 1-359,0 0 2158,0 1 0,0 0 0,2 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3:39.6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75 121 7623,'-8'-3'180,"0"2"-91,4-1 1,-1 2-4341,2-1 4341,-2 0 859,1 1-589,-2-1-270,1 0 180,1-1 90,-1 2 0,2-1 3391,-1 0-3211,1 1 359,0-1 1620,1 0-1979,-1-1-450,3-1-90,1 0 90,1 0-90,2-1 90,0 1-90,4-4 0,-1 1 90,17-10-90,-12 8 89,16-9-89,-17 11 90,10-3-90,-10 4 0,10-2 0,-11 5 0,11-1 0,-10 3 90,17 0-90,-14 1 90,20 6 0,-17-2 0,16 7-90,-16-4 90,18 9 0,-17-7-90,17 8 90,-17-10-90,18 7 90,-16-7 0,20 6-90,-24-10 0,19 3 90,-21-5-90,12 0 0,-14-2 90,10-2-90,-10 1-90,16-5 90,-16 3 0,16-5 0,-14 4-90,20-5 90,-18 6 0,13-2-90,-18 5 90,11 4 0,-9 0 90,12 10-180,-11-5 180,3 4-90,-4-3 0,-1-1 0,0 1 0,-1-2 0,0 0 0,0-2 0,14 3 0,-9-5 0,18 1 0,-17-6 0,22-6-90,-16 2 90,19-9 0,-24 7 0,17-6 0,-19 8 0,11-3 0,-16 7 90,15 2-90,-13 2 90,13 5-90,-15-3 90,12 8 0,-10-7 0,16 8-90,-14-8 0,15 3 90,-13-6-90,22-2 0,-18-3 0,31-5-90,-30 2 90,24-7 0,-29 7 0,11-3-90,-18 6 180,7-1-90,-8 3 0,6 1 0,-8 1 90,9 3-90,-7-1 90,11 6 0,-10-6-90,17 4 90,-14-5-90,16 2 0,-14-4 90,20-2-90,-16-1-90,21-4 90,-24 2 0,10-3 0,-15 4 0,7-3 0,-11 4-90,6-2 90,-10 3 0,2 0-90,-1 1 90,0 1 0,0 0 0,3 4 0,-3-3 90,5 4-90,-4-3 0,7 3 0,-4-3 0,13 3 0,-10-4-90,18 0 90,-15-2-90,18-1 90,-18 0-90,10-1 90,-14 1-90,7 0 90,-10 0-90,7 1 90,-8 0 90,5 3-90,-6 0 0,5 2 0,-5-2 90,6 4-90,-4-3 0,4 3 0,-5-3 90,5 3-90,-5-4 0,7 2 0,-8-3 0,5 1 0,-5-3 0,4 1 0,-5-2-90,7 0 90,-4 0-90,5-1 90,-6 1-90,3 0 90,-5 0 0,2 1-90,-2 0 90,1 0 0,-2 0 0,0 1 0,0 0 90,0 1-90,0-1 0,-1 1 0,1 1 0,-1-1 0,1 1 0,-2-2 0,2 2 0,-1-1 90,0 0-90,1 0 0,-2 0 0,1 0 0,2 0 0,-2 0 0,4 2 0,-2-2 0,2 0 0,-3-1 0,1 0 0,-1 0 0,3 1 0,-2-1 0,2 1 0,-3 0 90,1 0-90,-1-1 0,0 3 0,-1-2 90,2 4-90,-3-3 0,3 4 90,-3-4-90,2 2-180,-1-2-6386,0 2 4497,-6-9 2069,1 2 0,-7-8 0,2 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3:40.5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11 148 10411,'-4'9'90,"2"0"0,0-2 0,1 0 0,0 2 90,1 1 0,0 0 0,0 0-1,1 2 451,6 14 180,6 3-630,1 0 539,14 4-449,-14-21 90,11 6-180,-13-11 449,15 3-539,-14-6 270,13 2-270,-16-6 270,15-5-270,-10 0 90,15-10-90,-15 5 89,14-19-89,-14 11 0,10-20 0,-15 18 180,6-31-180,-10 29 90,2-22-180,-7 30 90,-1-2-90,-1 5 90,-2 1-90,1-1 90,-3-4-90,0 5 90,-7-9-90,4 10 0,-12-8-90,10 12 90,-6-2 0,6 5 0,0 1 0,-1 0 0,-13 3 0,9 1-90,-16 7 90,17-3 0,-15 17-90,15-10-90,-8 17 0,13-15-719,-6 20 359,9-18-2338,-2 20 1528,7-25 1350,10 14 0,4-18 0,7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3:41.0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135 0 11131,'7'2'989,"-2"0"-539,-3-1 0,-1 2-181,-1 1 1,0-1 0,-2 3-90,0-1 90,-1 3 0,-1 3-90,-2 1 269,-5 12 1,-9 15-270,5-9 90,-12 24-180,17-34 90,-11 24-90,15-29-270,-6 12 0,9-19-540,-3 6-1888,4-10 1798,4-2-1079,0-4-629,4-3 2518,-1 0 0,3-3 0,1-1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43:41.4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174 1 12030,'-11'5'630,"1"1"-360,2-3-1,0 1-89,-1 0 90,0 0-90,-1 0 270,-4 2-180,0-1 269,-9 4-449,9-4 90,-4 1-90,13-4 0,-3 1 0,5-2 0,-3 2 90,4-1-90,1 0 0,1 1 180,2 1-90,0 0-90,3 0 89,-1 0 1,2 0 0,2 2 0,1 0 0,3 2 0,1 1 180,14 8-270,-11-5-360,17 9-90,-19-11-2698,12 6 1619,-13-8 89,4 1-539,-9-6-359,-1 0 2248,-1-1 0,2 2 0,0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4:51.3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5750 9512,'3'8'359,"0"-1"-179,-1-3 0,1 0 90,1 0-90,1 0 270,6 2-181,-1-2 451,21 6-450,-11-4 90,24 5-180,-18-6 359,32 4-449,-25-5 270,45 3-270,-39-5 90,37 1-90,-33-2 90,12 0 0,3-1-180,-1-2 45,6 1 0,-2 1 45,-9-2-1,5 1 1,1-1 0,2 1-45,1 0 0,-2 1 45,0-1 0,16 1 0,2 0 0,-3 0-90,3-1 0,-2 1 90,-15 0-45,2 1 0,0-1-45,2 1 45,-3 0 0,-1-1-45,-4 2-1651,2-1 0,1 1 1651,2 0-38,8-1 0,-1 0 38,-8 0 45,8-1 0,0-1-45,-9-1 45,8-1 0,0 0-45,-9 0 45,-1 0 0,-2 0-45,-1 0-1062,4-1 0,0 1 1062,2-1-266,9 0 0,1 0 266,-9-1 45,9 1 0,0-1-45,-8 0 0,-1 1 0,-1-1 0,-1 1 44,2-2 1,0 1-45,9-2 0,-9 1 0,0-1 0,1 0 0,-2 0 0,-1-1 0,2 0 0,-2 0 0,-1 0 186,-5 1-186,13-3 0,0 0 0,-5 1 0,4-1 0,-1 0 0,-13 2 0,3-1 0,2-1 0,6-2-45,4-1 0,1-1 45,-1 0 0,-10 1 0,-2 1 0,1-2-440,-3 0 1,0 0 439,6-4 492,2 0 1,1 0-493,-4 0 45,6-1 0,-2 1-45,-7 2 0,-1 1 0,-1 1 0,-3 1 45,1 0 0,0 0-45,3 0 0,-3 2 0,-1-1 0,-2 1 0,48-10 0,-46 10 1070,3-1 0,0 0-1070,-8 1 90,51-12 0,-54 13 930,43-10-1020,-49 13 90,27-7 0,-35 8 180,29-7-180,-27 6 0,26-8 0,-30 7 90,45-15-90,-38 11-1,41-16-89,-43 16 90,35-18-90,-31 13 90,33-19-90,-35 17 90,36-23-90,-33 18 0,42-33 90,-43 31-90,38-40 0,-42 35 3482,34-46-3482,-38 41 0,21-35 0,-25 35 90,19-45-90,-21 38 0,18-43 0,-19 39-3392,15-46 3392,-16 40-389,0-4 0,-1 0 389,-2 7-316,6-29 316,-10 38 90,-1-2-90,0 1-34,6-40 34,-7 28 90,4-30-90,-8 40 2833,-1 0-2833,2-40 0,-4 30 45,-1-7 0,-1 0-135,-1 7 90,-3-7 0,-1 0 0,-1 8 0,-1 1 0,0 1 0,0 3 0,-2-3 0,0 1 0,0-3 548,-1-4 0,-1-4-548,-4-28 531,0 1-531,4 29 0,1 3 60,2 7-60,-3-6 0,0 0 0,2 9 0,-3-6 0,1 0 0,1 8 0,-9-38 0,9 43 0,-11-39 0,9 38 0,-10-35 0,11 40-3392,-13-37 3392,10 35 0,-18-46 0,16 48 0,-18-43 0,19 44 0,-20-44 0,20 44 0,-15-32 0,15 34 0,-18-31 0,14 30-2268,-17-27 2268,18 32-356,-34-38 356,27 35 2046,-33-30-2046,34 39-90,-32-21 90,26 22-90,-40-25 90,37 27 0,-29-14 0,32 19-89,-41-19 89,35 18 0,-34-14 0,40 18-90,-31-8 90,29 9 0,-35-8-90,36 10 0,-46-9 90,38 10 3195,-27-6-3285,13 6 90,11 1-90,-48-3 0,41 4 90,-8 1 0,0 0 0,3 1 0,3 0 0,-1 1-90,0 0 90,-3 0 0,-1 0 0,-4 0 0,3 0 0,0 0 0,2 1-1444,-3-1 1,0 1 1443,-2 0-361,-10 0 1,1 1 360,7 0 0,-8 2 0,0-1 0,10 1-89,-9 0 0,1 0 89,9 0 0,4-1 0,0 1 0,4-1 0,-1 0 0,-1 1 0,-2-1-985,3 0 0,1 0 985,3 0 0,-2-1 0,-1 0 0,-1 0-1,-6 0 1,0 0 0,8 0 0,-6 1 0,0 1 0,7-1 33,-5 1 1,0-1-34,10 1 0,-38 0 0,46-1 0,-42 0 0,38 0 0,-37-1 0,43 0 90,-36-1-90,35 1 0,-43 0 90,45 0-90,-37 0 0,41 1 2003,-26-1-2003,32 1 90,-23 0-90,23-1 90,-24 1-90,28 0 2996,-16 0-2906,21-1 1066,-15 0-1066,16 0 39,-11 0-39,16 0-90,-9 0 0,9 0 0,-4 0 0,6 1 0,0-1 0,0 0 0,0 0 0,1 1 0,-1-1 0,-4 1 0,3 0 0,-5 1 0,7-1 0,-5 0 0,6-1 0,-4 2 0,4-2 0,0 1 0,0 0 0,0-1-180,1 1 180,4-4 0,0 1-90,4-2 90,-2 1 0,0 1-89,3-4 89,-2 1-180,6-6 180,-5 4-90,6-5 90,-5 5-180,6-5 180,-7 7-90,7-7 90,-7 8-90,5-5 90,-6 5-90,4-3 90,-4 4 0,1-2 0,-4 3 90,2-1-90,-1 1 0,0-1 0,-1 0-90,-1-1 90,-2 0 0,0 0 0,0 1 0,-1 1 0,-4-1 0,1 1 0,-6-1 0,4 2-90,-12-1 90,8 2 0,-6 0 0,7 1 0,0 0 0,-10 0 0,7 1 90,-14 0-90,16 0 0,-10 0 0,14-1 0,-6 0 90,9 0-90,-3 0 0,2-1 0,1 1-90,0 0 90,1 0 0,0 0 0,0 3 0,2-1 90,-1 5-90,2-3 180,0 7-180,1-5 180,2 7-90,0-5 269,15 18-179,-7-13 0,19 19-90,-14-20 180,20 15-180,-16-14 180,25 15-270,-24-18 180,15 9-180,-20-12 180,13 5-180,-16-6 90,14 6-90,-17-9 90,7 5-90,-10-6 0,4 2 0,-7-3-180,4 3-180,-5-3-90,4 3 180,-4-3-629,2 3-1170,-2-3-899,0 1 2968,1-1 0,-1-4 0,1-1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5:46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24575,'7'0'0,"6"0"0,8 0 0,0 0 0,14 0 0,-6 0 0,8-6 0,0 5 0,-1-5 0,1 1 0,-8-1 0,-2 0 0,-8-3 0,0 8 0,-5-6 0,4 6 0,-10-2 0,10 3 0,-4 0 0,0 0 0,-2 0 0,1-4 0,8 3 0,0-4 0,1 5 0,4 0 0,-11 0 0,12-4 0,-13 3 0,4-3 0,-10 4 0,5 0 0,-6 0 0,0 0 0,0 0 0,0 0 0,0 0 0,0 3 0,5-2 0,-3 2 0,8 1 0,-3-3 0,5 8 0,1-8 0,-1 3 0,8 1 0,12-3 0,0 3 0,18-5 0,-17 6 0,-1-5 0,-5 4 0,-12-5 0,5 0 0,0 0 0,-12 0 0,11 0 0,-12 0 0,5 0 0,-5 0 0,4 0 0,-10 0 0,10 0 0,-4 0 0,-1 0 0,0 0 0,-1 0 0,-3 0 0,3 0 0,0 0 0,-3 0 0,3 0 0,-5 0 0,6 0 0,0 0 0,1 0 0,4 0 0,-10 0 0,19 0 0,-17 0 0,17 0 0,-19 0 0,10 0 0,-10 0 0,10 0 0,-10 0 0,5 0 0,-6 0 0,5 0 0,-3 0 0,9 0 0,-5 0 0,7 0 0,-1 0 0,0 0 0,-5 0 0,4 0 0,-5 0 0,7-4 0,-7 3 0,0-3 0,-6 4 0,0 0 0,0 0 0,5 0 0,-3-3 0,3 2 0,-5-2 0,9-1 0,-7 3 0,12-4 0,-13 5 0,4 0 0,1-4 0,1 3 0,5-3 0,8 4 0,2-6 0,8 5 0,-1-5 0,-7 6 0,-2 0 0,0 0 0,-6-4 0,14 3 0,-19-3 0,10 4 0,-13 0 0,1 0 0,-1 0 0,-6 0 0,0 0 0,5-4 0,-4 2 0,10-2 0,-4 4 0,0 0 0,4 0 0,-5 0 0,7 0 0,-1 0 0,0-4 0,-5 3 0,4-3 0,-5 4 0,14 0 0,-5 0 0,23 0 0,-22 0 0,22 5 0,-24-4 0,6 5 0,-7-2 0,-7-3 0,13 3 0,-10 1 0,11 0 0,-8 0 0,0 4 0,-5-8 0,4 8 0,-10-8 0,5 6 0,-6-6 0,0 2 0,0 0 0,0-2 0,0 5 0,5-1 0,-4-1 0,5 0 0,-6 0 0,0-4 0,5 3 0,-3 1 0,3-4 0,-5 3 0,0 1 0,0-1 0,0 1 0,13 10 0,-4-11 0,5 11 0,-8-13 0,-1 2 0,-6 0 0,5-2 0,-10 2 0,2-3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5:49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24575,'13'0'0,"5"0"0,-4 0 0,23 6 0,5-4 0,17 11 0,1-11 0,0 4 0,27 3 0,-33-8 0,3 1-762,-2 6 0,1 0 762,5-6 0,-2-2 0,29 8 0,-13-8 0,10 0 0,-22 7 0,-1-6 0,-23 6 0,-18-7 0,-8 0 1524,-6 0-1524,-4-3 0,4 2 0,-3-5 0,3 2 0,0-3 0,0 3 0,5-3 0,-4 3 0,5-1 0,-1-3 0,-3 7 0,3-6 0,-5 6 0,0-2 0,0 0 0,0 2 0,0-5 0,0 5 0,0-5 0,0 5 0,0-5 0,0 5 0,0-5 0,0 5 0,0-2 0,-3 0 0,2 2 0,-2-2 0,0 0 0,2 2 0,-2-2 0,3 0 0,0-1 0,0 0 0,0-2 0,0 2 0,0 0 0,-3-2 0,2 5 0,-5-5 0,5 5 0,-5-2 0,2 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5:56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1877 1 11580,'-8'6'540,"2"-1"-360,3-3-90,0 1 90,0-1-90,-1 1 90,-1 1 0,-4 4 179,-9 10-269,3-3 270,-21 18-270,18-16 90,-19 17-90,17-15 270,-23 22-270,18-18 179,-28 30-179,29-29 90,-31 29-90,32-32 90,-34 29-90,34-33-90,-28 22 90,29-25 90,-27 17-180,25-16 90,-20 11 0,21-14 0,-34 13 0,29-14-90,-23 9 0,29-13 0,-1 0 90,-21 7-90,15-5 90,-28 7-90,30-8 0,-30 8 0,27-8 0,-25 7 0,30-8 90,-29 7-90,29-8 0,-24 6 0,30-8 0,-24 6 0,19-4 0,-21 5 0,23-5 90,-19 4-90,21-5 0,-21 5 0,25-6 90,-16 5-90,21-7 0,-10 3 89,14-3-89,-4 0 0,6-1 90,0 1-90,0-1 0,2 0 0,-1 0 90,0 0-90,0 0 90,1-2-90,-1 0 0,3-3 0,1 0 0,2-1 0,-1 1-90,1 0 90,2-3 0,-1 2-90,5-8 90,-4 5 0,7-9-90,-7 9 90,8-9 0,-7 9-89,5-5 89,-6 8 0,3-4 0,-4 6 0,1-3 0,-2 4-90,2-3 90,-3 2-90,2-1 90,-9 6 0,2-2 0,-6 5-90,3-2 90,-1 2 0,0-1 0,-14 10-90,9-6 90,-15 10 0,17-10 0,-12 8 0,13-8 0,-14 11 0,15-12-90,-6 7 90,8-7 0,-5 5 0,7-5 0,-4 6 0,5-6 0,-2 6 0,4-8 0,0 5-90,2-5 180,3 6-90,-1-5 180,8 9-180,-3-8 180,16 8-90,-10-8-1,13 4 1,-14-7 0,14 5 0,-12-5-90,10 3 90,-15-4-180,9 2-90,-10-3-1079,8 3-1080,-10-3-899,2 0 3238,-5-3 0,-1-2 0,-2-1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23.1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57 10321,'7'-2'990,"-1"1"-721,-2 0 1,-1 0 90,1 1-90,1 0 0,1 0 90,0-2-91,1 2 901,14-2-900,-8 0 179,17 0-179,-15 1 270,27-2-360,-19 1 90,26-4-91,-26 4 91,23-4-270,-26 3-90,14-2 0,-23 3-1799,5-1-3597,-11 1 3597,-1-2 1889,-7 2 0,-7 0 0,1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5:58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362 29 10051,'-3'-8'1889,"1"2"-1169,0 2-360,1 1 179,-1 0-179,-1 0-180,0 1-90,-2 2 0,1 1-90,-2 1 90,2 0 0,-2 1 0,1 1 90,-5 4-1,-5 5-89,1 2 180,-11 17-270,13-13 180,-9 20-90,12-18 180,-7 28-180,9-23 180,-6 34-270,10-35 180,-2 26-90,5-30 0,0 12-90,0-18 90,2 10-90,-1-13 89,0 11-89,0-15 0,0 6 0,-1-8 90,1 4-90,0-5 90,-1 2 0,0-2 90,0-2-90,-1 0-90,-2-4 0,-1 0 90,0-3-90,1 0 0,0 1-90,-3-3 90,0 0 0,-12-9 0,9 6 0,-11-8-90,12 10 90,-8-6 0,8 6 0,-5-5 0,7 7 0,-4-4 0,5 4 0,-4-3 0,6 5 0,-2-2 0,2 3 0,-1-2 0,2 2-90,0 0 0,-1 0 180,5 6-90,-1-1 0,3 6 0,0-2 0,0 1 90,3 7-90,-1-4 90,7 13-90,-7-11 90,7 8-90,-6-12 90,5 7-90,-5-8 180,7 4-180,-8-8 90,7 0-90,-7-4 0,7-6 0,-4-1 90,2-3-180,-3 1 180,0 0-90,1 0 0,1-2 0,-1 0-90,1 0 90,8-7 0,-7 7-90,8-7 90,-11 11-270,5-6 180,-8 8-539,5-4-901,-6 7-1168,1 1-2159,0 2 4857,-1 0 0,-2 0 0,0-1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7:54.7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1 11490,'-3'7'3239,"1"0"-2970,2-4-179,1 1 90,1-1 0,0-1-180,1 0 90,0 0 0,0 0-90,0 0 90,0 1-90,-1-1 90,1 1 0,2 1 0,5 3 0,-2 0 0,12 7 0,-9-7 90,16 12-180,-14-11 180,19 15-91,-18-14 1,13 11-90,-16-11 180,11 11-90,-11-8-90,10 14 90,-12-12 0,9 18 0,-10-14 0,5 19 0,-9-22 0,0 18-90,-4-18 90,-5 14-90,0-13 90,-15 18-90,8-16 0,-14 13 0,14-19 0,-17 8 0,16-12 0,-12 3 0,16-9-90,-8-4 90,10-2 0,-9-9-90,11 1 90,-1-20 0,5 11-90,3-21 90,1 19 0,6-17 0,-4 20-90,8-14 90,-8 22-180,6-8 90,-7 13-360,2-4 91,-4 6-1710,2 0 2069,-2 1 0,0 0 0,-3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7:55.2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 1 10771,'-5'2'270,"-1"2"-90,4 0-90,0 1 89,-1 2 1,0 1 0,0 2 360,-1 6-90,-2 7 269,-2 13-539,1-6 450,-2 16-450,6-26 179,-3 15-179,5-22 270,1 16-360,2-15 90,3 11-90,-1-17 180,11 5-180,-6-7 0,11 2-90,-9-7 0,11 0-90,-11-2-450,13-2 270,-15 1-989,11-5 719,-12 3-89,1-2-1,-6 3-4227,-2-1 4857,-1-1 0,-4-2 0,-2-1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7:55.6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14 440 11490,'-7'-8'180,"1"-4"-90,6 6 90,1-3 90,2 3-90,2 1 0,1-2 270,6-2-271,-2 2 361,14-5-360,-11 7 0,10-5-90,-14 7-180,7-3 0,-8 4-809,3-4 449,-8 3-630,-2-6 721,-4 4-91,-6-6 270,1 4-180,-16-13 360,9 7 180,-15-15 0,15 13 450,-7-17-361,14 17 271,-1-13-270,11 15 629,23-24-629,-9 19 90,28-19-180,-22 26 0,25-4-270,-24 9-540,17 2 91,-24 6-361,4 3-989,-6 1-719,-2 1 2608,-1 3 0,-1 3 0,-2 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7:57.1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11670,'3'4'1709,"0"-2"-1349,15 6-90,-2-2 0,4-1 0,5 4 359,18 3-359,-7-3 270,31 9-1,-16-7 1,-1-1-360,26 4-1651,-12-3 0,-2-3 1741,-6-5-501,13-1 0,2-2 321,-5-1-255,2-1 1,-3 0 253,-22 0-60,30-2-29,-45 3 2570,16-1-2480,-31 2 1239,6 0-1508,-11-1-3015,4 0 1665,-13-1 480,1 0-840,-7-2-719,0 1 2608,-1 0 0,-6-2 0,-2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7:58.4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12120,'0'-8'1259,"1"1"-989,4 5-90,0 2 90,3 0-90,1 0 90,1 1-90,2 1-1,2 1 811,42 13-810,-27-8 270,50 24-271,-54-18 1,21 19 0,-27-15 90,13 23-180,-19-20 90,6 21-90,-14-24 90,-6 21-180,-3-19 90,-17 27-90,7-26 0,-27 23 0,21-28 0,-20 13 0,23-19-90,-15 4 0,19-10 90,-13-1-90,18-5 90,-5-11-90,9 1 90,3-10 0,3 1-90,9-21 90,-2 10-90,14-24 0,-9 25-360,14-19 181,-14 29-721,8-10 91,-14 21-3779,8-2 2160,-9 6 2518,4 1 0,-4 4 0,0 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0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58 11400,'-3'-7'1440,"1"1"-1170,0 10-91,1-1 1,0 8 90,1-3 90,2 7-90,0-2 359,4 14-539,-2-12 270,5 12-270,-4-16 270,11 8-270,-7-11 180,14 3-180,-12-10 0,23-10 0,-17 1-90,22-20 0,-23 12-90,9-15 90,-17 16-90,3-14 90,-6 14 0,0-11 0,-3 16-90,0-7 0,-1 10 90,2 1 0,-1 9 90,3 6-90,0 4 180,4 12-90,0 0 179,12 33-89,-8-23 0,11 30 0,-13-33 270,11 37-360,-13-36 90,4 27-90,-11-39 179,-6 22-179,-2-22 90,-12 18-180,5-22 180,-24 10-90,16-15-180,-28 2 0,25-13-359,-27-13 179,28 1-450,-15-20 270,25 13-2338,-4-28 1439,12 24-1,1-14-359,7 22 1709,4-8 0,1 2 0,4-6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0.4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202 1 12840,'7'4'809,"-2"1"-629,-4 0 90,0 3 0,0 1 0,-1 2 89,0 7-179,0-2 0,0 6 0,-1-6 0,-2 2-90,1-1 90,-2 0-90,0-2 0,-2 0-180,-8 10-90,1-9-720,-16 9 451,13-18-990,-13 0 359,14-8 1080,-18-15 0,14-1 0,-10-10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0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37 12750,'9'-8'809,"-1"1"-539,-4 4 0,0 0 0,-1 0-90,0 0-90,0 1-900,0-1-1619,0 1 2429,1 0 0,-1 2 0,2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2.6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 11940,'8'0'810,"-2"0"-540,-2 0-1,0-1 91,0 0-180,1 0 90,0 0 0,0 1-90,1-1 629,13-1-719,-9 2 90,20-3-180,-18 2-90,13-1-90,-12 0-899,11-1 539,-13 2-1169,9-1-180,-13 1 1889,0 1 0,-3 0 0,-1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23.4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63 11400,'9'2'900,"-1"0"-450,-2-2-1,1 0 1,2-1 0,2 0-3392,4-1 3301,1 0 91,4-1-90,1 0 809,30-5-1169,-25 5-719,28-5-1,-40 6-1888,9-2 1258,-11 1 1350,20-6 0,-11 3 0,13-5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2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11580,'4'7'630,"0"-2"-360,1-4 0,1 0 90,1 1-181,1-1 91,2 1 180,6-1 0,14 1-540,-8-1-540,13 0-89,-21-2-2430,9 1 811,-10-2 2338,4 1 0,-1-2 0,1-1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4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11221,'4'0'2338,"-3"1"-2248,14 5 90,-6-1 0,4 2 0,2 0 0,2 3 180,11 6-1,16 12 1,8 9-270,-8-5 90,3 8-90,-30-23 0,14 17 0,-22-21-90,2 11 90,-8-14 0,-7 14-90,-2-10 0,-9 14 90,4-16-90,-16 12 90,14-16-90,-10 6 0,14-11 0,-4-3 0,7-3 0,-3-6 0,7 1 0,1-13-90,2 10-90,3-12 0,-1 12-1799,8-15 540,-4 14-1529,8-12 989,-8 15 1979,1-2 0,1 2 0,0-1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5.3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14 10861,'-1'-7'2608,"1"1"-2518,-3 17 180,1-4-90,-2 14 0,1-8 0,0 3 0,-1 0 0,1 2-1,0-3-89,1 0 270,0 6-270,1-6 270,4 13-270,0-14 180,12 14-270,-5-18 90,8 5-90,-6-10 0,2-2-360,14-1 90,-11-1-270,17-3 91,-20 0-1170,10-6 719,-15 4-3687,4-6 4587,-11 5 0,-3-3 0,-3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5.5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15 108 11400,'-8'-3'-89,"1"0"178,9-1-89,0 0 90,4 0 180,5-2-270,-3 2 180,8-4-90,-6 4-180,7-4-90,-9 4-359,3-4 269,-8 5-810,-1-4 721,-3 2 359,-7-5 0,-1 1 0,-6-5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5.6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44 192 8792,'-15'-17'90,"6"6"90,-2-6 0,7 6 0,1 1 0,2-2 89,1 2 451,6-10-540,0 8 270,10-12-271,-4 13 361,16-6-540,-12 10-180,17-2-180,-17 6 360,20 2 0,-16 2 0,13 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6.8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12 10321,'-8'-5'3778,"1"1"-3598,11 3 0,0 0 90,7 1-91,0 0 1,1 1 0,4-1 90,4 1 720,69 5-900,-40-2 134,18 2 1,0 0-45,-19 0 90,45 2-180,-48-4-3212,49 2 3212,-45-4-362,48 3 361,-60-4-378,26 0 199,-42-1-180,10 0 0,-22 0 1585,6 0-9410,-10-1 8261,-3-3 0,-9 2 0,-7-2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8.5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11670,'0'-6'1080,"2"1"-900,4 5 0,-1 0-1,1 2 1,-1 0 0,2 1 0,0 2 0,2 1 719,26 28-809,-17-16 270,33 37-270,-35-35 90,13 19-90,-17-20-90,1 3 90,-6-8 0,-2-1-90,-2-2 180,-4 11-90,-1-8 0,-15 20-90,6-18 0,-17 13 0,13-18 0,-14 7-90,15-11 90,-8 2 0,13-7 0,-1-1-90,2 0 90,-2-3-90,2-1 90,0-9-90,5 3 90,7-19-90,2 12 0,9-16-90,-4 15-629,14-15 359,-12 17-1169,10-12 359,-13 18 1260,9-9 0,-7 7 0,4-3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8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13 11580,'-3'-6'630,"0"1"-360,-1 4-180,-1 0 90,0 2 0,0 1 0,1 1-1,-2 1 1,-1 2 810,-15 27-720,10-13 179,-16 32-179,19-27 270,-5 28-360,8-24 90,1 20-90,4-28-360,8 21-90,-2-25-630,13 17 181,-7-26-3689,15 0 1800,-11-7 2608,8-5 0,-5-3 0,2-2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9.4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53 12210,'-3'9'450,"1"-1"-360,0-3 90,0 1 0,1-1-1,-1 2 1,1-1 180,-1 3 0,0-1 90,1 5-360,-1-4 179,1-1-89,0-3 0,1-3-270,2-7 90,0 0-90,3-8 0,0 3 0,3-10 0,1 5 1,1-5 89,-2 8-90,-1 1 90,-1 3-90,3-3 90,-3 5 0,5-5 0,-5 8 90,4 0 0,-6 4 89,5 8-89,-5-3 0,3 5 0,-4-3-90,0 0 360,2 15-360,-3-10 0,1 16-270,-3-17-1349,0 10 360,1-12-3688,3 8 4947,-1-13 0,6 1 0,0-7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09.8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 91 12570,'10'-4'629,"-1"1"-449,-2 0 0,0 0-90,1 0 90,0-1-90,0 0 90,1-2 0,1-1 0,0-6-180,-5 5 90,-3-5-90,-4 9 0,-8-4 90,3 5-90,-5-1 0,4 4 90,0 2-90,-1 1 179,-5 6-89,2 0 270,-7 13-180,8-6 360,-2 19-450,8-16 360,5 23-361,2-25-178,11 19-91,-5-23-900,18 8 361,-13-16-1530,15-2 990,-13-5-450,6-6 1709,1-5 0,-2-3 0,5-5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27.5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67 11580,'-8'0'1619,"2"1"-629,3-1 1888,-1 1-2698,23-1 0,-6 0 0,22-1 90,-7 1 0,5-2-1,6 0-89,2-1 270,20 0 0,3 0-270,8-1 0,10 0 0,-1-1-977,-15 1 977,20-3-90,-34 4-248,-3 0 248,-6 0 0,-2 1 90,10 0-90,-16 1 90,18-1-90,-32 1 0,10 0 0,-21 0 850,3 0-1119,-7 1-528,3-1 78,-5 0-1620,0 0 2249,-2-1 0,-3 0 0,-2-1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0.0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 1 12030,'-4'14'810,"1"1"-540,0-3-91,1 5 91,-1 2 270,-2 17-450,2-11 90,-2 16-180,3-22-360,-3 12 0,2-17-899,-1 8 269,1-13 990,-4 3 0,-1-7 0,-3 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0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66 11041,'6'-8'539,"0"0"-359,-1 3 90,-1 1 0,3-1-90,-1 1 0,2-1 0,0 0 0,0 1-180,37-6 0,-25 8 0,28-3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0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1 13739,'0'10'720,"-1"1"-450,1-3-91,-1 2 1,1 0 0,0 2 0,-1 1-90,0-1 90,1 0-180,-2 5-360,1-1 0,0-1 1,-1-3-3959,0-2 4318,2-4 0,-1 0 0,1-5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0.6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126 1 11490,'-4'13'180,"-1"0"-90,-1-4 0,-3 2 90,0 1-90,-3 2 90,0 0 180,-3 3-90,1-1 89,-3 6-269,6-9 90,3 1 0,5-7 0,2-1 90,5 3-180,-1-5-90,10 1-90,-4-4-1079,21-5 449,-11-1 720,28-12 0,-23 4 0,13-8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0.9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 12660,'9'2'629,"0"2"-359,1 4 90,1 2-90,4 4 90,0 3-90,0 3-1,1 4 1,-2 0 450,4 32-990,-14-9 0,0 14-270,-15-20-1618,-11 0 808,2-11 1350,-27 22 0,19-29 0,-16 10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3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 12750,'9'5'809,"-1"-1"-629,-2-4 0,-2 0 0,2 0 0,0 0 90,2-1-90,0 0 179,11 1-179,-8-1 0,12-1 0,-11 1 90,16-1-180,-12 0 180,15-1-180,-15 1 0,5-1 0,-6 2 89,7-2-89,-5 2 90,11-3-90,-10 2 90,16-1-90,-16 1 90,19-1-90,-21 2 0,13-1 0,-16 1 0,16-1-90,-14 1 90,22-3 0,-21 2-90,24-3 0,-22 2 90,15-2 0,-17 3 0,14-2-90,-16 2 89,14-1-89,-16 2 90,18-3-90,-16 1 90,15 0-90,-18 1 0,14-1 0,-11 2 0,12-2 0,-13 2 90,14-2-90,-13 1 0,14-1 0,-16 2 0,8-1 0,-11 1 90,13 0-90,-11 1 0,11-1 0,-14 1 0,10 0 0,-9 0 0,7 0 0,-9 0 0,5 0 0,-6 0 0,4 0 90,-5 0-180,3 1 90,-4-1 0,3 0 0,-3 0 0,1 0 0,-2 1 0,1-1 0,0 1 0,0 0 0,0 0 0,0 0 90,4-1-90,-4 1 0,6 1 0,-5-1 90,5 0-90,-6 0 0,5 0 0,-3-1 0,4 1 0,-3-1 0,3 1 0,-5-1 0,6-1 0,-6 2 90,6-1-90,-6 0 0,2 0 0,-3 0 0,1-1-3598,-2 1-1439,1 0 2159,-1-3 2878,-1 2 0,0-2 0,-1 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3.4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12840,'5'7'-3238,"0"-3"3238,-1-2 0,-1-3 0,2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4.8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 11400,'11'-1'630,"1"0"-450,-4 3 90,3 0-90,1 1 90,4 2-1,1 1 91,9 6 90,2 5 0,11 14-270,-13-7 179,9 24-269,-22-25 90,10 29-90,-16-31 90,1 21-180,-9-27 0,-2 6 0,-3-9 0,-3-1-90,-2 0 90,-8 4-90,4-6 90,-16 2-90,15-8 90,-13-2 0,17-3 0,-3-2 0,-1-7 0,8 1 0,-3-11 0,11 6-90,10-20 90,-2 16 0,14-18-180,-10 23-539,17-10 269,-15 13-809,12-5 179,-16 11 1080,7-2 0,-5 3 0,4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5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95 0 11940,'-8'1'540,"1"3"-270,1 4-90,-1 3 0,-2 4-1,1 3 1,-1 2 0,1 0 0,0 2 0,1 0 270,-2 22-360,4-19 90,2 32-90,5-36-270,6 15-90,0-20-1529,14 5 450,-8-12 1349,20-1 0,-13-12 0,11-3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5.6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42 10951,'-1'10'360,"0"-2"-181,-1 0 1,0-2 0,-1 2 0,1 0 0,-1 1 0,0-1 0,1 1 0,0-2 90,-1 3 179,0 1 271,0 0-720,-1-7 0,2-3 90,-1-8-180,4-4 90,1 1-90,5-16 90,-2 12-90,4-9 90,2 4 0,0 4 0,1-1 0,5 5 0,-9 7 90,13 1-90,-12 4 90,7 2 0,-7 2 90,-1 2-90,1 1 90,-2 1-90,-1 2 89,-1 2 181,1 12-360,-5-8-270,1 18-179,-4-20-2520,0 11 1170,1-17 1799,0 2 0,0-9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3:58.3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28 490 11670,'-7'0'360,"2"0"180,1 0 0,0 0 179,0-1 181,1 0-810,5-1-90,-1 0 89,5-2 1,0 1-90,0 0 270,28-13-180,-13 5 90,33-16-90,-26 13 180,46-23-180,-36 20 0,39-21-90,-46 23 180,28-13-180,-31 15 0,20-10 90,-28 14 0,18-9-90,-19 8 90,20-10 0,-25 13-1,16-8-89,-19 10 0,7-5 0,-10 6 90,4-2-90,-6 3 0,4-2 0,-6 3 90,3-2 0,-4 3-90,0-1 90,0 0-90,-1 1-90,-1 0 90,1-1 0,-1 1 90,1 0-180,1 0 90,-1 0 0,1 0 90,0 0-90,0 0-90,-1 0 90,2 0 0,-2 0 0,2 0 0,1-2 0,-1 1 90,5-1-180,-5 1 180,6-2-90,-6 2-90,7-3 90,-7 3 0,5-2 90,-5 2-180,8-4 90,-6 3 0,8-4 90,-8 4-180,7-3 180,-7 3-90,6-2 0,-7 3 0,4-2 0,-5 3 0,2-2 0,-3 1 0,2 1 0,-2 0 0,1-1 0,-1 1 0,0 0 0,-1 0 0,1-1 0,-1 1 0,1 0 0,0-1 0,-1 1 0,1-1 0,-1 1 0,0-1 0,1 1 0,-1 0 0,-5 4 0,1-2 0,-3 3 0,4-2-90,-1 1 90,0 0 0,0 1 0,-3 4 0,2-4 0,-2 5 0,2-5 0,-2 4 0,2-3 0,-3 5 0,3-4 0,-2 6 0,2-5 0,-3 6 0,4-6 0,-4 10 0,3-9 0,-4 8 0,5-9 0,-4 5 0,4-6 0,-3 3 0,4-5 0,-2 1 0,2-2-90,-1 1 90,1-2 0,0 1 0,0 1 90,0-2-90,-1 4-90,1-3 180,-1 1-180,1-1 90,0-1 90,0 1-90,0 0 270,0-1 0,0 1-180,-2-4-90,1 0 0,-2-3 0,2 1 0,1-1 90,0 1-90,-2-2 0,1-1 0,-3-5 0,2 3 0,-5-8 0,4 8 0,-4-7 0,4 8 0,-3-8 0,4 8 0,-4-8 0,4 9 0,-2-5 0,3 6 0,-4-7 0,3 6 0,-2-5 0,3 6 0,-3-3 0,4 4 0,-3-4 0,3 5 0,-2-2 0,2 2 0,-1 0 0,1 0 0,0-1 90,0 0-90,-1 0 0,1 0 0,0 2 0,0-2-360,0 3 360,5 3 0,-4-1 0,6 3 0,-3-3 0,0 0 0,0 1 0,0-1 0,1 0 0,-1 0 0,5 1 0,-3-1 0,6 1 0,-6 0 0,6 0 0,-6-2 0,7 2 0,-5-1 0,6 0 0,-7 0 0,5 0 0,-6-1 0,2 1 0,-3-1 0,1 1 0,1-1 90,-2 0-90,1 0 0,-1 0 0,2-1 0,-1 1 0,-1 0 0,0 0 0,0-1 0,-1 1 0,1 0 0,-1 0 0,0-1 90,0 0-90,1 1 0,-1 0 0,1 0 0,-1-1 0,1 1 180,-1 0 0,0-1 180,1 0-3779,-1 1 1890,-5-2-809,1 0 2338,-4 0 0,-5-2 0,-3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29.8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13110,'5'-1'449,"1"-1"-269,-3 1 0,2 0 0,-1-1 0,2 1 0,0-1 0,1 1 0,0-1-1,1 1 1,0-1 450,13 0-90,8 3-360,-1-2 269,17 7-359,-25-2 180,20 7-180,-21-4 180,21 11-90,-20-7 0,20 15 0,-22-11 179,22 33-179,-22-22 0,14 32 0,-23-32 90,8 34-180,-10-28 90,2 30-180,-7-33 270,-2 28-180,-1-30 89,-5 31-89,2-37 90,-5 20-180,5-28 180,-8 12-180,6-16-90,-7 5 0,6-10-180,-9 1 91,6-5-91,-13-3 180,8-1-270,-20-11 270,17 5-180,-19-17 270,23 12-180,-8-22 90,17 21 90,1-18-90,6 18 0,10-21 90,-3 17-179,17-22 89,-13 26-270,10-11 180,-13 18-1529,7-7 989,-11 10-1978,6-4 1439,-9 8 1259,2 0 0,0-1 0,2-1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6.0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10 142 12030,'9'-3'450,"-1"0"-270,-1 0-90,0-1 90,2 0-90,0-1 269,4-4-269,-3 2 270,8-9-270,-10 7 0,4-5 0,-8 6 0,-1-1-90,-1 1 90,-2-1-90,0 2 0,-2 0 90,-5-2-90,1 5 90,-9 1-90,6 6 180,-22 26-180,18-11 269,-15 24-269,19-12 90,3-6-90,3 2 0,4-15 0,1 0 0,0-2-539,9 3 179,-3-6-629,11 0 359,-6-6 630,24-14 0,-15 1 0,19-10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6.2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16 11311,'4'-9'1349,"-1"2"-1079,-4 28-1,1-6 1,-4 23 0,1-9 0,0 2-90,0 3 90,0-3 179,-6 27-449,-2-6-89,0 4-991,-3-8 361,7-32-4768,-7 5 5487,7-17 0,-5 0 0,3-6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6.3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0 107 11940,'0'-9'630,"1"1"-450,-1 1 0,2 1 0,1 1-1,0 0-89,0 0 90,2 0-90,0 1-90,58-17 0,-36 12 0,45-14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6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 1 12030,'6'3'630,"-2"0"-450,-5 7 0,-1 0-1,-1 3 91,-1 3-90,0 1 0,-1 3 0,0 0 360,-6 19-450,6-19-180,-5 20 0,9-31-270,-2 5-270,2-9-1528,1 1 449,5-7-360,-2-1 2069,5-4 0,0-5 0,1-1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7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 0 10861,'-9'10'270,"1"-1"-90,1-2-1,-1 1 1,-1 1 90,0 0-90,0 2 90,0-1-90,0 1 809,-3 8-809,7-10 450,-1 11-450,8-14 90,5 3-181,0-5 1,14 2-269,-9-5-451,17-1 90,-13-2-3148,23-12 1260,-20 5 2428,12-9 0,-15 5 0,-2-2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7.4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 12300,'10'6'720,"1"3"-451,-2 1 1,2 4 0,3 4-90,1 3 90,0 4 0,1 2-90,-2 1-1,-1 1 1,-2 0-270,-2 23-89,-7-15-721,-8 32 91,-6-33-541,-7 11-449,-2-17-629,-2 0 2428,-6 1 0,-13 7 0,-8 5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18.7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70 11041,'-9'0'1169,"0"-1"0,5 1 1530,0 0-2339,11-2-91,2 1-89,9-1 0,0-1 0,0 2 0,3-1-90,4-1 630,38-2-541,-25 2-3301,49-4 3302,-47 5-313,13 0 1,2 0 222,-2 0 0,3 1 0,-1 0-90,-10 1 180,44-2-180,-46 1 90,36-1 0,-46 2-90,34-1 90,-36 1-2122,31-1 2032,-41 2 2122,22-1-2122,-26 1 715,18 0-715,-20-1 0,8 0 0,-13 0 3392,1-1-3303,6 2-89,-6-1 0,7 0 0,-10 0 0,6-1 0,-5 0 90,8 0-90,-8 0-90,12-2 90,-10 2 0,12-2 0,-13 2 0,7-1 0,-10 1 0,6-1 0,-8 2 90,5-1-90,-6 0 0,3 1 0,-3 0 0,1-1-90,-1 1 90,1 0 0,0 0 0,0 0 90,-1 0-269,0 0-2070,0 1 0,-9-4 0,-2-1 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20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38 13110,'-6'-3'3957,"2"-2"-3867,5 2 0,1 0 0,2 0 0,1 1 0,0 0 0,4-1 0,3-1 90,12-1-180,-8 2 90,8 1-90,-14 3 0,3 0 0,-4 2 0,1 1 0,1 1 90,7 9-90,-5-2 0,15 21 0,-14-15 90,13 28-90,-17-26 90,8 21-90,-11-26 90,2 15-90,-6-18 89,-1 9-89,-2-12 90,-5 10-90,1-10 90,-7 7-90,4-9-90,-17 6 90,11-9 0,-14 2-90,15-6 90,-10-5-89,11 1 89,-6-7 0,11 4-90,5-13 0,4 9-90,12-16 0,-2 13-1079,33-21 629,-22 19-1799,26-14 1080,-31 21 1349,10-8 0,-13 7 0,4-4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21.3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107 15 12210,'4'-8'4497,"0"1"-4407,-12 18 90,3-5 0,-9 16 0,5-8-90,-1 3 90,0 2 90,-1 0 359,-9 30-449,9-22 180,-5 37-270,16-39-180,8 20-90,4-22-989,23 15 269,-9-19-719,11 3 90,-11-14 180,-3-3-630,1-1-809,-1-3 2788,-2 0 0,4-2 0,0-1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23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31 12300,'2'-8'1259,"0"1"-629,-1 3 179,0 1 631,0 0-1260,1 5-1,-1 1 1,1 6 0,0-2 0,-1 1-90,1 1 180,1 5-90,-1-4 90,7 15-1,-1-9-179,3 3 90,0-6-180,-5-10 90,4 0-90,-5-3-90,7-6 90,-7 2-180,9-10 180,-9 6-269,5-12 269,-6 9-180,1-11 90,-3 12 0,1-8 0,-2 11-90,1-5 90,-1 7 0,0-2 0,1 5 0,5 8 0,-2 1 90,6 16 0,-3-6 90,7 31-90,-6-22 90,5 28-90,-7-29 270,3 20-180,-6-24 90,1 12-90,-4-21 270,-6 13-271,0-15 1,-7 10-90,2-14-179,-14 1-1,9-6-540,-22-4 360,19-1-89,-8-4-271,15 1 0,2-1-269,1-1-1710,2-5 900,3 4 1799,3-8 0,5 4 0,3-5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30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 0 13469,'-6'2'630,"-1"0"-450,3 2 0,-1 2 90,-1 1-91,-1 3 91,0 1 0,-1 3 0,1 1 809,-6 27-809,6-16 360,-4 31-270,10-32 359,4 27-449,2-23 90,9 23-180,-3-29 0,17 17-270,-13-24-450,15 9 180,-16-17-3148,19-4 1979,-18-5-1889,16-6 630,-18 0 2788,3-4 0,-3-3 0,0-2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23.7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 11850,'7'3'540,"-2"1"-360,-2-2 90,-1 1-90,0 0 89,1 2-89,-1-1 90,1 2-90,-1-1 630,1 12-631,-2-7-179,-2 16-179,-2-17-631,-7 8 180,3-10-5126,-11 2 5756,8-5 0,-11-3 0,7-2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23.8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12120,'3'-10'270,"1"2"-180,-2 4 0,0 1-90,0 0-180,0 1-90,2 0-719,-2 1-2609,4-1 3598,-2 3 0,2-2 0,-1 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24.2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4 12570,'7'-2'2159,"1"1"-1890,-5 1 91,1 1-90,0 1 0,1 1 90,0 1-90,3 1-1,0 2 1,4 4 0,0 2 0,5 5 0,0 2-90,1 3 269,8 13 91,2 17-540,-7-11-1529,-9 43 540,-18-51-2070,-21 40 1710,4-43 1349,-41 29 0,10-23 0,-28 17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38.1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8072,'9'2'-330,"-1"1"0,-4-3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38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 6993,'8'0'-899,"-2"-1"899,-1 1 0,-2-1 0,2 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58:39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69 353 7173,'-8'2'540,"1"0"-361,3-1 1,1 0 0,-2 0 0,2 0 90,-1 0-90,0 0 270,1 0-270,-2 0 359,2-1-89,-2 1 809,0 0-269,0 0 539,0 1-1439,11-6 90,-3 2-90,9-3 179,2-1-179,-3 1 180,22-9-90,-13 5 0,21-9-180,-19 9 270,23-11-270,-21 9 90,22-10-90,-24 12 180,21-12-180,-21 10 0,23-11 90,-27 14-90,17-7 0,-22 9 0,11-4 0,-13 6 0,12-4 0,-11 3 90,12-3-90,-13 3 0,16-5 0,-14 5 0,10-5 0,-15 6 0,4-1 0,-6 2 90,5-2-90,-6 3 0,2-1 90,-4 1 89,2-1-268,-3 0 89,0-2 0,-3 2 0,-3-2-90,1 2 90,-2 0 0,2 0 0,0 1 0,-2 0 0,2 0-90,-2 0 90,1-1 0,0 2-90,-6-3 90,4 2 0,-5-3 0,6 3 0,-4-1 0,3 2 0,-1-1 0,2 1 0,-2 0 0,3 0-90,-4 0 90,4 1 90,-1 0-180,0 0 90,0-1 90,1 1-90,4 4 90,0-3-90,5 5 90,0-3 0,2 1-1,-1 0 1,9 4-90,-7-3 90,5 2-90,-6-3 0,-1-1 0,0 1 90,3 2-90,-3-2 90,4 3-90,-5-3 90,4 3-90,-6-3 180,3 4-90,-5-4 90,-1 6-90,-1-5 90,-6 9-270,3-8-180,-5 5-90,4-5-1889,-8 7 720,6-6-4317,-9 6 5846,9-8 0,-1 1 0,4-4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3:54.0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42 10771,'-4'-8'719,"2"1"-6199,0 3 5930,1 1 1408,0-2-1318,0 2 949,0-1-949,0 0 449,0 0-899,2 12 3482,-1 1-3392,1 14 360,-2 24-450,-1-12 269,-3 36-269,2-36 270,-4 33-270,4-37 0,-4 26-90,4-34-809,-1 18 359,2-25-809,1 12 359,1-20-3507,1 2 2428,2-8 1979,1-1 0,3-6 0,1-3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3:54.3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18 11131,'2'-8'359,"0"2"721,-1 3-810,2 8 0,-2 2-1,3 11 91,-2 2-90,0 8 0,-1 4 90,1 4 179,-5 15 1,0 2-450,1 1 90,-4 10 0,0-4-180,2-24-540,-6 30 270,6-43-1529,-3 19 540,4-30-3508,-2 8 4767,3-14 0,-5 1 0,1-4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3:54.5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 12840,'10'-4'719,"-1"2"-449,-1 2-90,1 0 0,1 0 0,0-1-180,1 1-90,0 0-90,2 0-3598,12 1 990,-10 0 2788,9 1 0,-12-1 0,1 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3:55.2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176 139 11221,'7'-7'-360,"-1"0"270,-2 1 0,-1 1 90,0-1 0,0-1 0,0 1 90,0-1 0,-1-1-90,-1 1 539,-4-16-449,1 12 0,-4-10 0,3 15 0,-5 0 0,2 3 0,-10 0 0,5 5 0,-7 4 0,1 1 0,0 5 90,-2 2-90,1 3 90,2 1 0,1 0 269,-2 18-269,9-15 90,-2 19-90,10-24 270,6 13-360,1-15 269,14 11-269,-10-18 0,19 0-90,-15-8 0,14-9-90,-15 0 0,15-19 1,-16 10-1,12-29 0,-18 26 90,6-21 0,-10 30 0,1-9 0,-2 15 90,1-4 179,-2 7-179,3 4 0,-2 4 0,0 5 90,-1 0 90,0 13-180,0-6 180,0 18-180,0-16 180,-3 31-270,2-28-90,-1 23 0,1-30-720,2 8 450,-2-11-899,2 4-1170,-1-10 2429,5-4 0,-1-7 0,4-4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31.3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9 103 13020,'2'9'809,"0"0"-449,-2-3 0,0 3-90,0 1 89,0 2 271,1 6-360,0-4 539,1 13-629,-1-14 180,0 9-180,0-14 270,-1 5-360,0-8 90,-1 4-270,-1-11 0,0 1 90,-2-8-90,2 1 0,0-1-180,-1-10 180,1 4-180,1-22 180,2 17-90,1-11 180,4 7-180,5-3 90,0 4 0,13-7 90,-12 19 90,14-7 0,-15 15 180,10 4-90,-10 6 540,9 18-450,-10-8 359,7 25-449,-12-22 90,1 13-180,-4-20-540,-1 9 0,0-12-2788,1 8 1709,-1-12 180,0 1-3598,1-5 4947,2-3 0,2-3 0,3-2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3:55.5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58 16 11221,'3'-7'269,"0"1"271,-1 4-270,1 3-90,-1 2 90,1 5 90,-2 2-91,1 7 1,-2 3 90,0 8 0,-2 4 179,-3 23-179,0-13 270,-6 47-450,5-43 270,-7 44-720,5-35 90,0-6-540,3-11 181,3-29 539,0 1 0,-2-13 0,-2-2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3:55.7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 12480,'-1'-8'1259,"1"2"-989,7 3 0,-1 1-90,3 0 90,2-1-91,2 0 1,1 1 0,1-1-90,1 1-90,5-2-809,5-1 179,-4 1-3418,8-1 1710,-18 2 2338,3-1 0,-4-1 0,1-1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3:55.9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 11221,'9'-2'719,"-2"1"-269,-2 1 180,-1 4-271,-1 1-89,0 5 0,-1-1 0,-1 2 449,1 14-539,-1-9 0,0 19-90,-1-19-540,0 17 181,-1-17-91,0 9-90,0-13-269,0 1-181,0-2-3777,-1 2 4677,0-3 0,1 4 0,0-4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3:56.4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3 11400,'0'8'1260,"-6"41"-990,3-28-90,-4 31-1,6-38 1,-1 1 180,-1 4 90,0 6-360,0-6 0,0 3 0,2-16 180,0 5-181,0-7 91,-1 3-180,-2-8 90,2 0-90,-2-4 0,3-1 0,0 0 0,1-19 0,2 7 90,4-24-90,0 19 180,14-24-90,-10 28 0,12-15 0,-12 24 90,9-5-180,-9 8-90,8-2 0,-9 6-809,10 0 449,-10 3-899,8 1 269,-10 0 1080,6 1 0,-3-2 0,3-1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3:56.7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0 11940,'6'8'810,"-1"3"-450,-4 0-1,1 7 1,-1 3 0,0 4 90,-2 6 269,0 18 91,-4 10 89,-3 31-629,1-28 360,-3 26-540,7-53-90,-1 13-90,2-27-90,1-3-180,1-4-719,0 1 89,0-6-6835,4 3 7825,0-11 0,4-5 0,0-5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3:57.4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5 163 11760,'2'11'180,"0"0"0,0-5 0,-1 1 0,2-1 0,0 1 359,3 1-269,-1-1 270,6 2 180,11-5-541,-7-2 91,14-5-180,-16-2 180,15-15-270,-14 6 90,11-28 0,-17 18 0,-3-23-90,-7 26 0,-10-14 0,5 24 0,-6-5 0,4 14 0,0 1 90,-2 3-90,-9 9 0,4 0 90,-11 15-90,12-7 270,-12 35-180,17-27 0,-7 25 0,14-34 89,2 11-179,3-17 90,3 8-90,-1-13-90,10 0 1,-5-6-181,19-9 90,-14 0-180,21-22 180,-20 12 0,11-20 90,-16 18 0,5-13 90,-9 17-90,2-6 90,-6 14 270,2-3-180,-2 12 90,0-1-90,-2 9 0,1-1 90,0 1 180,2 15-270,-1-7 0,4 16-90,-2-17-450,5 13 90,-4-16-90,2 7-359,-2-13-361,0-2-269,-1-2-2968,4-1 4407,-3-2 0,5-4 0,-1-2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3:57.7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12 11850,'5'-6'810,"0"0"-540,-2 7-1,-2 0 1,2 3 0,-2 2 90,-1 1-90,0 4 90,0 3-91,-2 5 361,0 17 180,-3 29-406,2-15 1,-1 2-225,-2 27-180,1 18-90,3-62-4471,0 33 3841,2-36-449,-2 17-270,2-27 89,1-3-449,-1-3 1799,2 1 0,-1-2 0,2 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3:57.9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 12210,'-3'7'1259,"1"-1"-809,2-2 0,-1-1 359,0 0-449,1 2-90,0-1 0,1 2 0,0-2 0,0 0-181,1 0-268,0 1-1890,2 2-4857,1-2 6926,0-1 0,-2-3 0,-1-1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4:38.7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50 9422,'6'0'3058,"1"0"-2069,-5 1-539,2-1-180,0 0-90,1-1 90,-1 1-90,0-2-91,1 1 91,-2 0-180,2-1 180,-2 1-90,2-1-90,-1 1 90,-1 0 0,2-1 90,-1 1-180,2-1 270,0 0-180,-1 0 0,0 1 0,0 0 0,-2 0 0,2 0 0,0 0 0,0 1-1,1 1 1,-1 1 0,4 4 0,-5-2 0,4 4 0,-3-4 0,2 4-90,-3-4 90,1 2-90,-2-4 90,1 2-90,0-2 0,0 1 90,1-3-90,2-2 0,0 0 0,5-4 0,-5 2 0,8-4 90,-6 3-90,8-5 0,-10 7 0,7-4-90,-8 5 90,7-2 0,-7 3 0,5 1 0,-5 1 0,8 2 0,-7-1 0,7 2 90,-7-2-90,10 3 0,-9-2 0,9 1 90,-9-2-90,0 0 0,-2 0 0,0-1 0,0 0 0,2 0 0,-1 1 0,7-2 0,-6 1 90,9-2-90,-9 1 0,14-3 0,-12 2 0,12-1 0,-15 2 0,9 0 0,-7 1 0,11 3 90,-11-2-90,9 4 0,-10-2 0,8 2 0,-8-2 0,7 3 0,-9-4 0,14 3 0,-11-5-90,13 2 0,-11-4 0,13-3 0,-11 0 0,11-3 90,-14 3-90,8-3 0,-10 3 0,5-2 90,-8 4-270,3-2 180,-3 2 0,1 0 1,-2 2-1,0-1 0,1 2 0,0 1 90,-1-1-90,2 1 0,-2-1-90,4 0 90,-2-1-180,9-1 180,-6-1-180,14-3 180,-11 1-90,11-4 90,-12 4-89,11-6 89,-12 6 0,9-4 90,-11 5-90,6-2 90,-8 3 0,4-1 0,-6 3 0,0 0 0,0 0 90,1 1-90,-2 0 90,1 0 90,5 2-180,-3-2 179,14 1-179,-10-1 90,12-1-90,-10 0 90,14-1-90,-12 0 0,14-1 0,-17 1 90,13-1-90,-15 1 0,8-1 0,-10 1 90,6 1 0,-7-1 0,6 3-90,-8-2 180,3 3-180,-3-2 90,0 1-90,-1 0 180,1 0-180,0 0 0,0 1 90,-1-2-90,0 1 0,1-2 0,3 1 0,-2-1 0,8-1-90,-7 1 90,8-2 0,-8 1-90,4-1 0,-5 2 90,0-1 0,0 1 0,-1 1 0,0 1 90,-2 0-90,1 1 90,0 0-90,-1 0 0,3 3 0,-2-3 0,3 2 90,-2-2-90,4 0 0,-3-1-90,8-1 90,-7-1 0,8-1-90,-8 0 0,8-2 90,-9 2 0,2-1-90,-2 1 90,-2 0-90,2 0 90,-2 0-90,1 0 0,0 1 90,0-1 0,0 1 0,0 0-270,0 1 180,-1-1 90,1 1 0,0-1 0,0 0 0,-1 1 0,2-1 0,-2 0 0,1 0 0,1 1 0,-1-1 0,1 0 0,-1 0 0,0 0 90,1 0 0,-1 0 0,0 0-180,-1 1 90,1-2-90,0 1 0,1 0-90,-1 1 1,0-2-1,-1 2-4767,0-1 4947,-4 2 0,-3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4:41.4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1 200 12300,'-1'-9'4677,"4"3"-4677,0 6 0,1 1 90,2 0-90,-2-1 0,2-1 0,-1 1 0,0-2 0,1 0 0,0 0 0,9-4 0,7-3 0,-3 2 0,6-2 0,-16 6 0,11-2 0,-10 4 0,10-1 0,-10 2 0,13 3 0,-12-1 0,12 3 0,-15-3 0,10 2 0,-8-3 0,7 2 90,-8-2-90,13-1 0,-10 0 0,15-3 0,-12 0 0,30-7 0,-22 4 0,30-6 0,-35 7 0,12-1 0,-18 5-90,9 0 90,-11 1 0,7 2 90,-9 0-90,5 3 0,-7-2 0,8 3 0,-9-3 90,8 2-90,-7-3 0,8 0 90,-7-1-90,11 0 0,-7-1 0,15 0 0,-13 0 0,13-1 0,-13 2 0,21-3 0,-18 1 0,18-1 0,-22 2 0,12-1 0,-12 1 0,8-2 0,-11 2 0,6-1 90,-8 0-90,6 0 0,-7 0 0,8-1 0,-6 0 0,8 0 0,-9 0 0,10-1-90,-7 0 90,13-2-90,-12 3 0,13-3 90,-13 4-180,19-6 90,-14 4-179,27-8 179,-22 5-180,30-9 180,-29 10 0,16-5 0,-24 8-90,11 0 180,-13 3 0,9 2 0,-11-1 0,10 9 0,-11-6 90,9 8-90,-11-9 90,6 6-90,-5-5 0,9 3 90,-9-5-90,9 1 0,-9-2 0,11-2 0,-8 0 0,15-3 0,-13 1 0,17-5 0,-16 3 0,12-1 0,-14 1-90,12 0 90,-13 2 0,9-1 0,-13 2 90,7 2-90,-8-1 90,6 3-90,-7-2 90,6 5-90,-6-4 90,7 4-90,-7-4 0,5 1 0,-5-2 0,11-1 0,-7 0-90,11-2 90,-8 0-180,17-4 90,-13 2 0,10-3-90,-3-2 90,-8 4-90,19-8 90,-19 9 0,10-5 90,-16 6-90,7-2 90,-9 3 90,5 1-90,-7 1 90,1 1-90,-3 0 90,1 1-90,0 0 90,0 0-90,0 0 0,2-2 0,-1 1-90,5-3 90,-3 1-180,9-4 180,-7 2-90,9-3 0,-10 3 180,7-3 0,-8 4 0,4-2 0,-7 3 0,1-1-90,-1 1-630,0 1-539,0 0-5037,-1-2 6206,-1 0 0,-1 1 0,-2-2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31.7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26 151 13199,'6'-1'630,"-1"0"-450,-2-1 0,0 1 90,2-1-90,-1-1 0,2-1-1,-1 1 1,2-3 0,-1 1 180,5-7-180,-1-7-180,0 3 0,-6-7 0,-4 14 90,-6-10-90,2 10 0,-5-3 0,5 9 180,-12 6-90,8 1 0,-8 8 0,8 0 359,-8 24-359,8-15 90,-6 23-180,13-27 90,1 2 90,5 2-180,0-7-90,14 12-90,-8-16-989,20 3 449,-14-13-2518,28-7 1349,-21-1 1889,21-14 0,-16 0 0,8-9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4:43.7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0 11400,'-2'9'450,"0"0"-270,3-5 0,0 0-90,0 0 90,0 1 0,1 1-90,-1-1 90,1 2 539,7 12-539,-4-9-90,6 11 0,-7-14 360,6 5-360,-3-5 90,6 5-90,-7-9 269,7 1-269,-6-4 90,9 0-90,-8-2 90,9-3-90,-8 1 0,12-6-90,-12 5 180,11-7-180,-12 6 90,7-7-90,-9 8 0,4-5 0,-7 7 90,3-5-90,-3 4 0,0-1 0,-1 2 90,-1 1-90,1-2 0,0 2-90,-1-1-810,1 0-2158,0 0-1709,-1 0 4767,0-2 0,-1 1 0,1-1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4:45.0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82 11580,'2'-8'1619,"-1"1"-809,0 4 629,0-1 180,0 0-1529,1 6-90,0-1 90,1 5 0,0-2 0,-1 2 0,2 0 90,3 4 0,3 5-90,-1-3 90,8 8-90,-9-11 89,13 10-89,-11-12-90,6 4 90,-7-6 0,-1-2-90,1 0 90,4 0-90,-4-2 90,15-4-90,-11-1 90,18-9-90,-18 5 0,10-9 0,-12 8 0,8-10 0,-9 8-90,9-12 90,-11 13-180,5-11 180,-8 14-180,2-5 90,-5 7-359,1-1 179,0 2-2339,-1-1 1080,0 1-1799,0 0 630,0 1 2698,0 0 0,-1-1 0,1 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07:27.5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26 11850,'-8'-4'-1080,"3"-1"1,6-3 0,1-1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8:55.9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5374 39 10051,'-9'3'1260,"1"0"-721,4-2 91,1 0-270,-1 0-1,1-1-269,-1 1 90,0-1-90,-1 0 90,1 0-90,-1 1 0,0-1 90,0 0-90,-1 0 0,1 0 0,-1 0 0,2 0-90,-3-1 90,4 1-90,-4-1 90,2 0-90,-1 0 0,1 1 180,-7-1-180,4 0 89,-14-2 1,12 1-90,-10 0 90,9 0 0,-15 0-90,11 1 90,-24-2-90,20 2 90,-27-2-90,24 3 90,-35-3-90,31 2 0,-31-1 90,29 2-90,-31-1 0,27 0 0,-18 1 0,23-1 0,-1 1 90,0-1-90,-13 0 0,10 0-3392,-24 0 3482,23 0-388,-37-1 298,33 0 90,-48-1-90,47 3 0,-49-3 0,48 3 89,-36-1-89,39 2-2169,-39 0 2169,35 0 1986,-47 2-1986,48 0 0,-49 2 0,50-2 290,-50 4-290,51-4 0,-39 5 0,38-4 0,-40 6 0,39-5 0,-32 5 0,38-5-2204,-36 6 2204,31-6 1860,-42 10-1860,44-9 0,-45 10 0,44-8 0,-35 8 0,36-8 0,-38 9 0,35-9 0,-33 9 0,41-10-1969,-33 8 1969,31-7-215,-44 12 215,41-10 0,-43 12 0,43-11 2044,-32 8-2044,35-8 0,-36 10 0,34-9 0,-41 13 0,43-14 0,-36 13 0,39-14 337,-37 15-337,37-14 0,-31 13 89,34-13-89,-30 13 0,29-12 90,-24 11-90,28-12 0,-29 15 0,24-11 90,-35 18-90,33-17 180,-34 19-180,34-18 90,-23 15-90,27-16 90,-22 16-90,23-15 3314,-20 15-3314,25-18 90,-24 20-90,21-17 687,-31 26-687,32-25 90,-31 25-90,30-23 180,-29 26-90,29-25-90,-13 14 90,18-18-90,-2 1 90,0 1 0,-8 7-90,6-6 90,-12 12-90,16-13 180,-19 22-180,19-20 90,-23 32-90,24-28 90,-19 33 0,20-30-90,-11 25 90,14-23 0,-13 30-90,12-26 90,-12 31-90,14-35 179,-16 47-179,15-40 0,-11 37 90,15-46 0,-7 30-90,9-30 90,-7 28-90,8-29 90,-5 32-90,6-28 90,-7 41-90,6-38 90,-6 44-90,6-43 90,-7 43 0,9-46 0,-4 28-90,5-32 90,-1 31 0,1-29-90,1 17 0,0-22 0,2 1 90,-1-1 0,0 12-90,0-8-3302,1 22 3302,-1-21-350,3 48 350,-1-40 90,2 41-90,0-45 90,4 31-90,-2-29 90,6 32-90,-5-36 0,6 37 0,-6-34 90,6 41-90,-7-44 0,8 46 0,-7-46 180,9 43-180,-8-45 0,4 17 90,-4-21-90,0 1 3308,0-1-3218,3 11-90,-3-7 90,7 20-90,-6-20-2779,11 31 2779,-9-30-206,16 42 206,-14-39 0,14 38 0,-14-43 0,8 21 0,-10-28 90,11 22-90,-10-21 0,12 19 0,-12-22 0,17 29 0,-13-25 0,14 24 0,-17-29 3245,15 17-3245,-12-17 90,18 17-90,-18-20 0,13 11 0,-14-14-90,13 8 90,-13-10 443,16 12-443,-13-12 0,14 11 0,-16-11 0,12 8 0,-15-10 0,14 9 0,-11-8 0,17 10 0,-14-10 0,12 6-90,-15-8 0,16 5 0,-17-7 90,13 5-90,-18-7 0,6 2 90,-8-3 0,4 1-90,-6-2 0,3 1 90,-3-2 0,2 2 0,-2-2 0,-2 1 0,1-1 0,0 0 0,-1 0 0,1 0 0,-1 0 0,-1 1-90,2-3 90,-3-1 90,0-3-90,-2 1 0,-1-1 0,0 2 0,0 0 0,0 0 0,-3-3 0,2 1 0,-3-5 0,2 5 0,-7-11 0,6 8 0,-7-10 0,6 12 0,-5-8 0,5 8 0,-8-9 0,8 9 0,-5-4 0,6 5 0,-2-2 0,4 3 0,-1 0 0,1 1 0,1 1-90,-1 0 90,3 5 0,0-2 0,2 5 0,-1-3 0,1 0 0,1 1 0,1 3 0,-1-2 0,4 7 0,-3-6 0,4 10 0,-4-9 0,4 7 0,-5-8 90,5 9-90,-4-9 0,3 8 90,-5-9 0,3 7-90,-2-6 180,1 4-180,-3-6 90,-1 4 0,0-4-90,-2 3 90,0-3 0,-1 1 0,-1 0 0,0 1-90,-1 0 90,-1 1 90,-7 5-90,4-4 0,-9 6-90,10-7 180,-11 6-180,10-7 89,-7 5-89,11-8 0,-5 2 90,5-2-90,-6 1 0,7-2 0,-5 2 0,4-3-90,-6 3 90,6-2 0,-5 1-89,5-1-1,1 0 90,-1-1 0,2 1-90,-2-1 0,0 1 0,0-1 0,0 1-270,2-1-1259,0 0 1619,-1 0 0,2 0 0,0-1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3.1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0 179 9602,'6'-1'3687,"-2"0"-3417,-3 9-90,-1-1 0,1 1 0,-1 0 0,0 2-90,0 0 90,0 1-90,0-1 269,0 9-179,0-1-90,0 0 90,0 0-90,0-12 270,0 3-360,4-13 0,-2 0 90,4-10-90,-1-2 0,6-18 0,-4 9 0,7-22 0,-8 27 0,5-16 0,-6 21-90,4-8 90,-5 14 0,3-3-90,-4 8 90,4 0 0,-3 6 0,7 14 0,-6-6 90,6 15-90,-8-14 0,3 13 0,-3-12 90,0 9-90,-2-13 90,0 7-90,-1-9 0,0 4 0,-1-5 0,0-9 0,0 0-90,1-10 0,3-12 90,1 4-90,7-27 0,-4 25 90,5-15 0,-6 25-90,7-8 90,-6 14 90,12-1 0,-9 12 270,17 21-270,-16-5 90,11 23-90,-15-19 89,3 21-268,-6-22-361,1 13 0,-4-21-2518,3 8 1618,-2-13 1350,3 2 0,1-14 0,1-2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3.7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41 212 11221,'1'7'719,"1"-1"-359,1-4-270,1-2 90,2-2 0,1-3 0,1-1-90,3-3 89,-1 0 1,2-4 90,2-5 90,-1-8-90,-2-14-180,-5 11 0,-9-6 0,-2 23 0,-7-6 0,2 14 0,-9 4-90,4 9 0,0 7 89,2 1-89,1 3 90,1 1-90,-2 10 90,5-9 0,-1 16 0,6-22 0,2 9-90,3-16 270,5 4-270,-2-9 90,11-3 0,-7-5 0,17-18-90,-13 7 0,14-27 0,-16 21 0,6-19 0,-12 22 0,4-9 0,-6 16 0,1-5 90,-2 11 0,1 5-90,-2 4 270,3 26-270,-3-10 180,1 38-180,-1-31-180,1 20 0,-1-30 0,1 3-90,0-9-90,0-2-90,1-1-89,0-3-1,1-2-269,1-2-4678,6-7 5487,-3 0 0,8-13 0,-5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3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38 11490,'4'-17'90,"-2"6"450,1 1-270,-2 15 0,-1 2 0,1 13-1,-2 7 91,1 7 270,-1 26-136,0-9 1,1 2-315,-1 22-45,-1-18 0,1-4-45,1-16-180,-2 23-90,1-35-449,1 14 179,0-27-6386,-1 4 6836,-4-16 0,-2-4 0,-3-11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4.1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24 146 11311,'-5'-11'359,"0"0"-89,0 2-90,2 1 90,0 1 0,2 0 0,-1 1 89,3 0-89,-1 0 90,2 0 450,7-7-631,-3 5 91,16-8-7915,30 5 7645,-21 2 0,26 0 0,-39 6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4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9 204 11760,'-2'10'540,"0"0"-360,1-2 0,0-1 90,0 2-90,0 0-1,0-1 91,2 7-90,-2-3 90,2 11-180,0-12 0,2 11-90,-2-15 0,1 4-360,-1-7 270,0-15 0,0 4 90,0-14 0,0 3 90,2-15 90,-1 6 90,6-20 719,23-32-989,-16 38 0,18-25-3572,-25 58 3303,-1 3-3060,11 0 1620,-8 3 1709,10 2 0,-9 3 0,3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4.7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29 239 11041,'3'7'180,"-1"0"-90,-2-3-1,1 0 1,0-1 0,-1 0-90,0 1-1529,1 2 1349,-2-8-89,1 1-1,-2-9 90,-1-7 90,1 0 0,-3-8 180,-1-9 90,2 8 269,-3-19-359,4 25-90,-1-10 0,7 10 0,1 6 0,4-2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31.9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0 11940,'-3'5'1619,"1"-1"-1349,-1 15 0,2-3 90,0 3-180,1 2 89,0 0 1,2 1-90,0-1 0,2 0 270,4 25-1170,0-9 271,1 4-1171,-3-16 361,-6-19-3148,1 0 4407,-2-3 0,0-2 0,0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5.0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101 1 10321,'-11'8'900,"1"-1"-541,3-1-89,0-1 0,0 2-90,1-1 0,1 2 0,1-2 0,1 2 0,1 0-1,2-1 181,2 6 180,6 7-450,0 0 360,11 18-450,-11-19-270,5 17-90,-11-21-2428,-10 27 1079,0-20 1709,-16 28 0,0-15 0,-10 12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5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81 12660,'3'14'989,"0"1"-629,-5 2-90,1 3 90,-1 3-91,1 1 541,-2 22-540,2-18 90,-2 20-270,3-31 359,-1 11-359,1-16 90,0 5 0,0-12-180,4-11-90,-1-4 0,7-25 0,-2 8-90,11-44 90,-8 30-89,11-34 179,-12 44-90,8-18 90,-10 32 0,4-8 90,-7 18 269,8 7-269,-7 3 270,8 13-270,-8-4 0,2 5 0,-3-5 0,1 4 0,-1-2-180,2 5-90,-1-7-1169,3 9 629,-3-13-2698,8 3 1439,-6-9 1979,6-5 0,-4-3 0,2-4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5.8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1 188 12120,'6'6'810,"-1"1"-541,-2-4 1,-1 1 90,2 0-90,-1 1 90,1-2 0,1 1-91,1-1 811,18-8-900,-9 0 90,21-13-181,-20 4 181,10-21-180,-14 16 0,2-18-90,-11 21 270,-7-20-270,1 22 0,-9-10 0,5 21 90,-15 15-90,10 1-90,-17 26 0,15-13-90,-3 9 0,7-10-90,3-3-89,0-2-91,3-1-719,2 1 269,2-7-2518,6 0 540,0-9 2878,4-2 0,6-6 0,3-2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6.1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94 0 12570,'-7'9'629,"0"3"-449,2 5 90,-2 6 0,2 6 0,-1 5 0,2 3 359,0 20 1,2 5 0,2 33-450,0-31-180,4 25-180,-3-57-270,0 20 90,-1-34-1529,-3 12 900,-1-17-4138,-7 6 5127,4-15 0,-9 0 0,4-5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6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95 10771,'2'-10'2878,"26"-22"-2788,-15 20-90,19-16-90,-21 26 0,-1 1-809,13 1-630,1 1-90,3 0 1619,3-2 0,-9-3 0,6-2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6.6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73 213 10321,'13'-16'-90,"-3"5"180,2-8 0,-6 6 0,-1-2 0,-1 0 180,-1-6 0,-3 4 269,-1-8-269,-2 11 450,-6-5-450,3 12 449,-12 5-449,7 10 360,-17 23-360,15-11-1,-8 22-89,14-22 180,0 14-270,5-19 90,5 10-360,35-39 90,-19 10 0,25-27 0,-32 12 90,-1-1-90,-2-1 0,-1 0 90,-1 1 0,0 2 90,-1-1 0,-2 8 450,1-4-450,-4 17 0,1-2-90,-2 11 90,0-3-90,0 2 0,1 0-90,0 1-900,6 11 451,-2-10-901,9 8 361,-6-17 1079,14-5 0,-5-5 0,11-5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6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67 28 11670,'-2'-12'360,"-2"3"-90,2 5 90,-1 2-90,-2 2 1529,1 28-1530,4-12 1,3 23 0,5-22 0,0 0-90,0-2 629,5 16-629,-8-15 90,3 15-180,-8-20-360,-9 11 90,2-10-179,-8 4-91,6-9-180,0-3-179,0-1-361,2-1-2158,-3-5 720,4-1 2608,-2-4 0,3-7 0,-1-3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7.4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152 64 12660,'7'10'1079,"-1"0"-809,-4-4 90,0 0-90,2 2 89,-1-1-89,1 0-90,1 1 90,0-2 540,15 4-720,-9-6 89,14 0-179,-15-7-90,10-10-449,-1-32 539,-5 21-90,-1-22 0,-12 39 90,-1 0-180,1 3 180,-1 16-90,1 2 90,-1 16 90,0 20 0,0-8 180,-1 40-90,-1-29 179,0 15 1,-1 1-90,-1-4-505,0-7 0,1-3 505,-1-12 539,-7 35-629,4-37 90,-7 33-90,6-53 270,-17 18-361,9-22 1,-20 9 0,19-19-180,-21 0 0,18-5-359,-18-6 179,19-3-1259,-10-25 719,17 8-1798,0-41 1169,16 19 1439,7-13 0,4-5 0,11-21 0,-5 20 0,0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7.8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1 116 11940,'2'9'180,"-1"-2"-90,1-3 0,0 0 0,0-1 90,2 2 0,-1-2 0,3 1 0,0-1 359,8 1 1,14-9-360,-7 2 0,12-13-90,-22 7 179,8-16-179,-12 11 0,2-13 0,-7 14 0,-6-9-90,-1 12 90,-3-4-90,1 11 0,-2 3 90,-1 2-90,-4 4 0,0 3 0,-2 4 0,-10 16 0,11-9-540,-9 22 271,19-24-1620,2 10 719,7-19-2877,7 2 4047,-2-9 0,8-3 0,-2-2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19:08.5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9 304 12120,'3'10'990,"-1"1"-631,-3-3-89,0 2 90,-1 2 0,1 0 539,-2 10-719,2-9 360,-2 10-360,3-15 539,-1 6 181,0-8-810,4-6 0,-2-4-90,4-8 90,4-11-90,0 3-90,11-24 90,-5 15 0,14-24 0,-14 29-90,13-15 90,-18 27 180,7-4-90,-11 13 359,5 8-359,-7 2 90,2 6 0,-4-1-90,1 0 90,-1 1 90,3 5-180,-2-4 270,6 10-271,-5-14 1,6 6 0,-5-11 0,9-2-90,-6-5-180,10-7 180,-7 0-359,11-21 269,-9 11-180,12-30 180,-17 29 90,7-18 0,-11 26-90,3-7 180,-5 14 0,1 3 0,-2 6-90,0 6 90,-1-1 90,1 8-90,0-3 89,2 17-89,0-14 0,6 15 0,-4-20-90,10 7-90,-8-14 0,11-3 0,-7-4 1,4-4-1,-2-1 0,1-5-90,0-2 90,0-5-180,3-12 180,-5 6-90,8-20 180,-12 26-90,4-14 90,-8 23 0,1-2 90,-2 8-90,1 4 90,0 3 0,2 5-90,-1-2-720,14 9 91,-8-9-2250,20 1 1350,-9-11 1529,32-18 0,-14-3 0,19-14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32.1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1 120 12120,'8'-5'1619,"36"-14"-1439,-22 11-90,28-12 0,-28 13-180,1-1-90,-1 1-360,-1 0-5216,13-7 5756,-18 8 0,12-7 0,-19 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33.1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 10591,'0'-7'1169,"0"1"-629,1 3 809,0 1-989,2 2 0,0 1-90,1 4 89,-1 1 1,1 2 0,-1 2 270,3 10 179,2 13-539,-1-5 180,3 17-450,-6-27-90,1 8 0,-3-17-180,0 1-90,0-2-89,0-1-91,-1 0-180,1-2-2428,0 2-1529,0-4 4677,1 1 0,2-6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33.5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134 0 12120,'-9'7'450,"1"-1"-180,2-1-90,0 0 89,-2 2-89,-1 1 90,1 1-90,-2 0 90,1 0 0,1-1 539,-8 11-359,3-3-270,-1 3 270,6 0-270,7-10 179,3 6-269,2-8 270,13 6-270,-4-7 90,21 4-270,-15-7-90,8 0-90,-13-3-179,1-1-91,0-1-180,0-1-359,-1-1-5667,13-9 6746,-14 5 0,11-10 0,-15 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33.9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17 11580,'-1'-7'1799,"0"1"270,1 2-1799,5 12 90,-1-2-90,5 11 89,-1-4 1,3 4 0,1 1-90,2 4 719,18 24 1,21 26-720,-12-12-1,11 20-179,-39-48-1169,-5 47 359,-13-36-2158,-22 46 1439,2-47 1439,-8-2 0,-4 1 0,-13 6 0,12-12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7:44.9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0 241 13559,'3'6'900,"0"-2"-720,1-5 0,0 1-1,2 0 1,0 0 0,2-1 0,1 1-90,3-1 540,41-1-540,-23 1 0,32-2 0,-32 2 179,48-2-179,-32 2 90,52-2-180,-56 2 180,48-2-90,-41 2 0,49-1 0,-49 1-45,3 0 0,1 0 45,4-1-45,-3 1 0,0-1-45,-2 1 90,20-2 0,1-1 0,-7 2-45,7-2 0,-2 0-45,-19 2 90,5-1 0,0 0-1,1 0-89,-1-1 0,0 1 90,-2 0-1786,-2 0 0,-1-1 1696,5 1-158,0-1 1,-2 0 157,-10 1 90,49-5-90,-57 6 0,38-4 0,-46 3-173,22-1 173,-29 3 90,16-2-90,-20 2 0,12-1 0,-18 1 0,10-1 0,-12 2 0,10-2 0,-12 2 3106,7-2-3106,-8 1 679,5 0-679,-6 0 275,9 0-275,-6 0 0,13-2 0,-12 1 0,16-1 90,-13 2 0,19-3-90,-15 2 90,18-3 0,-14 2 0,22-5-90,-20 4 90,17-3-90,-23 4 90,14-2-90,-17 3 90,13-1-90,-16 1 180,12 0-90,-13 0 0,7 1 0,-12 0 89,2 0-89,-2 0 90,-1 0-90,0 0 0,-2 0-90,-3-3 0,0 2 0,-3-1 0,-4 0 0,2 1-90,-8-2 90,6 2 0,-13-2 0,10 2 0,-16-3 0,15 4 0,-10-2 0,13 1 0,-11-1 0,12 2 0,-8-1 0,12 2 0,-2-2 0,2 2 0,-1-2-90,1 2 90,1-1 0,8 2 90,-2-1-90,7 2 180,1-1-180,-3 0 90,10 2-90,-8-2 90,14 2-90,-12-1 0,13 0 0,-14 0 90,16 1-90,-15-1 0,10 1 0,-15-1 0,5 0 0,-7-1 90,2 0-90,-3 0 0,-1 0 0,1 0 0,-1 0 0,0 1 0,0-1 0,-1 0 0,1 1 90,-2 0-90,0 1 90,-1 2-90,-2 0 90,-4 3-90,2-3 90,-9 7 0,6-6-90,-8 6 0,9-6 0,-8 5 90,7-5-90,-6 5 0,7-6 0,-3 3 90,6-5-90,-2 1 0,3-1 90,-1-1-90,1 0 89,0 0-89,0 0 0,1-1 0,-2 1 90,1-1-90,1 1 0,-1 0 0,0 0-1439,0-1 450,0-3-540,0 2-180,1-5 90,0 2-1080,1-1 2699,0-5 0,2-2 0,-1-5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54:01.7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69 8612,'5'-5'3328,"-1"1"-1169,-2 2-2069,1 3 90,-2-1-90,1 4 90,-1 0-90,0 2 0,0 1-1,1 2 361,4 25-360,-3-14 270,4 33-270,-5-35 90,0 14-90,-2-21 90,0 9-90,0-12 0,1 8 0,-2-10 89,1 3-179,0-5 90,0 3 0,0-4 0,0 3 0,0-4-90,3-1 0,-1-2 0,2-4 0,-1 1 0,1-1 0,6-7 0,-3 4 0,7-8 0,-4 7 0,13-11 0,-8 9 0,10-7 0,-14 10 0,7-3 0,-9 6 0,5-4 0,-8 6 0,4-3 0,-5 4 0,2-2 0,-4 2 90,1 0-90,-1 0 0,-4 0-90,-1 1 90,-6 1-90,2 1 90,-2 0-90,0 0 0,-6 2 90,3-1 0,-11 3-90,9-3 90,-17 5 0,15-3 0,-17 3-90,19-5 90,-12 5 0,15-5 0,-8 2 0,11-3 90,-5 1-90,7-1 0,-5 0 0,5 0 90,-1 0-90,1-1 0,0 1 0,1-1 0,0-1 90,0 1-90,0 0 0,1-1 0,-1 0 0,1 0 0,-1 0 90,1 0-90,0 0 0,-1 0 0,1 0 0,1 0-90,0-1 90,4 0 0,-1 0 0,4 1-90,-1 1 90,0 0 90,3 0-90,-1 0-90,6 0 90,-4 1 0,3 0 0,-3 0 0,5 0 0,-4 1 0,8 0 0,-6 0 0,9 3 0,-10-3 0,9 4 0,-10-3 0,9 4 0,-10-3 0,9 2 0,-10-2 90,10 3-180,-10-4 180,7 4-90,-9-5 0,4 2 0,-5-1 0,4 1 0,-5-2-90,2 1 180,-2-2-90,1 1 0,-2-1 0,1 0 90,0-1 90,0 1-180,-1-2 0,-1-1 0,-1-3 0,-1 1 90,-1-1-90,0 1 0,-1-2 0,0 1 0,-4-7 0,4 6 0,-3-6 0,2 6 0,-2-5 0,2 4 90,-3-4-180,3 4 180,-3-7-90,3 7 0,-7-11 0,7 10 0,-8-10 90,7 11-90,-5-6 0,6 7 0,-4-6 0,4 6 90,-3-6-90,4 8 90,-2-5 0,2 4-90,-1-1 0,3 3 0,-1 0 0,0 0 90,0 0 0,0-2-90,0 2 90,0-1 0,0 0 0,0 2 0,1-1-1,-1 1 1,1-1 0,-1 1 0,1-1-90,0 1 0,-1-1 0,2 2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10.9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65 12390,'5'4'450,"-1"1"-270,-2 0-1,0 0-89,0 1 90,0 1-90,0 0 0,1 0 90,0 0-90,0 0 360,8 7 0,7-4-361,-1 2 91,9-9-90,-14-3 180,17-5-270,-11 1 90,14-5 0,-17 4 0,13-4-90,-15 6 90,13-3-90,-15 4 90,13 2-90,-13 1 90,11 4 0,-11-2 0,13 6 0,-12-4 0,12 6 0,-14-7 0,12 7 0,-11-6-1,14 7 1,-14-7 0,14 7-90,-14-8 90,14 5-90,-13-7 0,10-1 90,-10-2-90,12-2 0,-11 0 0,10-1 0,-13 1 0,13-1 0,-12 3 0,9-1-90,-11 2 180,10 0-90,-8 1 0,11 1 0,-12-1 0,14 3 0,-11-2 0,17 2 0,-16-3 0,21-1 0,-20-1 0,16-3 0,-17 2 0,5-2 0,-6 1 0,-1 0 0,0 0-90,0-1 90,-1 1 0,0 0 0,7-1 0,-5 1-90,14-3 90,-16 4 0,15 1 0,-16 1 0,10 1 0,-10-1 0,10 3 90,-9-3-90,15 2 0,-14-1 0,12-2 0,-12 0 0,19-3 0,-15 1 0,17-3 0,-16 2 0,27-7 0,-21 5 90,25-8-180,-30 9 90,16-3 0,-19 6 0,13-2 0,-16 4 0,14 0 0,-13 1 0,13 2 0,-14-1 0,18 1 0,-15-2 0,15-1 0,-17 0 90,16-4-180,-14 1 180,21-5-90,-20 5-90,13-4 90,-15 4 0,19-4 0,-18 4 0,15-1 0,-19 4 0,13 1 0,-12 0 0,12 2 0,-12-2 0,12 2 0,-11-2 0,12 1 0,-13-2 0,21 0 0,-17-1-90,19-1 0,-18-2 0,21-7 1,-16 4-1,26-10 90,-29 10-90,13-4 90,-20 7 0,11-2-90,-13 4 90,5 0 0,-8 1 0,0 0 0,0 1 0,4 0 0,-4-1 0,6 2 0,-8-1 0,4 0 0,-2 1-270,0 0-270,-2 0-2518,1 0-1889,-4-2 4947,-2-1 0,-4-3 0,-4-1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13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1326 1 10681,'-7'3'270,"0"0"-180,1 0 90,-2 1-90,-2 3-1,-2 0 1,-2 2 0,-1 1 0,-2 2-90,-2 2 360,-30 22 0,-1 3-270,-7 4 270,-6 9-270,36-30 269,-34 31-179,34-30 0,-23 22-90,26-23 180,-25 25-180,24-24 180,-23 22-180,27-25 270,-29 29-271,29-28 91,-22 21-180,30-29 180,-12 12-90,13-14-90,-11 12 90,14-14-90,-13 13 90,11-11-90,-14 16 0,15-16 90,-12 14-90,14-16 0,-7 9 0,7-6 0,-4 3 0,3-3 0,-4 7 0,5-8 90,-12 15-90,9-12 0,-13 15 0,14-17 0,-9 10 0,12-15 0,-3 4 0,5-7 0,1 1 0,0 0 0,-3 2 0,2-2 0,-4 6 0,4-5 0,-7 9 0,5-8 0,-7 12 0,8-12 0,-7 8 90,9-9-90,-6 6 0,5-7 0,-2 4 0,3-4 0,-3 5 0,2-4-90,-3 6 90,4-6 0,-4 5 0,3-5 90,-2 4-90,4-6 0,-2 1 0,3-2 90,0 0-90,1 0 0,-1-1 0,0 1 0,1-1 0,-1 1 0,1-1 0,-1 0 90,0 1-90,0 0 0,1-1 0,-1 1 0,1-1 0,-1 0 0,1-5 0,0 1 0,1-5 0,0 3 0,0 0-90,0-3 90,0 2-90,0-10 90,0 6 0,1-9-90,-1 8 90,1-12 0,0 12-90,0-11 90,0 13 0,0-6 0,-1 9 0,1-4 0,-1 5 0,1 0 0,-1 1 0,0-1 0,1 1 0,-1 0-90,1-1 90,-1 2 0,1-2 0,-1 1-90,1 0 90,-1-1-90,0 1 90,0-1 0,1 1 0,-1-1-90,0 0 90,1 1-180,-1 0 180,1 8 0,0-3 0,-1 8 0,1-5 0,-1 4 0,1-1 0,1 11 90,-1-8-90,1 14 0,-1-14 0,1 9 0,-1-11 90,1 6-90,-1-8 0,0 6 90,0-9 0,2 5-90,-1-5 180,4 2-90,-2-5 90,9 1-90,-6-3 180,14-4-180,-7 0 90,14-6-90,-12 4 89,13-5-89,-15 7 0,8-4-90,-14 6 180,8-2-180,-11 3 90,6-2-90,-7 3 0,0 0-90,0 0-360,-2 0 450,1 0 0,-2 0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0.5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46 12750,'-4'6'899,"0"0"-719,3-3 0,-1 0 0,1 0 0,-1 1 0,0 1 90,-1 0-91,1 1 541,-7 18-540,4-10 180,-6 22-270,8-22 269,0 20-179,4-19 90,2 19-180,2-18 180,9 20-180,-5-19 0,13 12 0,-10-18 90,15 4-180,-11-9 90,17-2 0,-16-5 0,25-15-90,-21 4 0,17-17 90,-21 11-180,9-23 90,-14 17 0,3-22 0,-12 22-90,-7-34 90,0 31 0,-12-25 0,6 37 0,-14-5 0,10 13 0,-17 6 0,16 6-90,-12 11-90,13-3-630,-8 16 361,13-13-2700,-7 17 1710,12-21 1439,-2 9 0,6-12 0,0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1.0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11400,'5'3'1080,"-1"0"-810,-3 1 90,-1 1-91,0 1 91,1 2 360,-1 12-360,0-2-1,0 10 271,0 11 359,-1 32-809,0-19 90,-1 23-270,2-53-270,-1 13-89,2-22-631,0 6-2338,0-14-1439,4-6 4767,-2-3 0,4-10 0,-2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1.3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0 11580,'-8'7'360,"0"1"-270,3-2 90,-2 1 0,1 1 0,-2 2 0,1 0 0,-1-1 0,1 0-1,1-1 181,-2 4 270,-2 3-1,-2 9-449,4-7 180,0 7-180,6-16 360,3 11-360,2-10 90,5 8-91,0-10 91,13 4-270,-8-7-270,15 1-89,-13-4-3689,18 0 1979,-18-1-719,10 1 2788,-17-1 0,3 0 0,0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2.0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 12390,'8'2'989,"-1"0"-629,-1-3-90,1 1 0,2-2 0,1 2 179,9-3-269,-2 1 270,17-2-450,-15 1-360,12-1 0,-18 3-2608,10-1 1079,-13 1 1889,6 1 0,-12 1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2.2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46 13739,'10'3'1080,"-1"0"-811,-1-4 91,2 0-90,2-1-90,4-1 90,1 0-90,3 0-90,-1-1-90,0 1-1170,14-4-629,-10 2 450,7 0 1349,-8 0 0,-7 1 0,7-1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4.2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106 298 10951,'7'-2'180,"-2"0"-90,-2 0 0,-1 0 89,1-1 1,0-1-90,0 0 180,1 0-90,-1-1 899,8-15-899,-6 9 180,6-15-270,-9 15 180,-1-16-180,-2 10 0,-5-17-90,1 15 180,-9-17-180,6 20 90,-10-12-90,10 19 90,-9-3-90,10 9 0,-7 2 90,7 5-1,-11 26 1,9-7 0,-7 35 90,9-21 180,-2 46-180,6-38 0,2 5 0,0 0-90,3-8 180,3 34-180,-1-43 179,5 33-269,-5-38-180,3 18 1,-6-33-1,1-1-540,-1-2 270,-1-4-809,0 3 450,-2-5 809,-5 2 0,-1-5 0,-5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4.3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0 149 11670,'2'-11'270,"0"2"-90,1 3 0,0 0-90,1-1 90,2 0 0,2-1-90,2 0 90,1-1-90,3-1-1,18-6-1528,6 2-360,0 0 1799,3 4 0,-20 4 0,5-1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4.7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30 11670,'-3'-8'180,"2"2"-90,-1 3 90,0 0-90,1 0 90,-1 1 0,0 0 90,-1 1 0,0-1-91,-2 3 1,1 1 0,-2 4 0,0 3 270,-4 15-180,2-1 539,-6 36-539,7-24 0,-3 19-90,7-24 0,1-3 0,0-1 89,3 8-179,0-9-180,4 14-89,0-18-181,3 4 0,-2-12-180,1-2-179,0-4-361,1-2-269,-1-2-630,2-2 1979,3-3 0,2-3 0,3-3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49:04.4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 49 10501,'-7'3'2788,"1"-2"-2698,7 3 0,-1-3 0,4 3 0,-2-2 0,1 0 0,0 0 90,3 1 0,2 1-90,1-1 90,5-1-180,-7-1 180,6-3-180,-6 1 269,12-8-179,-10 4 0,10-7-90,-11 7 90,5-5-90,-6 4 0,6-1 90,-8 4 0,11 1 0,-6 2 0,14 4-90,-13-1 180,16 4-180,-16-4 90,9 4-90,-12-5 90,6 2-90,-7-2 90,5 1-90,-8-2 0,7 0 90,-7-1-90,7-1 0,-6 0 0,10-3 0,-7 0 0,10-2 0,-9 2 0,10-2 90,-9 4-90,11-2 0,-9 4 0,13 2 0,-13 0 0,19 5 0,-19-5 0,14 5 0,-16-4 0,8 1 0,-10-2 0,8 1 0,-8-2 0,6 0 0,-7-1 0,7-3 0,-6 2 90,10-6-90,-10 4-90,11-5 90,-11 4-90,8-3 90,-9 4 0,10 0 0,-6 3 0,17 7 0,-13-1 90,14 9-90,-16-8 0,11 6 0,-13-7 90,10 5-90,-13-8 0,6 3 0,-8-4 0,4 1 0,-5-3 0,5-2 0,-5 0 0,6-4 0,-5 2 0,10-6 0,-8 5 0,10-4 0,-10 8 0,12 0 0,-9 3 0,12 2 0,-11-1 0,11 2 0,-12-2 0,11 3 0,-12-4 90,13 2-90,-12-3 0,11-1 0,-13-1 0,10-6 0,-9 3 90,9-6-90,-12 4-90,8-4 180,-8 5-90,6-3 0,-7 6 0,13 1 0,-9 2 90,11 3-90,-11-2 90,10 4-1,-10-3 1,10 2 0,-11-3 0,9 1-90,-8-2 90,9-1-90,-10-1 90,12-2-90,-10 0 0,16-6 0,-17 5 0,14-10 0,-15 8 0,8-5 0,-10 8 0,7-2 0,-6 4 0,15 5 0,-11 0 90,13 7-90,-12-5 0,17 6 0,-16-6 90,13 2-90,-17-7-90,12-3 90,-11-1-90,9-5 90,-11 3-90,3-2 90,-6 3-449,3 1 179,-6 4-2609,0 9 1530,-3-2-3238,-2 10 4587,1-9 0,-1 4 0,0-4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5.1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37 11400,'6'10'450,"-2"0"-270,-2-1 90,-1 1 0,1 2 0,-1 0-90,-1 1 89,1 0 1,-1-1 0,1 0 360,1 6 89,-1 0-539,0-2 180,0-4 0,-1-9-270,-2-7-90,2 1 0,-2-8-90,2 0 0,0-3 0,2-3 90,2-2-270,6-18 270,-2 14-90,10-18 90,-10 28 0,5-4 90,-7 13 0,1 2-90,-1 1 180,1 3 0,1 2-90,1 4 539,7 15-449,-6-6 180,8 19-180,-11-18 270,6 18-360,-7-19-180,3 11-90,-6-18-1709,3 8 810,-4-11-3689,3 5 4768,-3-11 0,2-3 0,1-2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5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1 168 11580,'6'1'450,"-1"0"-270,-1-2-90,1-1 90,0 0-90,1-2 180,6-3-90,-3 1 89,12-12-179,-11 9 90,8-15-90,-13 14 90,1-10-180,-6 11 360,-6-12-270,2 11 270,-9-8-180,6 14-1,-7 0 1,7 7 270,-6 14-360,6-3 450,-2 23-450,8-17 90,1 11 179,5-4-269,0-7 180,7 13-180,-3-15 180,12 16-270,-9-18-90,11 11 0,-13-17-1439,12 6 899,-13-12-1079,10 1 450,-11-6 1259,11-14 0,-6 0 0,7-10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5.8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7 12480,'-1'-7'1079,"-1"14"-809,0 3 0,0 13 90,1 2-90,1 2-1,0 5 91,2 1-90,0 1 720,6 42-721,-2-33 1,8 52-360,-9-64-719,5 25 269,-8-38-1259,2 9 360,-3-20 1439,-3 2 0,-5-10 0,-2-1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6.0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0 108 12300,'4'-8'1529,"11"-5"-1349,-4 7-90,11-6-90,-6 5-180,-1-1-180,2 0-1169,8-2-450,-6 1-539,5 0 2518,-9 2 0,2 2 0,-2-1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6.5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12390,'1'-8'2878,"1"2"-2518,0 7 0,0 2 0,1 5 89,-2 2-179,0 3 90,1 4-90,-2 2 629,1 26-899,-1-21-359,0 25-1,0-35-630,0 6 361,0-13-3509,3 2 2159,1-7 1979,3-3 0,2-6 0,1-4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127 0 13289,'-9'10'720,"0"-1"-540,2-2 0,0 0 90,-3 2-90,1 0-1,-2 1-89,1-1 90,1-1 90,-1 3 180,0 0-360,1-1 360,0 3-360,6-7 179,-1 5-179,4-7 0,2 4 0,0-5 0,9 2-90,-4-3-270,11 1 0,-8-4-1439,15-1 540,-11-1-5127,21-8 6296,-20 5 0,12-8 0,-12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08:37.7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 10051,'-6'0'3148,"0"1"-1169,3-1-1619,3 3 0,0-1 0,4 3 0,0 0-1,2 2 1,1 1 0,1 4 0,4 2 359,8 12 451,17 31-901,-11-15 181,17 48-360,-31-52-450,4 38-89,-16-38-2520,-19 48 1260,2-39-2159,-6 1 1,-3-2 3867,1-11 0,-21 18 0,18-28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0:24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59 9691,'-6'1'1350,"0"0"-451,3 0-269,-1-1 1439,1 0-1979,8 2 89,-1-1-89,8 2 90,-4-1-90,3 1 90,1-1-90,3 1 270,18 3-90,7 1-270,0 0 270,9 0-270,-30-4 180,23 3-91,-25-4 1,19 1-90,-22-1 90,14-1 0,-17-1 0,7 0-90,-11 0 90,4-2 0,-6 1-90,3-4 0,-6 3 90,1-4-90,-4 0 0,-2-4 0,-2 2 0,-6-6 0,5 8 0,-7-6 0,6 7 0,-7-4 0,5 4 0,-5-3 0,7 5 0,-5-1 0,6 2 0,-4-3 0,6 4 0,-1-2 0,2 2 0,0-1 0,0 1 0,7 5 0,-2-1 90,7 4-90,-3-3 90,1 1 90,15 9-180,-8-6 90,13 10-90,-16-11 90,2 2-90,-5-3 0,0-1 90,-2 1-90,-1-2 0,-1 0 90,0 1 0,-4 6-90,-1-3 90,-21 22-90,6-13-540,-29 23 90,26-23-1169,-12 9 90,21-17 1529,-1 2 0,8-8 0,0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0:53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 92 15448,'2'-7'450,"1"0"-360,-2 3 90,1 0-90,0-1 90,1 0-90,0 0 89,2-3-89,-2 2 90,6-5 90,0 1-270,0 1 90,1 1-90,-5 6 90,6 1-90,-5 2 0,9 5 90,-8-1 0,6 9-90,-7-6 90,6 18 0,-8-13 0,4 15-90,-7-16 90,-1 13 0,-2-13 0,-2 13-90,1-13 90,-6 12-90,3-12 90,-5 8-180,4-10 90,-10 7 0,8-8-90,-14 9 90,12-10-90,-12 7 90,14-10-90,-10 6 90,12-6-90,-5 3 90,6-5-90,-3 5 90,4-5-90,-3 3 90,4-3-90,-1 2 90,2-3 0,-1 1 0,6-2 90,0-1-90,4 0 90,4-2 0,0-1 90,13-1-180,-5 1 180,24-5-180,-19 5 179,29-6-179,-32 7 90,18-4-90,-26 5 180,9-2-180,-14 2 180,4 0-1619,-7 0 540,-6-1-541,1 1-89,-6-2 90,3 2-540,-1-2 1979,-3-2 0,-1-2 0,-4-3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0:55.3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598 30 11400,'-4'-7'810,"0"2"-360,3 2-270,-1 0 179,0 1-179,-1-1-90,1 2 90,-1-1 0,-1 1-90,1 0 90,-1 0-90,0 1 270,-6 0-270,4 0 179,-15 3 1,-6 3-270,5-1 90,-10 4 0,19-5 0,-14 5 0,14-4 0,-17 6 0,19-5 0,-11 3-90,12-4 180,-14 8-180,12-6 0,-12 8 90,14-8 0,-10 8-90,9-8 90,-8 8-90,9-8 90,-13 11 0,13-10 0,-10 9-90,12-11 90,-4 5-90,7-5 89,-5 6-89,6-6 90,-4 8-90,5-7 0,-5 8 0,4-7 90,-8 15 0,6-12-90,-6 14 90,7-15 0,-3 9-90,3-9 90,-3 12-90,4-12 90,-1 9-90,4-10 90,-2 10-90,2-9 90,0 13-90,0-13 90,0 15 0,1-14 0,0 11-90,0-12 90,2 12 0,-1-11 0,4 12-90,-2-12 90,7 14 0,-3-10-90,11 17 90,-10-18-90,14 16 0,-12-19 89,11 14-89,-11-15 0,7 7 0,-8-8 90,9 7-90,-9-7 0,10 7 0,-11-9 0,14 10 0,-11-9 0,9 8 0,-11-10 0,8 7 0,-9-7 0,9 6 0,-9-7 0,9 6 0,-8-5 0,9 5 0,-10-6 0,11 7 0,-11-7 0,9 5 0,-11-7 0,7 4 0,-6-4 0,9 3 0,-8-4 0,7 2 0,-6-2 90,10 1-90,-9-2 0,15 2 0,-15-3 0,14 1 0,-12-1 0,10 0 0,-11-1 0,17-3 0,-14 0 0,15-2 0,-15 3 0,17-6 0,-16 4 0,19-7 0,-21 8 0,15-7 0,-16 6 0,12-9 0,-14 8 0,9-10 0,-9 6 0,11-14 0,-9 9 90,10-13-90,-11 15 90,2-5 0,2-5-90,-5 7 90,6-10 0,-9 14-90,5-12 90,-7 11-90,6-14 0,-7 14 90,5-18-90,-5 15 180,5-18-180,-6 18 180,2-17-90,-3 18 90,-1-18-180,-1 18 90,-2-13-90,0 12 180,-4-15-180,2 15 89,-3-13 1,4 16 90,-8-16-180,5 16 90,-6-14-90,6 17 90,-7-10 0,7 11-90,-8-9 0,8 9 90,-6-7-90,5 7 90,-8-9-90,9 10 0,-8-6 0,8 8 0,-12-10 0,9 8 90,-9-8-90,11 11 0,-6-7 0,6 6 90,-6-5-180,7 7 180,-7-6-90,7 5 0,-7-5 0,7 6 0,-9-4 0,7 4 0,-8-3 0,10 5 0,-8-2 0,7 1 0,-11-1 0,9 2-90,-8-1 90,9 2 0,-10 0 0,9 1 0,-6-1 0,5 2 0,2 0-90,-8 0 90,8-1 0,-6 2 0,8-2 0,-5 2 0,5-1-90,-5 1 90,7-1 0,-2 1 0,2-1 0,0 0 0,0 1-90,-1 0 90,2-1-180,0 0 0,0 1 0,1-1-179,-1 0-181,1 1-360,0-1-359,0 1-1169,-1 0-361,1 0-1618,0 0 4407,0 0 0,1-2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49:51.84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22 173 10861,'-3'-6'5487,"1"0"-5307,2 15-1,0-4 1,-1 10-90,1-8 90,0 1-90,-1 0 0,1 0 90,-2 5 90,0 7-180,0-6 0,-1 10-90,2-17 90,-1 5-90,1-7 90,0 3 0,1-3-90,1-14 0,1 3 0,1-14 0,-1 9-90,0 0 90,2-6 0,-1 2-90,6-15 90,-3 14 0,4-15-90,-4 19 0,10-17 90,-9 17 0,12-14 0,-10 16-90,8-8 90,-9 10 0,6-6 0,-8 9 0,6-4 0,-5 5 0,4-3 0,-6 4-90,4-1 90,-5 3 0,4 0 0,-4 1 0,5 3 0,-4-1 0,7 4-90,-7-3 90,8 6 0,-8-6 0,6 7 0,-6-5 0,3 6 0,-5-4 90,2 13-90,-3-8 0,-1 16 0,-2-12 0,-3 19 0,2-15 90,-6 24 0,5-25 0,-4 21-90,4-25 0,0 9 90,2-12-90,-1-2 0,0 5 0,1-7-180,-1 5-270,2-8-2827,0 0 0,0-2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12.8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361 44 11400,'1'-6'1440,"0"0"-991,-1 3 1,-1-1-180,-1 1 180,1 1-270,-2-1 0,2 1 89,-2 0-89,1 0 180,-1 1-90,-3-2 270,-5 1-450,3 0 179,-6 0-179,7 1 90,-10 2-180,6 1 90,-20 5 0,13-2 0,-24 8-90,24-5 0,-17 8 0,20-8 90,-11 8-90,13-8 0,-6 7 0,11-7 0,-6 8 0,7-7 0,-5 11 0,8-12 0,-2 6 0,4-7 0,1 0 0,0 0 90,0 3-90,2-2 0,2 11 0,1-8 0,7 13 0,-4-13 90,14 17-90,-9-16 0,17 18 90,-15-17 0,15 12-90,-14-12 180,19 17-180,-17-15 90,18 19-90,-20-19 180,17 20-180,-17-18 179,19 23-179,-20-23 90,13 19-90,-18-22 90,6 9-90,-11-14 90,0 9 0,-3-9-90,-6 14 0,0-11 0,-16 16 0,7-15 0,-20 12 0,19-16 0,-9 4 0,12-10 0,1 1-90,-11-1 90,8-1-90,-11-2 90,14-1-90,-13-6 90,13 2-90,-10-7 90,12 4-89,-4-12-1,7 8 90,-2-16 0,7 14-90,3-21 90,1 16 0,7-22 0,-5 24 0,4-14 0,-6 20-90,3-10 90,-4 11 0,1-7 0,-2 11-90,0-7-270,0 8-270,0-4 91,0 6-2160,0-2 1260,1 2-540,0-1-809,0 0 2788,1 1 0,3-4 0,1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14.4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67 12030,'-6'6'450,"2"0"-270,3-4 0,-1 2 0,2 0 89,-1 1 1,0 1 0,0 2-90,0 2 540,0 11-91,3 8-449,-1-2 270,6 14-360,-4-26 180,8 17-180,-5-21 90,7 6-180,-5-12 179,10 0-89,-7-5 0,14-5-90,-12-1 90,24-19-90,-20 11 0,14-19 0,-23 20 0,2-8 0,-6 8 0,-1-2 0,-2 2-90,-3-12 90,-1 6 90,-10-22-90,4 21 90,-13-14 0,12 24-90,-7-3 0,10 12 0,-8 6-90,8 0-539,-8 11 359,10-7-1979,-2 12 810,5-12-1619,3 7 1079,1-10 1979,2 0 0,4-2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14.8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 12210,'2'-6'2069,"1"1"-1889,-2 7 0,0 0 89,1 4-89,-1 2 270,1 9-270,0-1 180,0 16 359,-2 19-539,0-15 0,-2 15-90,1-34 90,-2 8-180,2-13-270,-2 11 90,2-15 0,0 5-629,0-5 359,1-3-1889,0 2-899,2-4 810,2-1 2428,-1-4 0,4-4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15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 1 12300,'-5'7'720,"0"-1"-451,2-1-89,0-1 90,-1 1 0,0 0-90,0 0 0,-1 1 0,1 0 90,-2 1 539,-10 13-719,8-11 270,-12 15-270,16-18 90,-3 7-90,5-8 90,3 5-91,1-6 271,8 8-270,-2-6 180,14 7-180,-10-7 0,12 4 0,-13-6-270,12 3-90,-13-5-1349,12 2 450,-13-3-360,5-1-1620,-5-1 901,-2-1 2248,3 0 0,0-4 0,1-1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15.9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 13469,'6'-2'990,"0"1"-630,-2 0-1,1 1-89,1-2 90,1 2-90,1-1 0,1 0 0,2 0-1,-1 0-89,2 0 540,13 0-450,-1 0-180,3 1-180,-2 0-90,-15 0-720,8 0 451,-11 0-1800,4 0 2249,-7 1 0,-4 2 0,-2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16.3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41 12390,'-2'6'1889,"1"0"-1529,4-4-1,0-1 1,1 0 0,2 0 0,0 0 269,6-1 181,13-2-540,-3 0 270,24-4-361,-24 3 91,15-2-180,-21 3-90,12-3-180,-14 3-1079,14-2 719,-18 2-359,5 0-450,-10 0-91,0 0-4226,1-2 5666,-2 1 0,2-4 0,-2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20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10321,'3'5'1259,"0"0"-899,0-4 0,1 0 0,0 0 0,2 1 269,6 0-359,-3 1 540,17 2-541,-11-1 91,13 3-180,-15-3 270,13 5-360,-13-5 90,10 4-90,-14-4-630,10 3-90,-11-5-3148,5 2-89,-9-4 3867,-1-2 0,-1 0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22.2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7 11400,'-7'-3'4318,"2"0"-4228,13 7 0,-4-3 90,9 5-90,-8-2 0,1 0 0,1 1 0,0 1-90,1 1 180,6 6-1,3 4-89,-1 0 0,9 11-90,-14-15 90,15 19 0,-15-17-90,9 12 0,-12-15 90,7 11-90,-9-11 90,5 9-90,-7-11 90,3 13-90,-4-11 0,1 10 0,-4-14 90,-2 9-90,0-8 0,-5 8 0,2-9 0,-8 6 0,2-6 90,-6 4-90,7-7 0,0-1 0,4-3 0,0-1 0,0 0-90,-6-5 90,4 1 0,-6-6 0,8 3 0,-1-2 0,3 3 0,1-1 0,0 0 0,2 0-90,0 0 90,1 0 0,2-6 0,0 5 0,4-9 0,-2 10-90,6-8 90,-5 8-360,7-6 180,-8 8-629,4-3-91,-5 6-809,1-2-4137,-1 3 5846,1 0 0,-1 1 0,1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22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1 12570,'4'8'540,"-2"-1"-361,-3 0 1,0 2 0,-2 2 0,0 1 0,-1 2 0,0 1 0,-1-2 90,-1 3-90,0-1 89,-1 5 181,-2 4-90,-1 6-270,4-9 90,3 0-180,4-14 180,6 7-180,-1-8 90,13 6-90,-9-9-180,12 2 0,-11-4-990,15-2 631,-15 0-810,11-4 449,-17 3 900,2-5 0,-5 1 0,0-3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23.0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14 338 11670,'-7'-5'630,"2"1"-450,3-1 0,4 1 90,1-1 89,5-1-179,-1 1 270,15-8-270,-9 6 0,16-7-180,-17 9-90,6-4 0,-11 6-1079,2-3 449,-6 2 360,1-2 0,-6 3-629,-4-5 719,0 3-270,-7-7 361,3 3-181,-12-14 360,9 9 270,-12-16-90,15 16 539,-4-12-449,8 15 719,3-9-629,5 13 450,15-8-540,-4 8-91,10-2 1,-5 4 0,1 1 180,20-2-360,-13 2-989,25 0-1,-32 3 990,13 3 0,-20 0 0,4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49:52.8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121 242 11221,'-8'-1'2338,"1"0"-1438,4-1-720,3 0 0,1-1-1,2-1 1,0 1 0,1 0-90,0-2 90,2 0-90,0-1 270,10-10-270,-6 6 90,11-10-90,-13 12 179,8-7-89,-9 7 0,5-5-90,-7 8 90,3-7-90,-5 7 90,4-7-90,-6 7 0,0-6-90,-3 5 0,-1-4 0,0 5 0,-5-7 0,3 7-90,-5-6 90,4 6-90,-6-1 90,5 2-180,-10 1 90,8 3-90,-13 5 180,11-2-90,-15 9 0,15-6 90,-12 11 0,13-7 0,-10 16 0,12-12 90,-5 16-90,8-14 180,-3 24-180,6-21 180,-1 19-180,4-20 270,4 19-180,0-17 0,7 17 0,-3-22 90,13 13-90,-8-16-90,13 8 90,-13-14-1,16 2 1,-17-5-90,13 0 0,-17-3-90,7 0 1,-8 0-91,5 0 0,-7 0-900,5 1 361,-5-1-3239,7-1 1979,-7-1 1979,5-3 0,-4-2 0,3-2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24.3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15178,'9'3'720,"1"0"-450,-3-1 0,2-1-90,2 1 89,4 0-89,2 1 90,4-1-90,1 1 809,46 6-809,-31-4 90,46 6-90,-51-6 180,35 4-360,-31-3 270,47 6-180,-46-7 0,30 5-90,-37-5 180,23 2-180,-30-3 89,22 2-89,-29-4 90,16 2-90,-19-1 0,5-1 0,-8 0 0,-2-2 0,0 2 0,2-2 0,-4 1-90,3 0-89,-5 0-361,1-1-629,-1 0-3869,-2-1 2790,-3-2-1260,-1 1 3508,-4-1 0,-4 0 0,-1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29.7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13 8252,'-7'-3'5937,"2"-1"-3508,3 2-2340,3 0 1,1 0 0,3 2-90,-2 1 90,0 1 0,2 0-90,-2 0 90,3 2-90,0 1 180,5 6-180,-2-3 90,6 8 0,-8-9 0,9 8 0,-6-6-90,4 5 90,-7-5-90,0-2 90,2 3 0,-2-1-90,3 5 90,-3-4 0,3 7-90,-4-7 180,3 12-180,-4-11 89,1 11 1,-4-13 0,0 13-90,-2-10 90,-2 17 0,0-15-90,-7 18 90,3-17 0,-8 14-90,6-17 90,-5 6-90,6-10 0,-9 4 90,7-5-90,-8 3 0,8-6 0,-11 3 0,11-5 90,-13 3-90,13-4 0,-10 0 0,11-2 0,-4-1 0,7-1-90,-1-6 90,5 1 0,3-13-90,3 6 0,14-25 90,-8 19-90,19-24 90,-18 29 0,6-8 0,-11 14 0,-1 2 0,-1 1-90,3-3 0,-3 4-90,4-4 1,-6 6-1351,3-2 361,-2 4 449,2 0-359,-2 2-2429,1 2 720,-1-1 2788,3 0 0,3 0 0,1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30.3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56 139 11490,'-7'-3'540,"0"0"-360,3 3 0,0 2-90,1-1 90,0 1 90,-1 1-90,0 1-1,0 0 721,-4 17-720,5-11 270,-2 22-271,6-21 271,6 16-360,-2-16 90,9 8 0,-5-12 0,13 2-90,-9-6 90,24-6-180,-19-2 90,20-9-90,-21 3 90,10-9-90,-13 6 0,9-27 0,-15 20 0,0-26 90,-9 28 89,-8-20-179,4 22 90,-9-11 0,6 20-90,-2-1 90,-6 6-90,5 3 0,-10 5 0,9 0 0,-11 12-90,11-7 0,-5 7-269,8-4 89,4-3-540,-3 7 181,5-7-4678,1 12 3328,3-13 1979,1 6 0,4-8 0,1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30.9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 0 13199,'-1'10'810,"-1"0"-450,-2-1-90,0 3-1,-1 1 91,-2 2-90,1 0-90,0 0 90,0 0-90,0-2 539,-6 16-809,7-17-449,-5 13-1170,9-21-360,1 1 810,2-6-450,2 1-270,1-4 1979,0 0 0,2-4 0,2-2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31.2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95 0 13379,'-8'4'450,"2"0"-270,1-2 0,1 1 0,-1-1 0,0 0 0,0 1-90,0 0 89,0 0 1,-1 0 90,-3 4 90,-2 2-270,2-1 0,0 1 90,7-4 359,1 5-359,2-4 90,4 8-180,-1-9 270,12 7-360,-5-7-90,13 3 0,-12-5-2069,24-3 900,-19-1-180,15-3 180,-18 1-450,0-1-360,-2 1 2069,0-1 0,2 0 0,1-1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33.5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13739,'5'2'-360,"0"0"360,-5 1 0,3-2 0,-2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34.3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238 152 11490,'5'-6'360,"0"0"-180,-3 3 0,1-1 0,0 0 0,-1-1 0,1 0-90,0-1 90,-1 1-1,0-2 1,0 1 360,1-9-90,-4-2-360,1-1 90,-6 0-180,3 12 180,-7-5-180,6 7 0,-4-1 89,3 4-89,1 1 0,-2 2 0,-3 8 90,0 0-90,-6 16 90,4-4-90,-2 10 90,2-5 0,0 1 90,1 3-90,-1 0 180,-5 16-180,4-12 360,-11 36-360,12-36 90,-8 24-91,13-36 1,-5 11-180,7-19-719,-4 7 179,6-17-2518,-1 3 1169,0-10 1979,1-2 0,-1-6 0,1-1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34.5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0 108 11760,'3'-6'630,"0"0"-360,0 2 0,0 1 89,1-1 1,0 0-90,2-1 90,0 1-90,1-1 89,2 1-89,0-1 0,1 1 360,19-7-1260,0 3 90,3-2-1438,-4 4 538,-18 3 1440,12-3 0,-7 3 0,7-4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34.9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58 27 10501,'5'-5'180,"1"1"-90,-3 2 0,0 0 0,0 0 90,1 1 0,-1-1-1,-1 1 271,1-1-180,0 1 0,-1-1 449,1 1 721,-2 0-1171,-2 4-89,0 1 90,-3 5-90,-1-1 0,0 4 90,-5 6-90,1-2-90,-8 17-180,9-17-1259,-9 21 449,11-23-3507,-4 14 2428,7-19 1979,1 5 0,4-6 0,1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35.4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237 13 11940,'-2'-7'1889,"-1"1"-1709,-2 6 90,2 1-90,-3 1 0,1 1 89,-1 0-89,-2 2 0,0 0 450,-13 13 0,-4 9-361,-2 2 451,-8 24-540,20-26 360,-16 36-361,21-37 181,-8 33-270,13-38 0,1 18-90,5-24-719,6 11 179,-2-14-1079,8 5 270,-4-13-3419,12-2 2340,-7-5 2428,6-4 0,-4-3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8:49:53.3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44 11400,'1'-8'720,"1"0"-450,-2 5 0,1-1 0,-1 1 179,1 0 91,-1-1-180,1 1 359,-1-1 181,0 1-450,-1 14-180,-2 11-1,0 10-89,-1 8 90,1-5 0,-2 6 90,-4 25 179,-8 31-359,2-17-1696,1-18 0,1-4 1606,1-11-2032,-6 30 1942,12-50-269,-3 14-1,6-26-6207,-1 7 4499,6-21 1866,-2 3 0,3-17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35.9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77 12030,'1'7'630,"-1"0"-360,-1-1 269,-2 6-179,0-3-180,-1 4 360,1-1-360,-1-2 179,0 4-179,1-7 270,-1 5-270,2-7 90,-1 4-90,2-6-180,-1-5 0,3 0-90,0-6 90,3 0-90,1-2 0,0-2-90,13-16 180,-6 11-90,20-21 0,-17 23 90,8-7 0,-10 12-90,1 2 90,-2 1 0,-1 0 0,-1 3 0,-1 1 270,5 2-90,-6 1 180,4 8-180,-8 0 629,-2 22-539,-3-11 539,-7 29-629,3-26 360,-4 19-450,5-27 0,-3 11-270,5-17-540,-2 5 91,2-9-1829,0 0 0,8-11 1,1-1-1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36.4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72 131 12210,'7'-2'450,"0"0"-270,-3 1 0,1-1 89,-2 1-89,2-1 90,-1-1 180,3 0-180,-2-1 539,8-5-629,-8 4 90,6-7-180,-7 7 180,1-7-270,-3 4 90,-1-5-90,-1 5 90,-1-6-90,-1 7 0,-2-4 90,1 7-90,-5 1 90,2 6 179,-19 17-179,11-7 90,-17 19-90,18-16 90,-3 5 90,3 1-180,4-5 180,-2 8-180,8-11 359,4 14-449,2-15-269,10 10-91,-4-16-1079,18 1 719,-11-6-1798,21-4 1168,-19-2 1350,26-15 0,-13-1 0,15-12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36.6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153 42 11760,'5'-10'990,"0"-1"-720,-2 4-91,0 0 1,-1 3 1080,0 2-901,-2 6 1,-2 4 90,-2 9-90,-2 4 809,-10 30-809,5-16 180,-12 35-271,13-36 271,-12 30-450,13-34-450,-11 27 0,13-38-539,-4 9 89,7-19-8364,-4 2 9174,3-9 0,-3-3 0,1-6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36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37 12840,'7'-2'809,"1"-1"-539,-3 3 90,1-1-90,2 1 0,1 1-91,0-1 91,2 0-90,1 1-90,27-2-360,-19 0-1799,30-2 720,-34 0-2968,12-2 4317,-16 0 0,8-2 0,-5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1:37.2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278 16 12120,'3'-6'630,"0"1"-1,-2 3 1,1 0-270,2 2-90,0 0 89,2 3-89,1 2 90,1 4-90,1 2 90,2 6 179,3 17-2941,-4 25 2672,-3-7-220,-13 5 0,-4 0-50,-3-7-413,-16 38 53,10-54-3957,-39 37 2967,27-36-1304,-6 2 1,0-3 2653,8-13 0,-24 10 0,9-9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7:34.8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9512,'5'0'1709,"0"0"-1350,-5 4-179,0 1 0,0-1 0,0 0 180,2 2-180,-2-2 0,2 3 449,2 3-89,4 5-360,0 0 360,11 10-361,-9-13 181,18 17-180,-13-18 0,14 9-90,-13-12 180,20 3-270,-17-7 90,17 1 0,-20-4 0,18-2-90,-16-1 90,20-3-90,-23 2-90,18-5 90,-19 3-90,10-3 0,-13 4 0,7-2 90,-9 3-90,6 0 90,-8 2-90,6 2 90,-6 0 0,5 1 0,-3 2 0,-2-1 0,10 4 90,-8-3 0,14 4-90,-12-4 0,14 2 0,-11-4 90,18 2-90,-13-3 0,20-1 0,-18 0 90,26 0-90,-24-1 0,18 2 0,-25-1 0,16 3 0,-15-1 0,12 2 0,-15-1 0,4 0 0,-5 0 0,-1-1 0,0 1 0,0 0 0,6 2 0,-4-1 0,8 2 0,-9-2 0,14 3 0,-12-4 0,19 3 0,-18-3-90,26-1 90,-20-3-180,22-1 90,-21-1-90,25-4 90,-24 3 0,20-4 0,-26 4-90,16-3 180,-19 4-180,18-1 180,-20 3 0,20-1 0,-18 3 0,15 0 0,-16 1 90,18 2 0,-13-1 0,27 3 0,-24-3 0,23 2-90,-24-3 90,36 0 0,-30-1-90,32-2 0,-36 0 0,26-4 0,-24 3-90,23-5 90,-26 4 0,24-3-90,-23 2 90,17-1 0,-23 4 0,23 1 0,-21 1 0,22 3 0,-24-1 90,22 7 0,-20-5-90,20 6 90,-21-6 0,21 5-90,-16-6 90,30 3-90,-26-4 0,40-2 0,-34-1 90,48-5-90,-42 2 0,34-6 0,-38 5 0,38-6 0,-35 6-3392,31-4 3392,-38 4-186,30-1 186,-30 4 0,37 2 0,-40 2 0,33 5 0,-35-4 0,12 4 89,-18-3-89,0-1 0,0 0 0,9-1 0,-6 0 3300,26-1-3300,-23-2 189,26-3-189,-27 1-180,25-7 90,-23 4-90,29-10 90,-32 7-90,25-8 180,-31 10-90,14-4 90,-20 7-90,17-3 90,-15 4 0,9-1 0,-14 3 90,14 1 0,-11-1-90,16 3 90,-16-2-90,17 0 90,-13-1-90,22 0 0,-17-1-90,28-4 90,-21 1-90,37-7 90,-37 5-180,35-8 180,-38 8-90,30-7 90,-34 10 0,14-3 0,-22 6 0,11 2 0,-12-1 90,15 7-90,-15-4 90,12 5 0,-12-5 90,13 6-90,-11-5 90,20 4-180,-18-5 90,11 1-90,-12-4 0,2 1 90,13 0-90,-9-2-90,33-2 90,-26 0-90,39-6 0,-37 5 0,43-8 90,-42 7 0,30-4-90,-35 4 90,26 0 0,-27 2-90,25 0 90,-30 3 0,22 2 0,-23 0 0,15 2 90,-18-3-90,13 3 90,-15-3-90,14 3 90,-17-3 0,13 2-90,-11-3 0,14 1 0,-16-1 0,15 0 0,-15-1 0,12-2 0,-13 1 0,9-3-90,-10 3 90,8-4 0,-8 2 0,6-1 0,-7 2 0,7-2 0,-7 2-90,10-2 90,-10 3 0,9-2 0,-10 1 90,4 1-90,-7 0 0,3 0 0,-4 0-5757,3 0 3419,-7-2 2338,0 0 0,-9-4 0,0-1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7:40.0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160 1 10411,'-1'7'90,"0"-1"0,0-3 0,0 0 90,0 0-90,-1 0 90,1 1 89,-1 4-89,0-2 450,-2 11-450,2-7 629,-7 28-539,4-20 90,-4 23-180,5-25 360,-2 13-450,2-15 179,-1 8-89,3-13 90,-1 6-180,1-8 0,0 2 90,1-4-180,0-1 360,0 2-180,0-2 180,0 0-360,-1-5-90,0 0 90,0-4 0,1 1 0,1 1-180,-3-7 180,2 4-90,-5-11 90,3 9-90,-3-7 90,2 8-90,-3-7 90,3 8-90,-2-6 90,3 7 0,-3-5 0,4 5-90,-4-5 90,3 6 0,-2-4 0,3 5 0,-1-2 0,1 2 0,1 0 0,-1 0 0,1 1 0,-1 0 0,2 6 0,0-2 0,1 6 90,1 4-90,0-4 90,1 8-90,-1-7 90,3 9-90,-3-9 90,4 11-90,-3-11 90,4 9 0,-3-9-90,3 6 0,-4-8 90,5 5-90,-4-6 0,3 3 90,-3-5-90,5 1 0,-5-3 89,10-1-89,-8-3 0,7-3 0,-5 1 0,11-11 0,-7 5 0,12-11 0,-12 10-89,9-9 89,-12 12 0,6-6 0,-10 10-90,4-6 90,-5 7-90,3-3 0,-5 3-180,1 1-270,-1 0-629,1 0-1530,-1 0 900,0 0-539,-1 0 2338,1-1 0,-2 2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9:56.4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1538 37 9602,'-8'-3'719,"1"0"-539,3 2 90,1 0-90,0 0 90,-1-1-1,1 1 1,-1 0 0,0 0 0,0-1 0,1 1 359,-6-3 91,-7 0-630,3 1 270,-18-2-270,16 4 180,-22-1-180,15 1 359,-42 2-269,31-1 0,-35 3 0,40-1 90,-28 5-180,27-3 90,-25 6-180,30-5 270,-34 12-181,31-7 1,-28 9-90,34-10 90,-25 11 0,21-8 0,-25 14-90,24-14 180,-29 16-180,27-13 90,-27 11 0,29-13 90,-30 16-90,31-15 0,-29 15-90,37-18 90,-13 9-90,18-12 90,-14 13-90,13-10 0,-13 13 0,13-13 90,-16 13-90,14-12 90,-17 15-90,19-17 0,-14 12 0,17-14 0,-8 7 0,10-9 0,-6 7 0,7-7 0,-5 6 0,6-6 0,-4 5 0,5-6 0,-4 4 0,6-6 0,-2 3 0,2-3 0,-1 0 0,2-1 0,0 0-90,1 0 180,-1 0-90,4-6 0,-2 1 0,4-5 0,-3 4-90,2 0 0,1-5 90,-1 2-90,5-13 0,-4 9 0,2-12 90,-4 10-90,3-11 0,-3 10 90,1-9 0,-1 13-90,0-10 90,0 12-90,0-7 90,-1 10 0,0-4 0,-1 5-90,2-4 90,-1 5 0,0-2 0,1 1 0,-1 0 0,0 1 0,-1 0 0,1 0-90,-1 0 90,-2 8 0,1-1 0,-3 7 0,-1 2 0,1-3 0,-5 15 0,3-11 0,-5 17 90,5-17-180,0 6 90,2-11 0,1-1 0,0-1 0,0 2 0,1-3 0,0 3 0,0-6 0,0 4 0,1-4 0,1 3 0,0-2 90,3-1-90,0 0 0,3-1 90,-2-1 0,7 2-90,-5-1 90,12 0-90,-8 0 90,11 0-90,-10-1 90,19 2-90,-16-1 0,15 1 0,-17-2-360,7 1 0,-10-1-809,5 1-1350,-10-1-3237,1 1 5756,-6 1 0,-3 1 0,-4 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1:10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0 116 12390,'7'1'1079,"-1"0"-899,-1-1-90,-1-1 90,0 2-90,0-1 90,0 0-90,1 1 90,-1 0-90,3 0 449,18 2-449,-11-1 270,35 2-270,-26-3 90,37 3-90,-30-4 180,40 3-180,-38-2 0,29 0 0,-32 0 90,31 0-91,-29 1 1,29 1 0,-32-2 90,42 3-180,-37-2 90,33 3-90,-41-2 0,20 1 0,-23-2 90,13 2-90,-21-3 90,11 2-90,-14-2 0,7 1 0,-11-1 360,6 0-270,-7-2 0,2 1 0,-4-1 0,-2-2-90,0 0 90,-2 0-90,-1-2 0,-1-3 0,-1 1 0,-2-3 0,2 6 0,-2-3 0,1 3-90,-7-7 90,6 6-90,-7-5 90,7 6 0,-6-4 0,6 4 0,-6-3 0,6 4 0,-6-4 0,5 4-90,-8-4 90,8 4 0,-8-5 0,7 5 0,-5-3 0,6 3-90,-7-3 90,6 3 0,-6-2 0,8 3 0,-6-2 0,5 2 0,-5-2 0,7 3 0,-4-2-90,5 2 0,-2-1 90,12 5 0,-2-1 0,9 4 0,-6-2 0,9 5 0,-4-3 90,12 8-90,-11-6 90,16 11-90,-17-10 90,11 7-90,-15-8 90,5 4-90,-8-6 180,4 5 0,-7-6 179,0 6-179,-3-5 90,-7 9-180,-1-6 270,-24 19-270,14-14 0,-22 15-90,23-19 180,-15 12-180,17-12-90,-11 9-90,16-12-1889,-7 6 450,10-7-6836,-3 1 8455,9-11 0,5-6 0,4-7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22:53.6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2 111 11940,'7'-1'1799,"-1"-1"-1619,-4-1-90,0 0 90,0 0-90,0 0 0,-1-1 0,1 1 0,0-2 180,1-6-91,-1-2-179,1-1 90,-1 3-90,-1 5 90,-1 1-90,1 0 180,-1-2 0,1 2 180,-1-1-270,0 15 0,-1-3 0,-1 12 270,-1 13-270,2-14 89,-3 20-89,3-22 0,-1 5 0,0-7-90,1-1 90,-1-1-90,1 0 0,0-2 0,1-1-270,-2 6 1,1-6-271,-2 6 180,2-8-1799,-1 5 810,0-5 1349,-2 5 0,2-8 0,-1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2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0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7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8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5.xml"/><Relationship Id="rId3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4.xml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customXml" Target="../ink/ink3.xml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image" Target="../media/image35.png"/><Relationship Id="rId42" Type="http://schemas.openxmlformats.org/officeDocument/2006/relationships/customXml" Target="../ink/ink24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customXml" Target="../ink/ink37.xml"/><Relationship Id="rId84" Type="http://schemas.openxmlformats.org/officeDocument/2006/relationships/customXml" Target="../ink/ink45.xml"/><Relationship Id="rId89" Type="http://schemas.openxmlformats.org/officeDocument/2006/relationships/image" Target="../media/image69.png"/><Relationship Id="rId16" Type="http://schemas.openxmlformats.org/officeDocument/2006/relationships/customXml" Target="../ink/ink11.xml"/><Relationship Id="rId11" Type="http://schemas.openxmlformats.org/officeDocument/2006/relationships/image" Target="../media/image30.png"/><Relationship Id="rId32" Type="http://schemas.openxmlformats.org/officeDocument/2006/relationships/customXml" Target="../ink/ink19.xml"/><Relationship Id="rId37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customXml" Target="../ink/ink32.xml"/><Relationship Id="rId74" Type="http://schemas.openxmlformats.org/officeDocument/2006/relationships/customXml" Target="../ink/ink40.xml"/><Relationship Id="rId79" Type="http://schemas.openxmlformats.org/officeDocument/2006/relationships/image" Target="../media/image64.png"/><Relationship Id="rId5" Type="http://schemas.openxmlformats.org/officeDocument/2006/relationships/image" Target="../media/image27.png"/><Relationship Id="rId90" Type="http://schemas.openxmlformats.org/officeDocument/2006/relationships/customXml" Target="../ink/ink48.xml"/><Relationship Id="rId22" Type="http://schemas.openxmlformats.org/officeDocument/2006/relationships/customXml" Target="../ink/ink14.xml"/><Relationship Id="rId27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customXml" Target="../ink/ink27.xml"/><Relationship Id="rId64" Type="http://schemas.openxmlformats.org/officeDocument/2006/relationships/customXml" Target="../ink/ink35.xml"/><Relationship Id="rId69" Type="http://schemas.openxmlformats.org/officeDocument/2006/relationships/image" Target="../media/image59.png"/><Relationship Id="rId8" Type="http://schemas.openxmlformats.org/officeDocument/2006/relationships/customXml" Target="../ink/ink7.xml"/><Relationship Id="rId51" Type="http://schemas.openxmlformats.org/officeDocument/2006/relationships/image" Target="../media/image50.png"/><Relationship Id="rId72" Type="http://schemas.openxmlformats.org/officeDocument/2006/relationships/customXml" Target="../ink/ink39.xml"/><Relationship Id="rId80" Type="http://schemas.openxmlformats.org/officeDocument/2006/relationships/customXml" Target="../ink/ink43.xml"/><Relationship Id="rId85" Type="http://schemas.openxmlformats.org/officeDocument/2006/relationships/image" Target="../media/image67.png"/><Relationship Id="rId93" Type="http://schemas.openxmlformats.org/officeDocument/2006/relationships/image" Target="../media/image71.png"/><Relationship Id="rId3" Type="http://schemas.openxmlformats.org/officeDocument/2006/relationships/image" Target="../media/image25.png"/><Relationship Id="rId12" Type="http://schemas.openxmlformats.org/officeDocument/2006/relationships/customXml" Target="../ink/ink9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33" Type="http://schemas.openxmlformats.org/officeDocument/2006/relationships/image" Target="../media/image41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54.png"/><Relationship Id="rId67" Type="http://schemas.openxmlformats.org/officeDocument/2006/relationships/image" Target="../media/image58.png"/><Relationship Id="rId20" Type="http://schemas.openxmlformats.org/officeDocument/2006/relationships/customXml" Target="../ink/ink13.xml"/><Relationship Id="rId41" Type="http://schemas.openxmlformats.org/officeDocument/2006/relationships/image" Target="../media/image45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70" Type="http://schemas.openxmlformats.org/officeDocument/2006/relationships/customXml" Target="../ink/ink38.xml"/><Relationship Id="rId75" Type="http://schemas.openxmlformats.org/officeDocument/2006/relationships/image" Target="../media/image62.png"/><Relationship Id="rId83" Type="http://schemas.openxmlformats.org/officeDocument/2006/relationships/image" Target="../media/image66.png"/><Relationship Id="rId88" Type="http://schemas.openxmlformats.org/officeDocument/2006/relationships/customXml" Target="../ink/ink47.xml"/><Relationship Id="rId91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49.png"/><Relationship Id="rId57" Type="http://schemas.openxmlformats.org/officeDocument/2006/relationships/image" Target="../media/image53.png"/><Relationship Id="rId10" Type="http://schemas.openxmlformats.org/officeDocument/2006/relationships/customXml" Target="../ink/ink8.xml"/><Relationship Id="rId31" Type="http://schemas.openxmlformats.org/officeDocument/2006/relationships/image" Target="../media/image40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57.png"/><Relationship Id="rId73" Type="http://schemas.openxmlformats.org/officeDocument/2006/relationships/image" Target="../media/image61.png"/><Relationship Id="rId78" Type="http://schemas.openxmlformats.org/officeDocument/2006/relationships/customXml" Target="../ink/ink42.xml"/><Relationship Id="rId81" Type="http://schemas.openxmlformats.org/officeDocument/2006/relationships/image" Target="../media/image65.png"/><Relationship Id="rId86" Type="http://schemas.openxmlformats.org/officeDocument/2006/relationships/customXml" Target="../ink/ink46.xml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3" Type="http://schemas.openxmlformats.org/officeDocument/2006/relationships/image" Target="../media/image31.png"/><Relationship Id="rId18" Type="http://schemas.openxmlformats.org/officeDocument/2006/relationships/customXml" Target="../ink/ink12.xml"/><Relationship Id="rId39" Type="http://schemas.openxmlformats.org/officeDocument/2006/relationships/image" Target="../media/image44.png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52.png"/><Relationship Id="rId76" Type="http://schemas.openxmlformats.org/officeDocument/2006/relationships/customXml" Target="../ink/ink41.xml"/><Relationship Id="rId7" Type="http://schemas.openxmlformats.org/officeDocument/2006/relationships/image" Target="../media/image28.png"/><Relationship Id="rId71" Type="http://schemas.openxmlformats.org/officeDocument/2006/relationships/image" Target="../media/image60.png"/><Relationship Id="rId92" Type="http://schemas.openxmlformats.org/officeDocument/2006/relationships/customXml" Target="../ink/ink49.xml"/><Relationship Id="rId2" Type="http://schemas.openxmlformats.org/officeDocument/2006/relationships/image" Target="../media/image18.png"/><Relationship Id="rId29" Type="http://schemas.openxmlformats.org/officeDocument/2006/relationships/image" Target="../media/image39.png"/><Relationship Id="rId24" Type="http://schemas.openxmlformats.org/officeDocument/2006/relationships/customXml" Target="../ink/ink15.xml"/><Relationship Id="rId40" Type="http://schemas.openxmlformats.org/officeDocument/2006/relationships/customXml" Target="../ink/ink23.xml"/><Relationship Id="rId45" Type="http://schemas.openxmlformats.org/officeDocument/2006/relationships/image" Target="../media/image47.png"/><Relationship Id="rId66" Type="http://schemas.openxmlformats.org/officeDocument/2006/relationships/customXml" Target="../ink/ink36.xml"/><Relationship Id="rId87" Type="http://schemas.openxmlformats.org/officeDocument/2006/relationships/image" Target="../media/image68.png"/><Relationship Id="rId61" Type="http://schemas.openxmlformats.org/officeDocument/2006/relationships/image" Target="../media/image55.png"/><Relationship Id="rId82" Type="http://schemas.openxmlformats.org/officeDocument/2006/relationships/customXml" Target="../ink/ink44.xml"/><Relationship Id="rId19" Type="http://schemas.openxmlformats.org/officeDocument/2006/relationships/image" Target="../media/image34.png"/><Relationship Id="rId14" Type="http://schemas.openxmlformats.org/officeDocument/2006/relationships/customXml" Target="../ink/ink10.xml"/><Relationship Id="rId30" Type="http://schemas.openxmlformats.org/officeDocument/2006/relationships/customXml" Target="../ink/ink18.xml"/><Relationship Id="rId35" Type="http://schemas.openxmlformats.org/officeDocument/2006/relationships/image" Target="../media/image42.png"/><Relationship Id="rId56" Type="http://schemas.openxmlformats.org/officeDocument/2006/relationships/customXml" Target="../ink/ink31.xml"/><Relationship Id="rId77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.png"/><Relationship Id="rId21" Type="http://schemas.openxmlformats.org/officeDocument/2006/relationships/image" Target="../media/image82.png"/><Relationship Id="rId42" Type="http://schemas.openxmlformats.org/officeDocument/2006/relationships/customXml" Target="../ink/ink68.xml"/><Relationship Id="rId63" Type="http://schemas.openxmlformats.org/officeDocument/2006/relationships/image" Target="../media/image103.png"/><Relationship Id="rId84" Type="http://schemas.openxmlformats.org/officeDocument/2006/relationships/customXml" Target="../ink/ink89.xml"/><Relationship Id="rId138" Type="http://schemas.openxmlformats.org/officeDocument/2006/relationships/customXml" Target="../ink/ink115.xml"/><Relationship Id="rId159" Type="http://schemas.openxmlformats.org/officeDocument/2006/relationships/image" Target="../media/image151.png"/><Relationship Id="rId170" Type="http://schemas.openxmlformats.org/officeDocument/2006/relationships/customXml" Target="../ink/ink131.xml"/><Relationship Id="rId191" Type="http://schemas.openxmlformats.org/officeDocument/2006/relationships/image" Target="../media/image167.png"/><Relationship Id="rId107" Type="http://schemas.openxmlformats.org/officeDocument/2006/relationships/image" Target="../media/image125.png"/><Relationship Id="rId11" Type="http://schemas.openxmlformats.org/officeDocument/2006/relationships/image" Target="../media/image77.png"/><Relationship Id="rId32" Type="http://schemas.openxmlformats.org/officeDocument/2006/relationships/customXml" Target="../ink/ink63.xml"/><Relationship Id="rId53" Type="http://schemas.openxmlformats.org/officeDocument/2006/relationships/image" Target="../media/image98.png"/><Relationship Id="rId74" Type="http://schemas.openxmlformats.org/officeDocument/2006/relationships/customXml" Target="../ink/ink84.xml"/><Relationship Id="rId128" Type="http://schemas.openxmlformats.org/officeDocument/2006/relationships/customXml" Target="../ink/ink110.xml"/><Relationship Id="rId149" Type="http://schemas.openxmlformats.org/officeDocument/2006/relationships/image" Target="../media/image146.png"/><Relationship Id="rId5" Type="http://schemas.openxmlformats.org/officeDocument/2006/relationships/image" Target="../media/image74.png"/><Relationship Id="rId95" Type="http://schemas.openxmlformats.org/officeDocument/2006/relationships/image" Target="../media/image119.png"/><Relationship Id="rId160" Type="http://schemas.openxmlformats.org/officeDocument/2006/relationships/customXml" Target="../ink/ink126.xml"/><Relationship Id="rId181" Type="http://schemas.openxmlformats.org/officeDocument/2006/relationships/image" Target="../media/image162.png"/><Relationship Id="rId22" Type="http://schemas.openxmlformats.org/officeDocument/2006/relationships/customXml" Target="../ink/ink58.xml"/><Relationship Id="rId43" Type="http://schemas.openxmlformats.org/officeDocument/2006/relationships/image" Target="../media/image93.png"/><Relationship Id="rId64" Type="http://schemas.openxmlformats.org/officeDocument/2006/relationships/customXml" Target="../ink/ink79.xml"/><Relationship Id="rId118" Type="http://schemas.openxmlformats.org/officeDocument/2006/relationships/customXml" Target="../ink/ink105.xml"/><Relationship Id="rId139" Type="http://schemas.openxmlformats.org/officeDocument/2006/relationships/image" Target="../media/image141.png"/><Relationship Id="rId85" Type="http://schemas.openxmlformats.org/officeDocument/2006/relationships/image" Target="../media/image114.png"/><Relationship Id="rId150" Type="http://schemas.openxmlformats.org/officeDocument/2006/relationships/customXml" Target="../ink/ink121.xml"/><Relationship Id="rId171" Type="http://schemas.openxmlformats.org/officeDocument/2006/relationships/image" Target="../media/image157.png"/><Relationship Id="rId192" Type="http://schemas.openxmlformats.org/officeDocument/2006/relationships/customXml" Target="../ink/ink142.xml"/><Relationship Id="rId12" Type="http://schemas.openxmlformats.org/officeDocument/2006/relationships/customXml" Target="../ink/ink53.xml"/><Relationship Id="rId33" Type="http://schemas.openxmlformats.org/officeDocument/2006/relationships/image" Target="../media/image88.png"/><Relationship Id="rId108" Type="http://schemas.openxmlformats.org/officeDocument/2006/relationships/customXml" Target="../ink/ink100.xml"/><Relationship Id="rId129" Type="http://schemas.openxmlformats.org/officeDocument/2006/relationships/image" Target="../media/image136.png"/><Relationship Id="rId54" Type="http://schemas.openxmlformats.org/officeDocument/2006/relationships/customXml" Target="../ink/ink74.xml"/><Relationship Id="rId75" Type="http://schemas.openxmlformats.org/officeDocument/2006/relationships/image" Target="../media/image109.png"/><Relationship Id="rId96" Type="http://schemas.openxmlformats.org/officeDocument/2006/relationships/image" Target="../media/image120.png"/><Relationship Id="rId140" Type="http://schemas.openxmlformats.org/officeDocument/2006/relationships/customXml" Target="../ink/ink116.xml"/><Relationship Id="rId161" Type="http://schemas.openxmlformats.org/officeDocument/2006/relationships/image" Target="../media/image152.png"/><Relationship Id="rId182" Type="http://schemas.openxmlformats.org/officeDocument/2006/relationships/customXml" Target="../ink/ink137.xml"/><Relationship Id="rId6" Type="http://schemas.openxmlformats.org/officeDocument/2006/relationships/customXml" Target="../ink/ink50.xml"/><Relationship Id="rId23" Type="http://schemas.openxmlformats.org/officeDocument/2006/relationships/image" Target="../media/image83.png"/><Relationship Id="rId119" Type="http://schemas.openxmlformats.org/officeDocument/2006/relationships/image" Target="../media/image131.png"/><Relationship Id="rId44" Type="http://schemas.openxmlformats.org/officeDocument/2006/relationships/customXml" Target="../ink/ink69.xml"/><Relationship Id="rId65" Type="http://schemas.openxmlformats.org/officeDocument/2006/relationships/image" Target="../media/image104.png"/><Relationship Id="rId86" Type="http://schemas.openxmlformats.org/officeDocument/2006/relationships/customXml" Target="../ink/ink90.xml"/><Relationship Id="rId130" Type="http://schemas.openxmlformats.org/officeDocument/2006/relationships/customXml" Target="../ink/ink111.xml"/><Relationship Id="rId151" Type="http://schemas.openxmlformats.org/officeDocument/2006/relationships/image" Target="../media/image147.png"/><Relationship Id="rId172" Type="http://schemas.openxmlformats.org/officeDocument/2006/relationships/customXml" Target="../ink/ink132.xml"/><Relationship Id="rId193" Type="http://schemas.openxmlformats.org/officeDocument/2006/relationships/image" Target="../media/image168.png"/><Relationship Id="rId13" Type="http://schemas.openxmlformats.org/officeDocument/2006/relationships/image" Target="../media/image78.png"/><Relationship Id="rId109" Type="http://schemas.openxmlformats.org/officeDocument/2006/relationships/image" Target="../media/image126.png"/><Relationship Id="rId34" Type="http://schemas.openxmlformats.org/officeDocument/2006/relationships/customXml" Target="../ink/ink64.xml"/><Relationship Id="rId55" Type="http://schemas.openxmlformats.org/officeDocument/2006/relationships/image" Target="../media/image99.png"/><Relationship Id="rId76" Type="http://schemas.openxmlformats.org/officeDocument/2006/relationships/customXml" Target="../ink/ink85.xml"/><Relationship Id="rId97" Type="http://schemas.openxmlformats.org/officeDocument/2006/relationships/customXml" Target="../ink/ink95.xml"/><Relationship Id="rId120" Type="http://schemas.openxmlformats.org/officeDocument/2006/relationships/customXml" Target="../ink/ink106.xml"/><Relationship Id="rId141" Type="http://schemas.openxmlformats.org/officeDocument/2006/relationships/image" Target="../media/image142.png"/><Relationship Id="rId7" Type="http://schemas.openxmlformats.org/officeDocument/2006/relationships/image" Target="../media/image75.png"/><Relationship Id="rId71" Type="http://schemas.openxmlformats.org/officeDocument/2006/relationships/image" Target="../media/image107.png"/><Relationship Id="rId92" Type="http://schemas.openxmlformats.org/officeDocument/2006/relationships/customXml" Target="../ink/ink93.xml"/><Relationship Id="rId162" Type="http://schemas.openxmlformats.org/officeDocument/2006/relationships/customXml" Target="../ink/ink127.xml"/><Relationship Id="rId183" Type="http://schemas.openxmlformats.org/officeDocument/2006/relationships/image" Target="../media/image163.png"/><Relationship Id="rId2" Type="http://schemas.openxmlformats.org/officeDocument/2006/relationships/image" Target="../media/image27.png"/><Relationship Id="rId29" Type="http://schemas.openxmlformats.org/officeDocument/2006/relationships/image" Target="../media/image86.png"/><Relationship Id="rId24" Type="http://schemas.openxmlformats.org/officeDocument/2006/relationships/customXml" Target="../ink/ink59.xml"/><Relationship Id="rId40" Type="http://schemas.openxmlformats.org/officeDocument/2006/relationships/customXml" Target="../ink/ink67.xml"/><Relationship Id="rId45" Type="http://schemas.openxmlformats.org/officeDocument/2006/relationships/image" Target="../media/image94.png"/><Relationship Id="rId66" Type="http://schemas.openxmlformats.org/officeDocument/2006/relationships/customXml" Target="../ink/ink80.xml"/><Relationship Id="rId87" Type="http://schemas.openxmlformats.org/officeDocument/2006/relationships/image" Target="../media/image115.png"/><Relationship Id="rId110" Type="http://schemas.openxmlformats.org/officeDocument/2006/relationships/customXml" Target="../ink/ink101.xml"/><Relationship Id="rId115" Type="http://schemas.openxmlformats.org/officeDocument/2006/relationships/image" Target="../media/image129.png"/><Relationship Id="rId131" Type="http://schemas.openxmlformats.org/officeDocument/2006/relationships/image" Target="../media/image137.png"/><Relationship Id="rId136" Type="http://schemas.openxmlformats.org/officeDocument/2006/relationships/customXml" Target="../ink/ink114.xml"/><Relationship Id="rId157" Type="http://schemas.openxmlformats.org/officeDocument/2006/relationships/image" Target="../media/image150.png"/><Relationship Id="rId178" Type="http://schemas.openxmlformats.org/officeDocument/2006/relationships/customXml" Target="../ink/ink135.xml"/><Relationship Id="rId61" Type="http://schemas.openxmlformats.org/officeDocument/2006/relationships/image" Target="../media/image102.png"/><Relationship Id="rId82" Type="http://schemas.openxmlformats.org/officeDocument/2006/relationships/customXml" Target="../ink/ink88.xml"/><Relationship Id="rId152" Type="http://schemas.openxmlformats.org/officeDocument/2006/relationships/customXml" Target="../ink/ink122.xml"/><Relationship Id="rId173" Type="http://schemas.openxmlformats.org/officeDocument/2006/relationships/image" Target="../media/image158.png"/><Relationship Id="rId194" Type="http://schemas.openxmlformats.org/officeDocument/2006/relationships/customXml" Target="../ink/ink143.xml"/><Relationship Id="rId19" Type="http://schemas.openxmlformats.org/officeDocument/2006/relationships/image" Target="../media/image81.png"/><Relationship Id="rId14" Type="http://schemas.openxmlformats.org/officeDocument/2006/relationships/customXml" Target="../ink/ink54.xml"/><Relationship Id="rId30" Type="http://schemas.openxmlformats.org/officeDocument/2006/relationships/customXml" Target="../ink/ink62.xml"/><Relationship Id="rId35" Type="http://schemas.openxmlformats.org/officeDocument/2006/relationships/image" Target="../media/image89.png"/><Relationship Id="rId56" Type="http://schemas.openxmlformats.org/officeDocument/2006/relationships/customXml" Target="../ink/ink75.xml"/><Relationship Id="rId77" Type="http://schemas.openxmlformats.org/officeDocument/2006/relationships/image" Target="../media/image110.png"/><Relationship Id="rId100" Type="http://schemas.openxmlformats.org/officeDocument/2006/relationships/image" Target="../media/image122.png"/><Relationship Id="rId105" Type="http://schemas.openxmlformats.org/officeDocument/2006/relationships/image" Target="../media/image124.png"/><Relationship Id="rId126" Type="http://schemas.openxmlformats.org/officeDocument/2006/relationships/customXml" Target="../ink/ink109.xml"/><Relationship Id="rId147" Type="http://schemas.openxmlformats.org/officeDocument/2006/relationships/image" Target="../media/image145.png"/><Relationship Id="rId168" Type="http://schemas.openxmlformats.org/officeDocument/2006/relationships/customXml" Target="../ink/ink130.xml"/><Relationship Id="rId8" Type="http://schemas.openxmlformats.org/officeDocument/2006/relationships/customXml" Target="../ink/ink51.xml"/><Relationship Id="rId51" Type="http://schemas.openxmlformats.org/officeDocument/2006/relationships/image" Target="../media/image97.png"/><Relationship Id="rId72" Type="http://schemas.openxmlformats.org/officeDocument/2006/relationships/customXml" Target="../ink/ink83.xml"/><Relationship Id="rId93" Type="http://schemas.openxmlformats.org/officeDocument/2006/relationships/image" Target="../media/image118.png"/><Relationship Id="rId98" Type="http://schemas.openxmlformats.org/officeDocument/2006/relationships/image" Target="../media/image121.png"/><Relationship Id="rId121" Type="http://schemas.openxmlformats.org/officeDocument/2006/relationships/image" Target="../media/image132.png"/><Relationship Id="rId142" Type="http://schemas.openxmlformats.org/officeDocument/2006/relationships/customXml" Target="../ink/ink117.xml"/><Relationship Id="rId163" Type="http://schemas.openxmlformats.org/officeDocument/2006/relationships/image" Target="../media/image153.png"/><Relationship Id="rId184" Type="http://schemas.openxmlformats.org/officeDocument/2006/relationships/customXml" Target="../ink/ink138.xml"/><Relationship Id="rId189" Type="http://schemas.openxmlformats.org/officeDocument/2006/relationships/image" Target="../media/image166.png"/><Relationship Id="rId3" Type="http://schemas.openxmlformats.org/officeDocument/2006/relationships/image" Target="../media/image72.png"/><Relationship Id="rId25" Type="http://schemas.openxmlformats.org/officeDocument/2006/relationships/image" Target="../media/image84.png"/><Relationship Id="rId46" Type="http://schemas.openxmlformats.org/officeDocument/2006/relationships/customXml" Target="../ink/ink70.xml"/><Relationship Id="rId67" Type="http://schemas.openxmlformats.org/officeDocument/2006/relationships/image" Target="../media/image105.png"/><Relationship Id="rId116" Type="http://schemas.openxmlformats.org/officeDocument/2006/relationships/customXml" Target="../ink/ink104.xml"/><Relationship Id="rId137" Type="http://schemas.openxmlformats.org/officeDocument/2006/relationships/image" Target="../media/image140.png"/><Relationship Id="rId158" Type="http://schemas.openxmlformats.org/officeDocument/2006/relationships/customXml" Target="../ink/ink125.xml"/><Relationship Id="rId20" Type="http://schemas.openxmlformats.org/officeDocument/2006/relationships/customXml" Target="../ink/ink57.xml"/><Relationship Id="rId41" Type="http://schemas.openxmlformats.org/officeDocument/2006/relationships/image" Target="../media/image92.png"/><Relationship Id="rId62" Type="http://schemas.openxmlformats.org/officeDocument/2006/relationships/customXml" Target="../ink/ink78.xml"/><Relationship Id="rId83" Type="http://schemas.openxmlformats.org/officeDocument/2006/relationships/image" Target="../media/image113.png"/><Relationship Id="rId88" Type="http://schemas.openxmlformats.org/officeDocument/2006/relationships/customXml" Target="../ink/ink91.xml"/><Relationship Id="rId111" Type="http://schemas.openxmlformats.org/officeDocument/2006/relationships/image" Target="../media/image127.png"/><Relationship Id="rId132" Type="http://schemas.openxmlformats.org/officeDocument/2006/relationships/customXml" Target="../ink/ink112.xml"/><Relationship Id="rId153" Type="http://schemas.openxmlformats.org/officeDocument/2006/relationships/image" Target="../media/image148.png"/><Relationship Id="rId174" Type="http://schemas.openxmlformats.org/officeDocument/2006/relationships/customXml" Target="../ink/ink133.xml"/><Relationship Id="rId179" Type="http://schemas.openxmlformats.org/officeDocument/2006/relationships/image" Target="../media/image161.png"/><Relationship Id="rId195" Type="http://schemas.openxmlformats.org/officeDocument/2006/relationships/image" Target="../media/image169.png"/><Relationship Id="rId190" Type="http://schemas.openxmlformats.org/officeDocument/2006/relationships/customXml" Target="../ink/ink141.xml"/><Relationship Id="rId15" Type="http://schemas.openxmlformats.org/officeDocument/2006/relationships/image" Target="../media/image79.png"/><Relationship Id="rId36" Type="http://schemas.openxmlformats.org/officeDocument/2006/relationships/customXml" Target="../ink/ink65.xml"/><Relationship Id="rId57" Type="http://schemas.openxmlformats.org/officeDocument/2006/relationships/image" Target="../media/image100.png"/><Relationship Id="rId106" Type="http://schemas.openxmlformats.org/officeDocument/2006/relationships/customXml" Target="../ink/ink99.xml"/><Relationship Id="rId127" Type="http://schemas.openxmlformats.org/officeDocument/2006/relationships/image" Target="../media/image135.png"/><Relationship Id="rId10" Type="http://schemas.openxmlformats.org/officeDocument/2006/relationships/customXml" Target="../ink/ink52.xml"/><Relationship Id="rId31" Type="http://schemas.openxmlformats.org/officeDocument/2006/relationships/image" Target="../media/image87.png"/><Relationship Id="rId52" Type="http://schemas.openxmlformats.org/officeDocument/2006/relationships/customXml" Target="../ink/ink73.xml"/><Relationship Id="rId73" Type="http://schemas.openxmlformats.org/officeDocument/2006/relationships/image" Target="../media/image108.png"/><Relationship Id="rId78" Type="http://schemas.openxmlformats.org/officeDocument/2006/relationships/customXml" Target="../ink/ink86.xml"/><Relationship Id="rId94" Type="http://schemas.openxmlformats.org/officeDocument/2006/relationships/customXml" Target="../ink/ink94.xml"/><Relationship Id="rId99" Type="http://schemas.openxmlformats.org/officeDocument/2006/relationships/customXml" Target="../ink/ink96.xml"/><Relationship Id="rId101" Type="http://schemas.openxmlformats.org/officeDocument/2006/relationships/image" Target="../media/image25.png"/><Relationship Id="rId122" Type="http://schemas.openxmlformats.org/officeDocument/2006/relationships/customXml" Target="../ink/ink107.xml"/><Relationship Id="rId143" Type="http://schemas.openxmlformats.org/officeDocument/2006/relationships/image" Target="../media/image143.png"/><Relationship Id="rId148" Type="http://schemas.openxmlformats.org/officeDocument/2006/relationships/customXml" Target="../ink/ink120.xml"/><Relationship Id="rId164" Type="http://schemas.openxmlformats.org/officeDocument/2006/relationships/customXml" Target="../ink/ink128.xml"/><Relationship Id="rId169" Type="http://schemas.openxmlformats.org/officeDocument/2006/relationships/image" Target="../media/image156.png"/><Relationship Id="rId185" Type="http://schemas.openxmlformats.org/officeDocument/2006/relationships/image" Target="../media/image164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Relationship Id="rId180" Type="http://schemas.openxmlformats.org/officeDocument/2006/relationships/customXml" Target="../ink/ink136.xml"/><Relationship Id="rId26" Type="http://schemas.openxmlformats.org/officeDocument/2006/relationships/customXml" Target="../ink/ink60.xml"/><Relationship Id="rId47" Type="http://schemas.openxmlformats.org/officeDocument/2006/relationships/image" Target="../media/image95.png"/><Relationship Id="rId68" Type="http://schemas.openxmlformats.org/officeDocument/2006/relationships/customXml" Target="../ink/ink81.xml"/><Relationship Id="rId89" Type="http://schemas.openxmlformats.org/officeDocument/2006/relationships/image" Target="../media/image116.png"/><Relationship Id="rId112" Type="http://schemas.openxmlformats.org/officeDocument/2006/relationships/customXml" Target="../ink/ink102.xml"/><Relationship Id="rId133" Type="http://schemas.openxmlformats.org/officeDocument/2006/relationships/image" Target="../media/image138.png"/><Relationship Id="rId154" Type="http://schemas.openxmlformats.org/officeDocument/2006/relationships/customXml" Target="../ink/ink123.xml"/><Relationship Id="rId175" Type="http://schemas.openxmlformats.org/officeDocument/2006/relationships/image" Target="../media/image159.png"/><Relationship Id="rId196" Type="http://schemas.openxmlformats.org/officeDocument/2006/relationships/customXml" Target="../ink/ink144.xml"/><Relationship Id="rId16" Type="http://schemas.openxmlformats.org/officeDocument/2006/relationships/customXml" Target="../ink/ink55.xml"/><Relationship Id="rId37" Type="http://schemas.openxmlformats.org/officeDocument/2006/relationships/image" Target="../media/image90.png"/><Relationship Id="rId58" Type="http://schemas.openxmlformats.org/officeDocument/2006/relationships/customXml" Target="../ink/ink76.xml"/><Relationship Id="rId79" Type="http://schemas.openxmlformats.org/officeDocument/2006/relationships/image" Target="../media/image111.png"/><Relationship Id="rId102" Type="http://schemas.openxmlformats.org/officeDocument/2006/relationships/customXml" Target="../ink/ink97.xml"/><Relationship Id="rId123" Type="http://schemas.openxmlformats.org/officeDocument/2006/relationships/image" Target="../media/image133.png"/><Relationship Id="rId144" Type="http://schemas.openxmlformats.org/officeDocument/2006/relationships/customXml" Target="../ink/ink118.xml"/><Relationship Id="rId90" Type="http://schemas.openxmlformats.org/officeDocument/2006/relationships/customXml" Target="../ink/ink92.xml"/><Relationship Id="rId165" Type="http://schemas.openxmlformats.org/officeDocument/2006/relationships/image" Target="../media/image154.png"/><Relationship Id="rId186" Type="http://schemas.openxmlformats.org/officeDocument/2006/relationships/customXml" Target="../ink/ink139.xml"/><Relationship Id="rId27" Type="http://schemas.openxmlformats.org/officeDocument/2006/relationships/image" Target="../media/image85.png"/><Relationship Id="rId48" Type="http://schemas.openxmlformats.org/officeDocument/2006/relationships/customXml" Target="../ink/ink71.xml"/><Relationship Id="rId69" Type="http://schemas.openxmlformats.org/officeDocument/2006/relationships/image" Target="../media/image106.png"/><Relationship Id="rId113" Type="http://schemas.openxmlformats.org/officeDocument/2006/relationships/image" Target="../media/image128.png"/><Relationship Id="rId134" Type="http://schemas.openxmlformats.org/officeDocument/2006/relationships/customXml" Target="../ink/ink113.xml"/><Relationship Id="rId80" Type="http://schemas.openxmlformats.org/officeDocument/2006/relationships/customXml" Target="../ink/ink87.xml"/><Relationship Id="rId155" Type="http://schemas.openxmlformats.org/officeDocument/2006/relationships/image" Target="../media/image149.png"/><Relationship Id="rId176" Type="http://schemas.openxmlformats.org/officeDocument/2006/relationships/customXml" Target="../ink/ink134.xml"/><Relationship Id="rId197" Type="http://schemas.openxmlformats.org/officeDocument/2006/relationships/image" Target="../media/image170.png"/><Relationship Id="rId17" Type="http://schemas.openxmlformats.org/officeDocument/2006/relationships/image" Target="../media/image80.png"/><Relationship Id="rId38" Type="http://schemas.openxmlformats.org/officeDocument/2006/relationships/customXml" Target="../ink/ink66.xml"/><Relationship Id="rId59" Type="http://schemas.openxmlformats.org/officeDocument/2006/relationships/image" Target="../media/image101.png"/><Relationship Id="rId103" Type="http://schemas.openxmlformats.org/officeDocument/2006/relationships/image" Target="../media/image123.png"/><Relationship Id="rId124" Type="http://schemas.openxmlformats.org/officeDocument/2006/relationships/customXml" Target="../ink/ink108.xml"/><Relationship Id="rId70" Type="http://schemas.openxmlformats.org/officeDocument/2006/relationships/customXml" Target="../ink/ink82.xml"/><Relationship Id="rId91" Type="http://schemas.openxmlformats.org/officeDocument/2006/relationships/image" Target="../media/image117.png"/><Relationship Id="rId145" Type="http://schemas.openxmlformats.org/officeDocument/2006/relationships/image" Target="../media/image144.png"/><Relationship Id="rId166" Type="http://schemas.openxmlformats.org/officeDocument/2006/relationships/customXml" Target="../ink/ink129.xml"/><Relationship Id="rId187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1.xml"/><Relationship Id="rId49" Type="http://schemas.openxmlformats.org/officeDocument/2006/relationships/image" Target="../media/image96.png"/><Relationship Id="rId114" Type="http://schemas.openxmlformats.org/officeDocument/2006/relationships/customXml" Target="../ink/ink103.xml"/><Relationship Id="rId60" Type="http://schemas.openxmlformats.org/officeDocument/2006/relationships/customXml" Target="../ink/ink77.xml"/><Relationship Id="rId81" Type="http://schemas.openxmlformats.org/officeDocument/2006/relationships/image" Target="../media/image112.png"/><Relationship Id="rId135" Type="http://schemas.openxmlformats.org/officeDocument/2006/relationships/image" Target="../media/image139.png"/><Relationship Id="rId156" Type="http://schemas.openxmlformats.org/officeDocument/2006/relationships/customXml" Target="../ink/ink124.xml"/><Relationship Id="rId177" Type="http://schemas.openxmlformats.org/officeDocument/2006/relationships/image" Target="../media/image160.png"/><Relationship Id="rId18" Type="http://schemas.openxmlformats.org/officeDocument/2006/relationships/customXml" Target="../ink/ink56.xml"/><Relationship Id="rId39" Type="http://schemas.openxmlformats.org/officeDocument/2006/relationships/image" Target="../media/image91.png"/><Relationship Id="rId50" Type="http://schemas.openxmlformats.org/officeDocument/2006/relationships/customXml" Target="../ink/ink72.xml"/><Relationship Id="rId104" Type="http://schemas.openxmlformats.org/officeDocument/2006/relationships/customXml" Target="../ink/ink98.xml"/><Relationship Id="rId125" Type="http://schemas.openxmlformats.org/officeDocument/2006/relationships/image" Target="../media/image134.png"/><Relationship Id="rId146" Type="http://schemas.openxmlformats.org/officeDocument/2006/relationships/customXml" Target="../ink/ink119.xml"/><Relationship Id="rId167" Type="http://schemas.openxmlformats.org/officeDocument/2006/relationships/image" Target="../media/image155.png"/><Relationship Id="rId188" Type="http://schemas.openxmlformats.org/officeDocument/2006/relationships/customXml" Target="../ink/ink140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8.xml"/><Relationship Id="rId18" Type="http://schemas.openxmlformats.org/officeDocument/2006/relationships/image" Target="../media/image180.png"/><Relationship Id="rId26" Type="http://schemas.openxmlformats.org/officeDocument/2006/relationships/image" Target="../media/image184.png"/><Relationship Id="rId3" Type="http://schemas.openxmlformats.org/officeDocument/2006/relationships/image" Target="../media/image172.png"/><Relationship Id="rId21" Type="http://schemas.openxmlformats.org/officeDocument/2006/relationships/customXml" Target="../ink/ink152.xml"/><Relationship Id="rId34" Type="http://schemas.openxmlformats.org/officeDocument/2006/relationships/image" Target="../media/image188.png"/><Relationship Id="rId7" Type="http://schemas.openxmlformats.org/officeDocument/2006/relationships/customXml" Target="../ink/ink145.xml"/><Relationship Id="rId12" Type="http://schemas.openxmlformats.org/officeDocument/2006/relationships/image" Target="../media/image177.png"/><Relationship Id="rId17" Type="http://schemas.openxmlformats.org/officeDocument/2006/relationships/customXml" Target="../ink/ink150.xml"/><Relationship Id="rId25" Type="http://schemas.openxmlformats.org/officeDocument/2006/relationships/customXml" Target="../ink/ink154.xml"/><Relationship Id="rId33" Type="http://schemas.openxmlformats.org/officeDocument/2006/relationships/customXml" Target="../ink/ink158.xml"/><Relationship Id="rId2" Type="http://schemas.openxmlformats.org/officeDocument/2006/relationships/image" Target="../media/image171.png"/><Relationship Id="rId16" Type="http://schemas.openxmlformats.org/officeDocument/2006/relationships/image" Target="../media/image179.png"/><Relationship Id="rId20" Type="http://schemas.openxmlformats.org/officeDocument/2006/relationships/image" Target="../media/image181.png"/><Relationship Id="rId29" Type="http://schemas.openxmlformats.org/officeDocument/2006/relationships/customXml" Target="../ink/ink1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customXml" Target="../ink/ink147.xml"/><Relationship Id="rId24" Type="http://schemas.openxmlformats.org/officeDocument/2006/relationships/image" Target="../media/image183.png"/><Relationship Id="rId32" Type="http://schemas.openxmlformats.org/officeDocument/2006/relationships/image" Target="../media/image187.png"/><Relationship Id="rId5" Type="http://schemas.openxmlformats.org/officeDocument/2006/relationships/image" Target="../media/image173.jpeg"/><Relationship Id="rId15" Type="http://schemas.openxmlformats.org/officeDocument/2006/relationships/customXml" Target="../ink/ink149.xml"/><Relationship Id="rId23" Type="http://schemas.openxmlformats.org/officeDocument/2006/relationships/customXml" Target="../ink/ink153.xml"/><Relationship Id="rId28" Type="http://schemas.openxmlformats.org/officeDocument/2006/relationships/image" Target="../media/image185.png"/><Relationship Id="rId36" Type="http://schemas.openxmlformats.org/officeDocument/2006/relationships/image" Target="../media/image189.png"/><Relationship Id="rId10" Type="http://schemas.openxmlformats.org/officeDocument/2006/relationships/image" Target="../media/image176.png"/><Relationship Id="rId19" Type="http://schemas.openxmlformats.org/officeDocument/2006/relationships/customXml" Target="../ink/ink151.xml"/><Relationship Id="rId31" Type="http://schemas.openxmlformats.org/officeDocument/2006/relationships/customXml" Target="../ink/ink157.xml"/><Relationship Id="rId4" Type="http://schemas.openxmlformats.org/officeDocument/2006/relationships/image" Target="../media/image72.png"/><Relationship Id="rId9" Type="http://schemas.openxmlformats.org/officeDocument/2006/relationships/customXml" Target="../ink/ink146.xml"/><Relationship Id="rId14" Type="http://schemas.openxmlformats.org/officeDocument/2006/relationships/image" Target="../media/image178.png"/><Relationship Id="rId22" Type="http://schemas.openxmlformats.org/officeDocument/2006/relationships/image" Target="../media/image182.png"/><Relationship Id="rId27" Type="http://schemas.openxmlformats.org/officeDocument/2006/relationships/customXml" Target="../ink/ink155.xml"/><Relationship Id="rId30" Type="http://schemas.openxmlformats.org/officeDocument/2006/relationships/image" Target="../media/image186.png"/><Relationship Id="rId35" Type="http://schemas.openxmlformats.org/officeDocument/2006/relationships/customXml" Target="../ink/ink159.xml"/><Relationship Id="rId8" Type="http://schemas.openxmlformats.org/officeDocument/2006/relationships/image" Target="../media/image175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0.png"/><Relationship Id="rId21" Type="http://schemas.openxmlformats.org/officeDocument/2006/relationships/image" Target="../media/image202.png"/><Relationship Id="rId42" Type="http://schemas.openxmlformats.org/officeDocument/2006/relationships/customXml" Target="../ink/ink176.xml"/><Relationship Id="rId63" Type="http://schemas.openxmlformats.org/officeDocument/2006/relationships/image" Target="../media/image223.png"/><Relationship Id="rId84" Type="http://schemas.openxmlformats.org/officeDocument/2006/relationships/customXml" Target="../ink/ink197.xml"/><Relationship Id="rId138" Type="http://schemas.openxmlformats.org/officeDocument/2006/relationships/customXml" Target="../ink/ink224.xml"/><Relationship Id="rId159" Type="http://schemas.openxmlformats.org/officeDocument/2006/relationships/image" Target="../media/image271.png"/><Relationship Id="rId170" Type="http://schemas.openxmlformats.org/officeDocument/2006/relationships/customXml" Target="../ink/ink240.xml"/><Relationship Id="rId191" Type="http://schemas.openxmlformats.org/officeDocument/2006/relationships/image" Target="../media/image287.png"/><Relationship Id="rId205" Type="http://schemas.openxmlformats.org/officeDocument/2006/relationships/image" Target="../media/image294.png"/><Relationship Id="rId226" Type="http://schemas.openxmlformats.org/officeDocument/2006/relationships/customXml" Target="../ink/ink268.xml"/><Relationship Id="rId247" Type="http://schemas.openxmlformats.org/officeDocument/2006/relationships/image" Target="../media/image315.png"/><Relationship Id="rId107" Type="http://schemas.openxmlformats.org/officeDocument/2006/relationships/image" Target="../media/image245.png"/><Relationship Id="rId11" Type="http://schemas.openxmlformats.org/officeDocument/2006/relationships/image" Target="../media/image173.jpeg"/><Relationship Id="rId32" Type="http://schemas.openxmlformats.org/officeDocument/2006/relationships/customXml" Target="../ink/ink171.xml"/><Relationship Id="rId53" Type="http://schemas.openxmlformats.org/officeDocument/2006/relationships/image" Target="../media/image218.png"/><Relationship Id="rId74" Type="http://schemas.openxmlformats.org/officeDocument/2006/relationships/customXml" Target="../ink/ink192.xml"/><Relationship Id="rId128" Type="http://schemas.openxmlformats.org/officeDocument/2006/relationships/customXml" Target="../ink/ink219.xml"/><Relationship Id="rId149" Type="http://schemas.openxmlformats.org/officeDocument/2006/relationships/image" Target="../media/image266.png"/><Relationship Id="rId5" Type="http://schemas.openxmlformats.org/officeDocument/2006/relationships/image" Target="../media/image193.png"/><Relationship Id="rId95" Type="http://schemas.openxmlformats.org/officeDocument/2006/relationships/image" Target="../media/image239.png"/><Relationship Id="rId160" Type="http://schemas.openxmlformats.org/officeDocument/2006/relationships/customXml" Target="../ink/ink235.xml"/><Relationship Id="rId181" Type="http://schemas.openxmlformats.org/officeDocument/2006/relationships/image" Target="../media/image282.png"/><Relationship Id="rId216" Type="http://schemas.openxmlformats.org/officeDocument/2006/relationships/customXml" Target="../ink/ink263.xml"/><Relationship Id="rId237" Type="http://schemas.openxmlformats.org/officeDocument/2006/relationships/image" Target="../media/image310.png"/><Relationship Id="rId22" Type="http://schemas.openxmlformats.org/officeDocument/2006/relationships/customXml" Target="../ink/ink166.xml"/><Relationship Id="rId43" Type="http://schemas.openxmlformats.org/officeDocument/2006/relationships/image" Target="../media/image213.png"/><Relationship Id="rId64" Type="http://schemas.openxmlformats.org/officeDocument/2006/relationships/customXml" Target="../ink/ink187.xml"/><Relationship Id="rId118" Type="http://schemas.openxmlformats.org/officeDocument/2006/relationships/customXml" Target="../ink/ink214.xml"/><Relationship Id="rId139" Type="http://schemas.openxmlformats.org/officeDocument/2006/relationships/image" Target="../media/image261.png"/><Relationship Id="rId85" Type="http://schemas.openxmlformats.org/officeDocument/2006/relationships/image" Target="../media/image234.png"/><Relationship Id="rId150" Type="http://schemas.openxmlformats.org/officeDocument/2006/relationships/customXml" Target="../ink/ink230.xml"/><Relationship Id="rId171" Type="http://schemas.openxmlformats.org/officeDocument/2006/relationships/image" Target="../media/image277.png"/><Relationship Id="rId192" Type="http://schemas.openxmlformats.org/officeDocument/2006/relationships/customXml" Target="../ink/ink251.xml"/><Relationship Id="rId206" Type="http://schemas.openxmlformats.org/officeDocument/2006/relationships/customXml" Target="../ink/ink258.xml"/><Relationship Id="rId227" Type="http://schemas.openxmlformats.org/officeDocument/2006/relationships/image" Target="../media/image305.png"/><Relationship Id="rId248" Type="http://schemas.openxmlformats.org/officeDocument/2006/relationships/customXml" Target="../ink/ink279.xml"/><Relationship Id="rId12" Type="http://schemas.openxmlformats.org/officeDocument/2006/relationships/customXml" Target="../ink/ink161.xml"/><Relationship Id="rId33" Type="http://schemas.openxmlformats.org/officeDocument/2006/relationships/image" Target="../media/image208.png"/><Relationship Id="rId108" Type="http://schemas.openxmlformats.org/officeDocument/2006/relationships/customXml" Target="../ink/ink209.xml"/><Relationship Id="rId129" Type="http://schemas.openxmlformats.org/officeDocument/2006/relationships/image" Target="../media/image256.png"/><Relationship Id="rId54" Type="http://schemas.openxmlformats.org/officeDocument/2006/relationships/customXml" Target="../ink/ink182.xml"/><Relationship Id="rId75" Type="http://schemas.openxmlformats.org/officeDocument/2006/relationships/image" Target="../media/image229.png"/><Relationship Id="rId96" Type="http://schemas.openxmlformats.org/officeDocument/2006/relationships/customXml" Target="../ink/ink203.xml"/><Relationship Id="rId140" Type="http://schemas.openxmlformats.org/officeDocument/2006/relationships/customXml" Target="../ink/ink225.xml"/><Relationship Id="rId161" Type="http://schemas.openxmlformats.org/officeDocument/2006/relationships/image" Target="../media/image272.png"/><Relationship Id="rId182" Type="http://schemas.openxmlformats.org/officeDocument/2006/relationships/customXml" Target="../ink/ink246.xml"/><Relationship Id="rId217" Type="http://schemas.openxmlformats.org/officeDocument/2006/relationships/image" Target="../media/image300.png"/><Relationship Id="rId6" Type="http://schemas.openxmlformats.org/officeDocument/2006/relationships/image" Target="../media/image194.png"/><Relationship Id="rId238" Type="http://schemas.openxmlformats.org/officeDocument/2006/relationships/customXml" Target="../ink/ink274.xml"/><Relationship Id="rId23" Type="http://schemas.openxmlformats.org/officeDocument/2006/relationships/image" Target="../media/image203.png"/><Relationship Id="rId119" Type="http://schemas.openxmlformats.org/officeDocument/2006/relationships/image" Target="../media/image251.png"/><Relationship Id="rId44" Type="http://schemas.openxmlformats.org/officeDocument/2006/relationships/customXml" Target="../ink/ink177.xml"/><Relationship Id="rId65" Type="http://schemas.openxmlformats.org/officeDocument/2006/relationships/image" Target="../media/image224.png"/><Relationship Id="rId86" Type="http://schemas.openxmlformats.org/officeDocument/2006/relationships/customXml" Target="../ink/ink198.xml"/><Relationship Id="rId130" Type="http://schemas.openxmlformats.org/officeDocument/2006/relationships/customXml" Target="../ink/ink220.xml"/><Relationship Id="rId151" Type="http://schemas.openxmlformats.org/officeDocument/2006/relationships/image" Target="../media/image267.png"/><Relationship Id="rId172" Type="http://schemas.openxmlformats.org/officeDocument/2006/relationships/customXml" Target="../ink/ink241.xml"/><Relationship Id="rId193" Type="http://schemas.openxmlformats.org/officeDocument/2006/relationships/image" Target="../media/image288.png"/><Relationship Id="rId207" Type="http://schemas.openxmlformats.org/officeDocument/2006/relationships/image" Target="../media/image295.png"/><Relationship Id="rId228" Type="http://schemas.openxmlformats.org/officeDocument/2006/relationships/customXml" Target="../ink/ink269.xml"/><Relationship Id="rId249" Type="http://schemas.openxmlformats.org/officeDocument/2006/relationships/image" Target="../media/image316.png"/><Relationship Id="rId13" Type="http://schemas.openxmlformats.org/officeDocument/2006/relationships/image" Target="../media/image198.png"/><Relationship Id="rId109" Type="http://schemas.openxmlformats.org/officeDocument/2006/relationships/image" Target="../media/image246.png"/><Relationship Id="rId34" Type="http://schemas.openxmlformats.org/officeDocument/2006/relationships/customXml" Target="../ink/ink172.xml"/><Relationship Id="rId55" Type="http://schemas.openxmlformats.org/officeDocument/2006/relationships/image" Target="../media/image219.png"/><Relationship Id="rId76" Type="http://schemas.openxmlformats.org/officeDocument/2006/relationships/customXml" Target="../ink/ink193.xml"/><Relationship Id="rId97" Type="http://schemas.openxmlformats.org/officeDocument/2006/relationships/image" Target="../media/image240.png"/><Relationship Id="rId120" Type="http://schemas.openxmlformats.org/officeDocument/2006/relationships/customXml" Target="../ink/ink215.xml"/><Relationship Id="rId141" Type="http://schemas.openxmlformats.org/officeDocument/2006/relationships/image" Target="../media/image262.png"/><Relationship Id="rId7" Type="http://schemas.openxmlformats.org/officeDocument/2006/relationships/image" Target="../media/image195.png"/><Relationship Id="rId162" Type="http://schemas.openxmlformats.org/officeDocument/2006/relationships/customXml" Target="../ink/ink236.xml"/><Relationship Id="rId183" Type="http://schemas.openxmlformats.org/officeDocument/2006/relationships/image" Target="../media/image283.png"/><Relationship Id="rId218" Type="http://schemas.openxmlformats.org/officeDocument/2006/relationships/customXml" Target="../ink/ink264.xml"/><Relationship Id="rId239" Type="http://schemas.openxmlformats.org/officeDocument/2006/relationships/image" Target="../media/image311.png"/><Relationship Id="rId24" Type="http://schemas.openxmlformats.org/officeDocument/2006/relationships/customXml" Target="../ink/ink167.xml"/><Relationship Id="rId45" Type="http://schemas.openxmlformats.org/officeDocument/2006/relationships/image" Target="../media/image214.png"/><Relationship Id="rId66" Type="http://schemas.openxmlformats.org/officeDocument/2006/relationships/customXml" Target="../ink/ink188.xml"/><Relationship Id="rId87" Type="http://schemas.openxmlformats.org/officeDocument/2006/relationships/image" Target="../media/image235.png"/><Relationship Id="rId110" Type="http://schemas.openxmlformats.org/officeDocument/2006/relationships/customXml" Target="../ink/ink210.xml"/><Relationship Id="rId131" Type="http://schemas.openxmlformats.org/officeDocument/2006/relationships/image" Target="../media/image257.png"/><Relationship Id="rId152" Type="http://schemas.openxmlformats.org/officeDocument/2006/relationships/customXml" Target="../ink/ink231.xml"/><Relationship Id="rId173" Type="http://schemas.openxmlformats.org/officeDocument/2006/relationships/image" Target="../media/image278.png"/><Relationship Id="rId194" Type="http://schemas.openxmlformats.org/officeDocument/2006/relationships/customXml" Target="../ink/ink252.xml"/><Relationship Id="rId208" Type="http://schemas.openxmlformats.org/officeDocument/2006/relationships/customXml" Target="../ink/ink259.xml"/><Relationship Id="rId229" Type="http://schemas.openxmlformats.org/officeDocument/2006/relationships/image" Target="../media/image306.png"/><Relationship Id="rId240" Type="http://schemas.openxmlformats.org/officeDocument/2006/relationships/customXml" Target="../ink/ink275.xml"/><Relationship Id="rId14" Type="http://schemas.openxmlformats.org/officeDocument/2006/relationships/customXml" Target="../ink/ink162.xml"/><Relationship Id="rId35" Type="http://schemas.openxmlformats.org/officeDocument/2006/relationships/image" Target="../media/image209.png"/><Relationship Id="rId56" Type="http://schemas.openxmlformats.org/officeDocument/2006/relationships/customXml" Target="../ink/ink183.xml"/><Relationship Id="rId77" Type="http://schemas.openxmlformats.org/officeDocument/2006/relationships/image" Target="../media/image230.png"/><Relationship Id="rId100" Type="http://schemas.openxmlformats.org/officeDocument/2006/relationships/customXml" Target="../ink/ink205.xml"/><Relationship Id="rId8" Type="http://schemas.openxmlformats.org/officeDocument/2006/relationships/image" Target="../media/image196.png"/><Relationship Id="rId98" Type="http://schemas.openxmlformats.org/officeDocument/2006/relationships/customXml" Target="../ink/ink204.xml"/><Relationship Id="rId121" Type="http://schemas.openxmlformats.org/officeDocument/2006/relationships/image" Target="../media/image252.png"/><Relationship Id="rId142" Type="http://schemas.openxmlformats.org/officeDocument/2006/relationships/customXml" Target="../ink/ink226.xml"/><Relationship Id="rId163" Type="http://schemas.openxmlformats.org/officeDocument/2006/relationships/image" Target="../media/image273.png"/><Relationship Id="rId184" Type="http://schemas.openxmlformats.org/officeDocument/2006/relationships/customXml" Target="../ink/ink247.xml"/><Relationship Id="rId219" Type="http://schemas.openxmlformats.org/officeDocument/2006/relationships/image" Target="../media/image301.png"/><Relationship Id="rId230" Type="http://schemas.openxmlformats.org/officeDocument/2006/relationships/customXml" Target="../ink/ink270.xml"/><Relationship Id="rId25" Type="http://schemas.openxmlformats.org/officeDocument/2006/relationships/image" Target="../media/image204.png"/><Relationship Id="rId46" Type="http://schemas.openxmlformats.org/officeDocument/2006/relationships/customXml" Target="../ink/ink178.xml"/><Relationship Id="rId67" Type="http://schemas.openxmlformats.org/officeDocument/2006/relationships/image" Target="../media/image225.png"/><Relationship Id="rId88" Type="http://schemas.openxmlformats.org/officeDocument/2006/relationships/customXml" Target="../ink/ink199.xml"/><Relationship Id="rId111" Type="http://schemas.openxmlformats.org/officeDocument/2006/relationships/image" Target="../media/image247.png"/><Relationship Id="rId132" Type="http://schemas.openxmlformats.org/officeDocument/2006/relationships/customXml" Target="../ink/ink221.xml"/><Relationship Id="rId153" Type="http://schemas.openxmlformats.org/officeDocument/2006/relationships/image" Target="../media/image268.png"/><Relationship Id="rId174" Type="http://schemas.openxmlformats.org/officeDocument/2006/relationships/customXml" Target="../ink/ink242.xml"/><Relationship Id="rId195" Type="http://schemas.openxmlformats.org/officeDocument/2006/relationships/image" Target="../media/image289.png"/><Relationship Id="rId209" Type="http://schemas.openxmlformats.org/officeDocument/2006/relationships/image" Target="../media/image296.png"/><Relationship Id="rId220" Type="http://schemas.openxmlformats.org/officeDocument/2006/relationships/customXml" Target="../ink/ink265.xml"/><Relationship Id="rId241" Type="http://schemas.openxmlformats.org/officeDocument/2006/relationships/image" Target="../media/image312.png"/><Relationship Id="rId15" Type="http://schemas.openxmlformats.org/officeDocument/2006/relationships/image" Target="../media/image199.png"/><Relationship Id="rId36" Type="http://schemas.openxmlformats.org/officeDocument/2006/relationships/customXml" Target="../ink/ink173.xml"/><Relationship Id="rId57" Type="http://schemas.openxmlformats.org/officeDocument/2006/relationships/image" Target="../media/image220.png"/><Relationship Id="rId78" Type="http://schemas.openxmlformats.org/officeDocument/2006/relationships/customXml" Target="../ink/ink194.xml"/><Relationship Id="rId99" Type="http://schemas.openxmlformats.org/officeDocument/2006/relationships/image" Target="../media/image241.png"/><Relationship Id="rId101" Type="http://schemas.openxmlformats.org/officeDocument/2006/relationships/image" Target="../media/image242.png"/><Relationship Id="rId122" Type="http://schemas.openxmlformats.org/officeDocument/2006/relationships/customXml" Target="../ink/ink216.xml"/><Relationship Id="rId143" Type="http://schemas.openxmlformats.org/officeDocument/2006/relationships/image" Target="../media/image263.png"/><Relationship Id="rId164" Type="http://schemas.openxmlformats.org/officeDocument/2006/relationships/customXml" Target="../ink/ink237.xml"/><Relationship Id="rId185" Type="http://schemas.openxmlformats.org/officeDocument/2006/relationships/image" Target="../media/image284.png"/><Relationship Id="rId4" Type="http://schemas.openxmlformats.org/officeDocument/2006/relationships/image" Target="../media/image192.png"/><Relationship Id="rId9" Type="http://schemas.openxmlformats.org/officeDocument/2006/relationships/customXml" Target="../ink/ink160.xml"/><Relationship Id="rId180" Type="http://schemas.openxmlformats.org/officeDocument/2006/relationships/customXml" Target="../ink/ink245.xml"/><Relationship Id="rId210" Type="http://schemas.openxmlformats.org/officeDocument/2006/relationships/customXml" Target="../ink/ink260.xml"/><Relationship Id="rId215" Type="http://schemas.openxmlformats.org/officeDocument/2006/relationships/image" Target="../media/image299.png"/><Relationship Id="rId236" Type="http://schemas.openxmlformats.org/officeDocument/2006/relationships/customXml" Target="../ink/ink273.xml"/><Relationship Id="rId26" Type="http://schemas.openxmlformats.org/officeDocument/2006/relationships/customXml" Target="../ink/ink168.xml"/><Relationship Id="rId231" Type="http://schemas.openxmlformats.org/officeDocument/2006/relationships/image" Target="../media/image307.png"/><Relationship Id="rId47" Type="http://schemas.openxmlformats.org/officeDocument/2006/relationships/image" Target="../media/image215.png"/><Relationship Id="rId68" Type="http://schemas.openxmlformats.org/officeDocument/2006/relationships/customXml" Target="../ink/ink189.xml"/><Relationship Id="rId89" Type="http://schemas.openxmlformats.org/officeDocument/2006/relationships/image" Target="../media/image236.png"/><Relationship Id="rId112" Type="http://schemas.openxmlformats.org/officeDocument/2006/relationships/customXml" Target="../ink/ink211.xml"/><Relationship Id="rId133" Type="http://schemas.openxmlformats.org/officeDocument/2006/relationships/image" Target="../media/image258.png"/><Relationship Id="rId154" Type="http://schemas.openxmlformats.org/officeDocument/2006/relationships/customXml" Target="../ink/ink232.xml"/><Relationship Id="rId175" Type="http://schemas.openxmlformats.org/officeDocument/2006/relationships/image" Target="../media/image279.png"/><Relationship Id="rId196" Type="http://schemas.openxmlformats.org/officeDocument/2006/relationships/customXml" Target="../ink/ink253.xml"/><Relationship Id="rId200" Type="http://schemas.openxmlformats.org/officeDocument/2006/relationships/customXml" Target="../ink/ink255.xml"/><Relationship Id="rId16" Type="http://schemas.openxmlformats.org/officeDocument/2006/relationships/customXml" Target="../ink/ink163.xml"/><Relationship Id="rId221" Type="http://schemas.openxmlformats.org/officeDocument/2006/relationships/image" Target="../media/image302.png"/><Relationship Id="rId242" Type="http://schemas.openxmlformats.org/officeDocument/2006/relationships/customXml" Target="../ink/ink276.xml"/><Relationship Id="rId37" Type="http://schemas.openxmlformats.org/officeDocument/2006/relationships/image" Target="../media/image210.png"/><Relationship Id="rId58" Type="http://schemas.openxmlformats.org/officeDocument/2006/relationships/customXml" Target="../ink/ink184.xml"/><Relationship Id="rId79" Type="http://schemas.openxmlformats.org/officeDocument/2006/relationships/image" Target="../media/image231.png"/><Relationship Id="rId102" Type="http://schemas.openxmlformats.org/officeDocument/2006/relationships/customXml" Target="../ink/ink206.xml"/><Relationship Id="rId123" Type="http://schemas.openxmlformats.org/officeDocument/2006/relationships/image" Target="../media/image253.png"/><Relationship Id="rId144" Type="http://schemas.openxmlformats.org/officeDocument/2006/relationships/customXml" Target="../ink/ink227.xml"/><Relationship Id="rId90" Type="http://schemas.openxmlformats.org/officeDocument/2006/relationships/customXml" Target="../ink/ink200.xml"/><Relationship Id="rId165" Type="http://schemas.openxmlformats.org/officeDocument/2006/relationships/image" Target="../media/image274.png"/><Relationship Id="rId186" Type="http://schemas.openxmlformats.org/officeDocument/2006/relationships/customXml" Target="../ink/ink248.xml"/><Relationship Id="rId211" Type="http://schemas.openxmlformats.org/officeDocument/2006/relationships/image" Target="../media/image297.png"/><Relationship Id="rId232" Type="http://schemas.openxmlformats.org/officeDocument/2006/relationships/customXml" Target="../ink/ink271.xml"/><Relationship Id="rId27" Type="http://schemas.openxmlformats.org/officeDocument/2006/relationships/image" Target="../media/image205.png"/><Relationship Id="rId48" Type="http://schemas.openxmlformats.org/officeDocument/2006/relationships/customXml" Target="../ink/ink179.xml"/><Relationship Id="rId69" Type="http://schemas.openxmlformats.org/officeDocument/2006/relationships/image" Target="../media/image226.png"/><Relationship Id="rId113" Type="http://schemas.openxmlformats.org/officeDocument/2006/relationships/image" Target="../media/image248.png"/><Relationship Id="rId134" Type="http://schemas.openxmlformats.org/officeDocument/2006/relationships/customXml" Target="../ink/ink222.xml"/><Relationship Id="rId80" Type="http://schemas.openxmlformats.org/officeDocument/2006/relationships/customXml" Target="../ink/ink195.xml"/><Relationship Id="rId155" Type="http://schemas.openxmlformats.org/officeDocument/2006/relationships/image" Target="../media/image269.png"/><Relationship Id="rId176" Type="http://schemas.openxmlformats.org/officeDocument/2006/relationships/customXml" Target="../ink/ink243.xml"/><Relationship Id="rId197" Type="http://schemas.openxmlformats.org/officeDocument/2006/relationships/image" Target="../media/image290.png"/><Relationship Id="rId201" Type="http://schemas.openxmlformats.org/officeDocument/2006/relationships/image" Target="../media/image292.png"/><Relationship Id="rId222" Type="http://schemas.openxmlformats.org/officeDocument/2006/relationships/customXml" Target="../ink/ink266.xml"/><Relationship Id="rId243" Type="http://schemas.openxmlformats.org/officeDocument/2006/relationships/image" Target="../media/image313.png"/><Relationship Id="rId17" Type="http://schemas.openxmlformats.org/officeDocument/2006/relationships/image" Target="../media/image200.png"/><Relationship Id="rId38" Type="http://schemas.openxmlformats.org/officeDocument/2006/relationships/customXml" Target="../ink/ink174.xml"/><Relationship Id="rId59" Type="http://schemas.openxmlformats.org/officeDocument/2006/relationships/image" Target="../media/image221.png"/><Relationship Id="rId103" Type="http://schemas.openxmlformats.org/officeDocument/2006/relationships/image" Target="../media/image243.png"/><Relationship Id="rId124" Type="http://schemas.openxmlformats.org/officeDocument/2006/relationships/customXml" Target="../ink/ink217.xml"/><Relationship Id="rId70" Type="http://schemas.openxmlformats.org/officeDocument/2006/relationships/customXml" Target="../ink/ink190.xml"/><Relationship Id="rId91" Type="http://schemas.openxmlformats.org/officeDocument/2006/relationships/image" Target="../media/image237.png"/><Relationship Id="rId145" Type="http://schemas.openxmlformats.org/officeDocument/2006/relationships/image" Target="../media/image264.png"/><Relationship Id="rId166" Type="http://schemas.openxmlformats.org/officeDocument/2006/relationships/customXml" Target="../ink/ink238.xml"/><Relationship Id="rId187" Type="http://schemas.openxmlformats.org/officeDocument/2006/relationships/image" Target="../media/image28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61.xml"/><Relationship Id="rId233" Type="http://schemas.openxmlformats.org/officeDocument/2006/relationships/image" Target="../media/image308.png"/><Relationship Id="rId28" Type="http://schemas.openxmlformats.org/officeDocument/2006/relationships/customXml" Target="../ink/ink169.xml"/><Relationship Id="rId49" Type="http://schemas.openxmlformats.org/officeDocument/2006/relationships/image" Target="../media/image216.png"/><Relationship Id="rId114" Type="http://schemas.openxmlformats.org/officeDocument/2006/relationships/customXml" Target="../ink/ink212.xml"/><Relationship Id="rId60" Type="http://schemas.openxmlformats.org/officeDocument/2006/relationships/customXml" Target="../ink/ink185.xml"/><Relationship Id="rId81" Type="http://schemas.openxmlformats.org/officeDocument/2006/relationships/image" Target="../media/image232.png"/><Relationship Id="rId135" Type="http://schemas.openxmlformats.org/officeDocument/2006/relationships/image" Target="../media/image259.png"/><Relationship Id="rId156" Type="http://schemas.openxmlformats.org/officeDocument/2006/relationships/customXml" Target="../ink/ink233.xml"/><Relationship Id="rId177" Type="http://schemas.openxmlformats.org/officeDocument/2006/relationships/image" Target="../media/image280.png"/><Relationship Id="rId198" Type="http://schemas.openxmlformats.org/officeDocument/2006/relationships/customXml" Target="../ink/ink254.xml"/><Relationship Id="rId202" Type="http://schemas.openxmlformats.org/officeDocument/2006/relationships/customXml" Target="../ink/ink256.xml"/><Relationship Id="rId223" Type="http://schemas.openxmlformats.org/officeDocument/2006/relationships/image" Target="../media/image303.png"/><Relationship Id="rId244" Type="http://schemas.openxmlformats.org/officeDocument/2006/relationships/customXml" Target="../ink/ink277.xml"/><Relationship Id="rId18" Type="http://schemas.openxmlformats.org/officeDocument/2006/relationships/customXml" Target="../ink/ink164.xml"/><Relationship Id="rId39" Type="http://schemas.openxmlformats.org/officeDocument/2006/relationships/image" Target="../media/image211.png"/><Relationship Id="rId50" Type="http://schemas.openxmlformats.org/officeDocument/2006/relationships/customXml" Target="../ink/ink180.xml"/><Relationship Id="rId104" Type="http://schemas.openxmlformats.org/officeDocument/2006/relationships/customXml" Target="../ink/ink207.xml"/><Relationship Id="rId125" Type="http://schemas.openxmlformats.org/officeDocument/2006/relationships/image" Target="../media/image254.png"/><Relationship Id="rId146" Type="http://schemas.openxmlformats.org/officeDocument/2006/relationships/customXml" Target="../ink/ink228.xml"/><Relationship Id="rId167" Type="http://schemas.openxmlformats.org/officeDocument/2006/relationships/image" Target="../media/image275.png"/><Relationship Id="rId188" Type="http://schemas.openxmlformats.org/officeDocument/2006/relationships/customXml" Target="../ink/ink249.xml"/><Relationship Id="rId71" Type="http://schemas.openxmlformats.org/officeDocument/2006/relationships/image" Target="../media/image227.png"/><Relationship Id="rId92" Type="http://schemas.openxmlformats.org/officeDocument/2006/relationships/customXml" Target="../ink/ink201.xml"/><Relationship Id="rId213" Type="http://schemas.openxmlformats.org/officeDocument/2006/relationships/image" Target="../media/image298.png"/><Relationship Id="rId234" Type="http://schemas.openxmlformats.org/officeDocument/2006/relationships/customXml" Target="../ink/ink272.xml"/><Relationship Id="rId2" Type="http://schemas.openxmlformats.org/officeDocument/2006/relationships/image" Target="../media/image190.png"/><Relationship Id="rId29" Type="http://schemas.openxmlformats.org/officeDocument/2006/relationships/image" Target="../media/image206.png"/><Relationship Id="rId40" Type="http://schemas.openxmlformats.org/officeDocument/2006/relationships/customXml" Target="../ink/ink175.xml"/><Relationship Id="rId115" Type="http://schemas.openxmlformats.org/officeDocument/2006/relationships/image" Target="../media/image249.png"/><Relationship Id="rId136" Type="http://schemas.openxmlformats.org/officeDocument/2006/relationships/customXml" Target="../ink/ink223.xml"/><Relationship Id="rId157" Type="http://schemas.openxmlformats.org/officeDocument/2006/relationships/image" Target="../media/image270.png"/><Relationship Id="rId178" Type="http://schemas.openxmlformats.org/officeDocument/2006/relationships/customXml" Target="../ink/ink244.xml"/><Relationship Id="rId61" Type="http://schemas.openxmlformats.org/officeDocument/2006/relationships/image" Target="../media/image222.png"/><Relationship Id="rId82" Type="http://schemas.openxmlformats.org/officeDocument/2006/relationships/customXml" Target="../ink/ink196.xml"/><Relationship Id="rId199" Type="http://schemas.openxmlformats.org/officeDocument/2006/relationships/image" Target="../media/image291.png"/><Relationship Id="rId203" Type="http://schemas.openxmlformats.org/officeDocument/2006/relationships/image" Target="../media/image293.png"/><Relationship Id="rId19" Type="http://schemas.openxmlformats.org/officeDocument/2006/relationships/image" Target="../media/image201.png"/><Relationship Id="rId224" Type="http://schemas.openxmlformats.org/officeDocument/2006/relationships/customXml" Target="../ink/ink267.xml"/><Relationship Id="rId245" Type="http://schemas.openxmlformats.org/officeDocument/2006/relationships/image" Target="../media/image314.png"/><Relationship Id="rId30" Type="http://schemas.openxmlformats.org/officeDocument/2006/relationships/customXml" Target="../ink/ink170.xml"/><Relationship Id="rId105" Type="http://schemas.openxmlformats.org/officeDocument/2006/relationships/image" Target="../media/image244.png"/><Relationship Id="rId126" Type="http://schemas.openxmlformats.org/officeDocument/2006/relationships/customXml" Target="../ink/ink218.xml"/><Relationship Id="rId147" Type="http://schemas.openxmlformats.org/officeDocument/2006/relationships/image" Target="../media/image265.png"/><Relationship Id="rId168" Type="http://schemas.openxmlformats.org/officeDocument/2006/relationships/customXml" Target="../ink/ink239.xml"/><Relationship Id="rId51" Type="http://schemas.openxmlformats.org/officeDocument/2006/relationships/image" Target="../media/image217.png"/><Relationship Id="rId72" Type="http://schemas.openxmlformats.org/officeDocument/2006/relationships/customXml" Target="../ink/ink191.xml"/><Relationship Id="rId93" Type="http://schemas.openxmlformats.org/officeDocument/2006/relationships/image" Target="../media/image238.png"/><Relationship Id="rId189" Type="http://schemas.openxmlformats.org/officeDocument/2006/relationships/image" Target="../media/image286.png"/><Relationship Id="rId3" Type="http://schemas.openxmlformats.org/officeDocument/2006/relationships/image" Target="../media/image191.png"/><Relationship Id="rId214" Type="http://schemas.openxmlformats.org/officeDocument/2006/relationships/customXml" Target="../ink/ink262.xml"/><Relationship Id="rId235" Type="http://schemas.openxmlformats.org/officeDocument/2006/relationships/image" Target="../media/image309.png"/><Relationship Id="rId116" Type="http://schemas.openxmlformats.org/officeDocument/2006/relationships/customXml" Target="../ink/ink213.xml"/><Relationship Id="rId137" Type="http://schemas.openxmlformats.org/officeDocument/2006/relationships/image" Target="../media/image260.png"/><Relationship Id="rId158" Type="http://schemas.openxmlformats.org/officeDocument/2006/relationships/customXml" Target="../ink/ink234.xml"/><Relationship Id="rId20" Type="http://schemas.openxmlformats.org/officeDocument/2006/relationships/customXml" Target="../ink/ink165.xml"/><Relationship Id="rId41" Type="http://schemas.openxmlformats.org/officeDocument/2006/relationships/image" Target="../media/image212.png"/><Relationship Id="rId62" Type="http://schemas.openxmlformats.org/officeDocument/2006/relationships/customXml" Target="../ink/ink186.xml"/><Relationship Id="rId83" Type="http://schemas.openxmlformats.org/officeDocument/2006/relationships/image" Target="../media/image233.png"/><Relationship Id="rId179" Type="http://schemas.openxmlformats.org/officeDocument/2006/relationships/image" Target="../media/image281.png"/><Relationship Id="rId190" Type="http://schemas.openxmlformats.org/officeDocument/2006/relationships/customXml" Target="../ink/ink250.xml"/><Relationship Id="rId204" Type="http://schemas.openxmlformats.org/officeDocument/2006/relationships/customXml" Target="../ink/ink257.xml"/><Relationship Id="rId225" Type="http://schemas.openxmlformats.org/officeDocument/2006/relationships/image" Target="../media/image304.png"/><Relationship Id="rId246" Type="http://schemas.openxmlformats.org/officeDocument/2006/relationships/customXml" Target="../ink/ink278.xml"/><Relationship Id="rId106" Type="http://schemas.openxmlformats.org/officeDocument/2006/relationships/customXml" Target="../ink/ink208.xml"/><Relationship Id="rId127" Type="http://schemas.openxmlformats.org/officeDocument/2006/relationships/image" Target="../media/image255.png"/><Relationship Id="rId10" Type="http://schemas.openxmlformats.org/officeDocument/2006/relationships/image" Target="../media/image197.png"/><Relationship Id="rId31" Type="http://schemas.openxmlformats.org/officeDocument/2006/relationships/image" Target="../media/image207.png"/><Relationship Id="rId52" Type="http://schemas.openxmlformats.org/officeDocument/2006/relationships/customXml" Target="../ink/ink181.xml"/><Relationship Id="rId73" Type="http://schemas.openxmlformats.org/officeDocument/2006/relationships/image" Target="../media/image228.png"/><Relationship Id="rId94" Type="http://schemas.openxmlformats.org/officeDocument/2006/relationships/customXml" Target="../ink/ink202.xml"/><Relationship Id="rId148" Type="http://schemas.openxmlformats.org/officeDocument/2006/relationships/customXml" Target="../ink/ink229.xml"/><Relationship Id="rId169" Type="http://schemas.openxmlformats.org/officeDocument/2006/relationships/image" Target="../media/image27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5.png"/><Relationship Id="rId18" Type="http://schemas.openxmlformats.org/officeDocument/2006/relationships/customXml" Target="../ink/ink285.xml"/><Relationship Id="rId26" Type="http://schemas.openxmlformats.org/officeDocument/2006/relationships/customXml" Target="../ink/ink289.xml"/><Relationship Id="rId39" Type="http://schemas.openxmlformats.org/officeDocument/2006/relationships/image" Target="../media/image338.png"/><Relationship Id="rId21" Type="http://schemas.openxmlformats.org/officeDocument/2006/relationships/image" Target="../media/image329.png"/><Relationship Id="rId34" Type="http://schemas.openxmlformats.org/officeDocument/2006/relationships/customXml" Target="../ink/ink293.xml"/><Relationship Id="rId42" Type="http://schemas.openxmlformats.org/officeDocument/2006/relationships/customXml" Target="../ink/ink297.xml"/><Relationship Id="rId47" Type="http://schemas.openxmlformats.org/officeDocument/2006/relationships/image" Target="../media/image342.png"/><Relationship Id="rId7" Type="http://schemas.openxmlformats.org/officeDocument/2006/relationships/image" Target="../media/image322.png"/><Relationship Id="rId2" Type="http://schemas.openxmlformats.org/officeDocument/2006/relationships/image" Target="../media/image317.png"/><Relationship Id="rId16" Type="http://schemas.openxmlformats.org/officeDocument/2006/relationships/customXml" Target="../ink/ink284.xml"/><Relationship Id="rId29" Type="http://schemas.openxmlformats.org/officeDocument/2006/relationships/image" Target="../media/image333.png"/><Relationship Id="rId11" Type="http://schemas.openxmlformats.org/officeDocument/2006/relationships/image" Target="../media/image324.png"/><Relationship Id="rId24" Type="http://schemas.openxmlformats.org/officeDocument/2006/relationships/customXml" Target="../ink/ink288.xml"/><Relationship Id="rId32" Type="http://schemas.openxmlformats.org/officeDocument/2006/relationships/customXml" Target="../ink/ink292.xml"/><Relationship Id="rId37" Type="http://schemas.openxmlformats.org/officeDocument/2006/relationships/image" Target="../media/image337.png"/><Relationship Id="rId40" Type="http://schemas.openxmlformats.org/officeDocument/2006/relationships/customXml" Target="../ink/ink296.xml"/><Relationship Id="rId45" Type="http://schemas.openxmlformats.org/officeDocument/2006/relationships/image" Target="../media/image341.png"/><Relationship Id="rId5" Type="http://schemas.openxmlformats.org/officeDocument/2006/relationships/image" Target="../media/image320.png"/><Relationship Id="rId15" Type="http://schemas.openxmlformats.org/officeDocument/2006/relationships/image" Target="../media/image326.png"/><Relationship Id="rId23" Type="http://schemas.openxmlformats.org/officeDocument/2006/relationships/image" Target="../media/image330.png"/><Relationship Id="rId28" Type="http://schemas.openxmlformats.org/officeDocument/2006/relationships/customXml" Target="../ink/ink290.xml"/><Relationship Id="rId36" Type="http://schemas.openxmlformats.org/officeDocument/2006/relationships/customXml" Target="../ink/ink294.xml"/><Relationship Id="rId49" Type="http://schemas.openxmlformats.org/officeDocument/2006/relationships/image" Target="../media/image343.png"/><Relationship Id="rId10" Type="http://schemas.openxmlformats.org/officeDocument/2006/relationships/customXml" Target="../ink/ink281.xml"/><Relationship Id="rId19" Type="http://schemas.openxmlformats.org/officeDocument/2006/relationships/image" Target="../media/image328.png"/><Relationship Id="rId31" Type="http://schemas.openxmlformats.org/officeDocument/2006/relationships/image" Target="../media/image334.png"/><Relationship Id="rId44" Type="http://schemas.openxmlformats.org/officeDocument/2006/relationships/customXml" Target="../ink/ink298.xml"/><Relationship Id="rId4" Type="http://schemas.openxmlformats.org/officeDocument/2006/relationships/image" Target="../media/image319.png"/><Relationship Id="rId9" Type="http://schemas.openxmlformats.org/officeDocument/2006/relationships/image" Target="../media/image323.png"/><Relationship Id="rId14" Type="http://schemas.openxmlformats.org/officeDocument/2006/relationships/customXml" Target="../ink/ink283.xml"/><Relationship Id="rId22" Type="http://schemas.openxmlformats.org/officeDocument/2006/relationships/customXml" Target="../ink/ink287.xml"/><Relationship Id="rId27" Type="http://schemas.openxmlformats.org/officeDocument/2006/relationships/image" Target="../media/image332.png"/><Relationship Id="rId30" Type="http://schemas.openxmlformats.org/officeDocument/2006/relationships/customXml" Target="../ink/ink291.xml"/><Relationship Id="rId35" Type="http://schemas.openxmlformats.org/officeDocument/2006/relationships/image" Target="../media/image336.png"/><Relationship Id="rId43" Type="http://schemas.openxmlformats.org/officeDocument/2006/relationships/image" Target="../media/image340.png"/><Relationship Id="rId48" Type="http://schemas.openxmlformats.org/officeDocument/2006/relationships/customXml" Target="../ink/ink300.xml"/><Relationship Id="rId8" Type="http://schemas.openxmlformats.org/officeDocument/2006/relationships/customXml" Target="../ink/ink280.xml"/><Relationship Id="rId3" Type="http://schemas.openxmlformats.org/officeDocument/2006/relationships/image" Target="../media/image318.png"/><Relationship Id="rId12" Type="http://schemas.openxmlformats.org/officeDocument/2006/relationships/customXml" Target="../ink/ink282.xml"/><Relationship Id="rId17" Type="http://schemas.openxmlformats.org/officeDocument/2006/relationships/image" Target="../media/image327.png"/><Relationship Id="rId25" Type="http://schemas.openxmlformats.org/officeDocument/2006/relationships/image" Target="../media/image331.png"/><Relationship Id="rId33" Type="http://schemas.openxmlformats.org/officeDocument/2006/relationships/image" Target="../media/image335.png"/><Relationship Id="rId38" Type="http://schemas.openxmlformats.org/officeDocument/2006/relationships/customXml" Target="../ink/ink295.xml"/><Relationship Id="rId46" Type="http://schemas.openxmlformats.org/officeDocument/2006/relationships/customXml" Target="../ink/ink299.xml"/><Relationship Id="rId20" Type="http://schemas.openxmlformats.org/officeDocument/2006/relationships/customXml" Target="../ink/ink286.xml"/><Relationship Id="rId41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5.xml"/><Relationship Id="rId21" Type="http://schemas.openxmlformats.org/officeDocument/2006/relationships/customXml" Target="../ink/ink307.xml"/><Relationship Id="rId42" Type="http://schemas.openxmlformats.org/officeDocument/2006/relationships/image" Target="../media/image365.png"/><Relationship Id="rId63" Type="http://schemas.openxmlformats.org/officeDocument/2006/relationships/customXml" Target="../ink/ink328.xml"/><Relationship Id="rId84" Type="http://schemas.openxmlformats.org/officeDocument/2006/relationships/image" Target="../media/image386.png"/><Relationship Id="rId138" Type="http://schemas.openxmlformats.org/officeDocument/2006/relationships/image" Target="../media/image413.png"/><Relationship Id="rId159" Type="http://schemas.openxmlformats.org/officeDocument/2006/relationships/customXml" Target="../ink/ink376.xml"/><Relationship Id="rId170" Type="http://schemas.openxmlformats.org/officeDocument/2006/relationships/image" Target="../media/image429.png"/><Relationship Id="rId191" Type="http://schemas.openxmlformats.org/officeDocument/2006/relationships/customXml" Target="../ink/ink392.xml"/><Relationship Id="rId205" Type="http://schemas.openxmlformats.org/officeDocument/2006/relationships/customXml" Target="../ink/ink399.xml"/><Relationship Id="rId226" Type="http://schemas.openxmlformats.org/officeDocument/2006/relationships/image" Target="../media/image457.png"/><Relationship Id="rId107" Type="http://schemas.openxmlformats.org/officeDocument/2006/relationships/customXml" Target="../ink/ink350.xml"/><Relationship Id="rId11" Type="http://schemas.openxmlformats.org/officeDocument/2006/relationships/customXml" Target="../ink/ink302.xml"/><Relationship Id="rId32" Type="http://schemas.openxmlformats.org/officeDocument/2006/relationships/image" Target="../media/image360.png"/><Relationship Id="rId53" Type="http://schemas.openxmlformats.org/officeDocument/2006/relationships/customXml" Target="../ink/ink323.xml"/><Relationship Id="rId74" Type="http://schemas.openxmlformats.org/officeDocument/2006/relationships/image" Target="../media/image381.png"/><Relationship Id="rId128" Type="http://schemas.openxmlformats.org/officeDocument/2006/relationships/image" Target="../media/image408.png"/><Relationship Id="rId149" Type="http://schemas.openxmlformats.org/officeDocument/2006/relationships/customXml" Target="../ink/ink371.xml"/><Relationship Id="rId5" Type="http://schemas.openxmlformats.org/officeDocument/2006/relationships/image" Target="../media/image345.png"/><Relationship Id="rId95" Type="http://schemas.openxmlformats.org/officeDocument/2006/relationships/customXml" Target="../ink/ink344.xml"/><Relationship Id="rId160" Type="http://schemas.openxmlformats.org/officeDocument/2006/relationships/image" Target="../media/image424.png"/><Relationship Id="rId181" Type="http://schemas.openxmlformats.org/officeDocument/2006/relationships/customXml" Target="../ink/ink387.xml"/><Relationship Id="rId216" Type="http://schemas.openxmlformats.org/officeDocument/2006/relationships/image" Target="../media/image452.png"/><Relationship Id="rId237" Type="http://schemas.openxmlformats.org/officeDocument/2006/relationships/customXml" Target="../ink/ink415.xml"/><Relationship Id="rId22" Type="http://schemas.openxmlformats.org/officeDocument/2006/relationships/image" Target="../media/image355.png"/><Relationship Id="rId43" Type="http://schemas.openxmlformats.org/officeDocument/2006/relationships/customXml" Target="../ink/ink318.xml"/><Relationship Id="rId64" Type="http://schemas.openxmlformats.org/officeDocument/2006/relationships/image" Target="../media/image376.png"/><Relationship Id="rId118" Type="http://schemas.openxmlformats.org/officeDocument/2006/relationships/image" Target="../media/image403.png"/><Relationship Id="rId139" Type="http://schemas.openxmlformats.org/officeDocument/2006/relationships/customXml" Target="../ink/ink366.xml"/><Relationship Id="rId85" Type="http://schemas.openxmlformats.org/officeDocument/2006/relationships/customXml" Target="../ink/ink339.xml"/><Relationship Id="rId150" Type="http://schemas.openxmlformats.org/officeDocument/2006/relationships/image" Target="../media/image419.png"/><Relationship Id="rId171" Type="http://schemas.openxmlformats.org/officeDocument/2006/relationships/customXml" Target="../ink/ink382.xml"/><Relationship Id="rId192" Type="http://schemas.openxmlformats.org/officeDocument/2006/relationships/image" Target="../media/image440.png"/><Relationship Id="rId206" Type="http://schemas.openxmlformats.org/officeDocument/2006/relationships/image" Target="../media/image447.png"/><Relationship Id="rId227" Type="http://schemas.openxmlformats.org/officeDocument/2006/relationships/customXml" Target="../ink/ink410.xml"/><Relationship Id="rId12" Type="http://schemas.openxmlformats.org/officeDocument/2006/relationships/image" Target="../media/image350.png"/><Relationship Id="rId33" Type="http://schemas.openxmlformats.org/officeDocument/2006/relationships/customXml" Target="../ink/ink313.xml"/><Relationship Id="rId108" Type="http://schemas.openxmlformats.org/officeDocument/2006/relationships/image" Target="../media/image398.png"/><Relationship Id="rId129" Type="http://schemas.openxmlformats.org/officeDocument/2006/relationships/customXml" Target="../ink/ink361.xml"/><Relationship Id="rId54" Type="http://schemas.openxmlformats.org/officeDocument/2006/relationships/image" Target="../media/image371.png"/><Relationship Id="rId75" Type="http://schemas.openxmlformats.org/officeDocument/2006/relationships/customXml" Target="../ink/ink334.xml"/><Relationship Id="rId96" Type="http://schemas.openxmlformats.org/officeDocument/2006/relationships/image" Target="../media/image392.png"/><Relationship Id="rId140" Type="http://schemas.openxmlformats.org/officeDocument/2006/relationships/image" Target="../media/image414.png"/><Relationship Id="rId161" Type="http://schemas.openxmlformats.org/officeDocument/2006/relationships/customXml" Target="../ink/ink377.xml"/><Relationship Id="rId182" Type="http://schemas.openxmlformats.org/officeDocument/2006/relationships/image" Target="../media/image435.png"/><Relationship Id="rId217" Type="http://schemas.openxmlformats.org/officeDocument/2006/relationships/customXml" Target="../ink/ink405.xml"/><Relationship Id="rId6" Type="http://schemas.openxmlformats.org/officeDocument/2006/relationships/image" Target="../media/image346.png"/><Relationship Id="rId238" Type="http://schemas.openxmlformats.org/officeDocument/2006/relationships/image" Target="../media/image463.png"/><Relationship Id="rId23" Type="http://schemas.openxmlformats.org/officeDocument/2006/relationships/customXml" Target="../ink/ink308.xml"/><Relationship Id="rId119" Type="http://schemas.openxmlformats.org/officeDocument/2006/relationships/customXml" Target="../ink/ink356.xml"/><Relationship Id="rId44" Type="http://schemas.openxmlformats.org/officeDocument/2006/relationships/image" Target="../media/image366.png"/><Relationship Id="rId65" Type="http://schemas.openxmlformats.org/officeDocument/2006/relationships/customXml" Target="../ink/ink329.xml"/><Relationship Id="rId86" Type="http://schemas.openxmlformats.org/officeDocument/2006/relationships/image" Target="../media/image387.png"/><Relationship Id="rId130" Type="http://schemas.openxmlformats.org/officeDocument/2006/relationships/image" Target="../media/image409.png"/><Relationship Id="rId151" Type="http://schemas.openxmlformats.org/officeDocument/2006/relationships/customXml" Target="../ink/ink372.xml"/><Relationship Id="rId172" Type="http://schemas.openxmlformats.org/officeDocument/2006/relationships/image" Target="../media/image430.png"/><Relationship Id="rId193" Type="http://schemas.openxmlformats.org/officeDocument/2006/relationships/customXml" Target="../ink/ink393.xml"/><Relationship Id="rId207" Type="http://schemas.openxmlformats.org/officeDocument/2006/relationships/customXml" Target="../ink/ink400.xml"/><Relationship Id="rId228" Type="http://schemas.openxmlformats.org/officeDocument/2006/relationships/image" Target="../media/image458.png"/><Relationship Id="rId13" Type="http://schemas.openxmlformats.org/officeDocument/2006/relationships/customXml" Target="../ink/ink303.xml"/><Relationship Id="rId109" Type="http://schemas.openxmlformats.org/officeDocument/2006/relationships/customXml" Target="../ink/ink351.xml"/><Relationship Id="rId34" Type="http://schemas.openxmlformats.org/officeDocument/2006/relationships/image" Target="../media/image361.png"/><Relationship Id="rId55" Type="http://schemas.openxmlformats.org/officeDocument/2006/relationships/customXml" Target="../ink/ink324.xml"/><Relationship Id="rId76" Type="http://schemas.openxmlformats.org/officeDocument/2006/relationships/image" Target="../media/image382.png"/><Relationship Id="rId97" Type="http://schemas.openxmlformats.org/officeDocument/2006/relationships/customXml" Target="../ink/ink345.xml"/><Relationship Id="rId120" Type="http://schemas.openxmlformats.org/officeDocument/2006/relationships/image" Target="../media/image404.png"/><Relationship Id="rId141" Type="http://schemas.openxmlformats.org/officeDocument/2006/relationships/customXml" Target="../ink/ink367.xml"/><Relationship Id="rId7" Type="http://schemas.openxmlformats.org/officeDocument/2006/relationships/image" Target="../media/image347.png"/><Relationship Id="rId162" Type="http://schemas.openxmlformats.org/officeDocument/2006/relationships/image" Target="../media/image425.png"/><Relationship Id="rId183" Type="http://schemas.openxmlformats.org/officeDocument/2006/relationships/customXml" Target="../ink/ink388.xml"/><Relationship Id="rId218" Type="http://schemas.openxmlformats.org/officeDocument/2006/relationships/image" Target="../media/image453.png"/><Relationship Id="rId24" Type="http://schemas.openxmlformats.org/officeDocument/2006/relationships/image" Target="../media/image356.png"/><Relationship Id="rId45" Type="http://schemas.openxmlformats.org/officeDocument/2006/relationships/customXml" Target="../ink/ink319.xml"/><Relationship Id="rId66" Type="http://schemas.openxmlformats.org/officeDocument/2006/relationships/image" Target="../media/image377.png"/><Relationship Id="rId87" Type="http://schemas.openxmlformats.org/officeDocument/2006/relationships/customXml" Target="../ink/ink340.xml"/><Relationship Id="rId110" Type="http://schemas.openxmlformats.org/officeDocument/2006/relationships/image" Target="../media/image399.png"/><Relationship Id="rId131" Type="http://schemas.openxmlformats.org/officeDocument/2006/relationships/customXml" Target="../ink/ink362.xml"/><Relationship Id="rId152" Type="http://schemas.openxmlformats.org/officeDocument/2006/relationships/image" Target="../media/image420.png"/><Relationship Id="rId173" Type="http://schemas.openxmlformats.org/officeDocument/2006/relationships/customXml" Target="../ink/ink383.xml"/><Relationship Id="rId194" Type="http://schemas.openxmlformats.org/officeDocument/2006/relationships/image" Target="../media/image441.png"/><Relationship Id="rId208" Type="http://schemas.openxmlformats.org/officeDocument/2006/relationships/image" Target="../media/image448.png"/><Relationship Id="rId229" Type="http://schemas.openxmlformats.org/officeDocument/2006/relationships/customXml" Target="../ink/ink411.xml"/><Relationship Id="rId14" Type="http://schemas.openxmlformats.org/officeDocument/2006/relationships/image" Target="../media/image351.png"/><Relationship Id="rId35" Type="http://schemas.openxmlformats.org/officeDocument/2006/relationships/customXml" Target="../ink/ink314.xml"/><Relationship Id="rId56" Type="http://schemas.openxmlformats.org/officeDocument/2006/relationships/image" Target="../media/image372.png"/><Relationship Id="rId77" Type="http://schemas.openxmlformats.org/officeDocument/2006/relationships/customXml" Target="../ink/ink335.xml"/><Relationship Id="rId100" Type="http://schemas.openxmlformats.org/officeDocument/2006/relationships/image" Target="../media/image394.png"/><Relationship Id="rId8" Type="http://schemas.openxmlformats.org/officeDocument/2006/relationships/image" Target="../media/image348.png"/><Relationship Id="rId98" Type="http://schemas.openxmlformats.org/officeDocument/2006/relationships/image" Target="../media/image393.png"/><Relationship Id="rId121" Type="http://schemas.openxmlformats.org/officeDocument/2006/relationships/customXml" Target="../ink/ink357.xml"/><Relationship Id="rId142" Type="http://schemas.openxmlformats.org/officeDocument/2006/relationships/image" Target="../media/image415.png"/><Relationship Id="rId163" Type="http://schemas.openxmlformats.org/officeDocument/2006/relationships/customXml" Target="../ink/ink378.xml"/><Relationship Id="rId184" Type="http://schemas.openxmlformats.org/officeDocument/2006/relationships/image" Target="../media/image436.png"/><Relationship Id="rId219" Type="http://schemas.openxmlformats.org/officeDocument/2006/relationships/customXml" Target="../ink/ink406.xml"/><Relationship Id="rId230" Type="http://schemas.openxmlformats.org/officeDocument/2006/relationships/image" Target="../media/image459.png"/><Relationship Id="rId25" Type="http://schemas.openxmlformats.org/officeDocument/2006/relationships/customXml" Target="../ink/ink309.xml"/><Relationship Id="rId46" Type="http://schemas.openxmlformats.org/officeDocument/2006/relationships/image" Target="../media/image367.png"/><Relationship Id="rId67" Type="http://schemas.openxmlformats.org/officeDocument/2006/relationships/customXml" Target="../ink/ink330.xml"/><Relationship Id="rId88" Type="http://schemas.openxmlformats.org/officeDocument/2006/relationships/image" Target="../media/image388.png"/><Relationship Id="rId111" Type="http://schemas.openxmlformats.org/officeDocument/2006/relationships/customXml" Target="../ink/ink352.xml"/><Relationship Id="rId132" Type="http://schemas.openxmlformats.org/officeDocument/2006/relationships/image" Target="../media/image410.png"/><Relationship Id="rId153" Type="http://schemas.openxmlformats.org/officeDocument/2006/relationships/customXml" Target="../ink/ink373.xml"/><Relationship Id="rId174" Type="http://schemas.openxmlformats.org/officeDocument/2006/relationships/image" Target="../media/image431.png"/><Relationship Id="rId195" Type="http://schemas.openxmlformats.org/officeDocument/2006/relationships/customXml" Target="../ink/ink394.xml"/><Relationship Id="rId209" Type="http://schemas.openxmlformats.org/officeDocument/2006/relationships/customXml" Target="../ink/ink401.xml"/><Relationship Id="rId190" Type="http://schemas.openxmlformats.org/officeDocument/2006/relationships/image" Target="../media/image439.png"/><Relationship Id="rId204" Type="http://schemas.openxmlformats.org/officeDocument/2006/relationships/image" Target="../media/image446.png"/><Relationship Id="rId220" Type="http://schemas.openxmlformats.org/officeDocument/2006/relationships/image" Target="../media/image454.png"/><Relationship Id="rId225" Type="http://schemas.openxmlformats.org/officeDocument/2006/relationships/customXml" Target="../ink/ink409.xml"/><Relationship Id="rId15" Type="http://schemas.openxmlformats.org/officeDocument/2006/relationships/customXml" Target="../ink/ink304.xml"/><Relationship Id="rId36" Type="http://schemas.openxmlformats.org/officeDocument/2006/relationships/image" Target="../media/image362.png"/><Relationship Id="rId57" Type="http://schemas.openxmlformats.org/officeDocument/2006/relationships/customXml" Target="../ink/ink325.xml"/><Relationship Id="rId106" Type="http://schemas.openxmlformats.org/officeDocument/2006/relationships/image" Target="../media/image397.png"/><Relationship Id="rId127" Type="http://schemas.openxmlformats.org/officeDocument/2006/relationships/customXml" Target="../ink/ink360.xml"/><Relationship Id="rId10" Type="http://schemas.openxmlformats.org/officeDocument/2006/relationships/image" Target="../media/image349.png"/><Relationship Id="rId31" Type="http://schemas.openxmlformats.org/officeDocument/2006/relationships/customXml" Target="../ink/ink312.xml"/><Relationship Id="rId52" Type="http://schemas.openxmlformats.org/officeDocument/2006/relationships/image" Target="../media/image370.png"/><Relationship Id="rId73" Type="http://schemas.openxmlformats.org/officeDocument/2006/relationships/customXml" Target="../ink/ink333.xml"/><Relationship Id="rId78" Type="http://schemas.openxmlformats.org/officeDocument/2006/relationships/image" Target="../media/image383.png"/><Relationship Id="rId94" Type="http://schemas.openxmlformats.org/officeDocument/2006/relationships/image" Target="../media/image391.png"/><Relationship Id="rId99" Type="http://schemas.openxmlformats.org/officeDocument/2006/relationships/customXml" Target="../ink/ink346.xml"/><Relationship Id="rId101" Type="http://schemas.openxmlformats.org/officeDocument/2006/relationships/customXml" Target="../ink/ink347.xml"/><Relationship Id="rId122" Type="http://schemas.openxmlformats.org/officeDocument/2006/relationships/image" Target="../media/image405.png"/><Relationship Id="rId143" Type="http://schemas.openxmlformats.org/officeDocument/2006/relationships/customXml" Target="../ink/ink368.xml"/><Relationship Id="rId148" Type="http://schemas.openxmlformats.org/officeDocument/2006/relationships/image" Target="../media/image418.png"/><Relationship Id="rId164" Type="http://schemas.openxmlformats.org/officeDocument/2006/relationships/image" Target="../media/image426.png"/><Relationship Id="rId169" Type="http://schemas.openxmlformats.org/officeDocument/2006/relationships/customXml" Target="../ink/ink381.xml"/><Relationship Id="rId185" Type="http://schemas.openxmlformats.org/officeDocument/2006/relationships/customXml" Target="../ink/ink389.xml"/><Relationship Id="rId4" Type="http://schemas.openxmlformats.org/officeDocument/2006/relationships/image" Target="../media/image344.png"/><Relationship Id="rId9" Type="http://schemas.openxmlformats.org/officeDocument/2006/relationships/customXml" Target="../ink/ink301.xml"/><Relationship Id="rId180" Type="http://schemas.openxmlformats.org/officeDocument/2006/relationships/image" Target="../media/image434.png"/><Relationship Id="rId210" Type="http://schemas.openxmlformats.org/officeDocument/2006/relationships/image" Target="../media/image449.png"/><Relationship Id="rId215" Type="http://schemas.openxmlformats.org/officeDocument/2006/relationships/customXml" Target="../ink/ink404.xml"/><Relationship Id="rId236" Type="http://schemas.openxmlformats.org/officeDocument/2006/relationships/image" Target="../media/image462.png"/><Relationship Id="rId26" Type="http://schemas.openxmlformats.org/officeDocument/2006/relationships/image" Target="../media/image357.png"/><Relationship Id="rId231" Type="http://schemas.openxmlformats.org/officeDocument/2006/relationships/customXml" Target="../ink/ink412.xml"/><Relationship Id="rId47" Type="http://schemas.openxmlformats.org/officeDocument/2006/relationships/customXml" Target="../ink/ink320.xml"/><Relationship Id="rId68" Type="http://schemas.openxmlformats.org/officeDocument/2006/relationships/image" Target="../media/image378.png"/><Relationship Id="rId89" Type="http://schemas.openxmlformats.org/officeDocument/2006/relationships/customXml" Target="../ink/ink341.xml"/><Relationship Id="rId112" Type="http://schemas.openxmlformats.org/officeDocument/2006/relationships/image" Target="../media/image400.png"/><Relationship Id="rId133" Type="http://schemas.openxmlformats.org/officeDocument/2006/relationships/customXml" Target="../ink/ink363.xml"/><Relationship Id="rId154" Type="http://schemas.openxmlformats.org/officeDocument/2006/relationships/image" Target="../media/image421.png"/><Relationship Id="rId175" Type="http://schemas.openxmlformats.org/officeDocument/2006/relationships/customXml" Target="../ink/ink384.xml"/><Relationship Id="rId196" Type="http://schemas.openxmlformats.org/officeDocument/2006/relationships/image" Target="../media/image442.png"/><Relationship Id="rId200" Type="http://schemas.openxmlformats.org/officeDocument/2006/relationships/image" Target="../media/image444.png"/><Relationship Id="rId16" Type="http://schemas.openxmlformats.org/officeDocument/2006/relationships/image" Target="../media/image352.png"/><Relationship Id="rId221" Type="http://schemas.openxmlformats.org/officeDocument/2006/relationships/customXml" Target="../ink/ink407.xml"/><Relationship Id="rId37" Type="http://schemas.openxmlformats.org/officeDocument/2006/relationships/customXml" Target="../ink/ink315.xml"/><Relationship Id="rId58" Type="http://schemas.openxmlformats.org/officeDocument/2006/relationships/image" Target="../media/image373.png"/><Relationship Id="rId79" Type="http://schemas.openxmlformats.org/officeDocument/2006/relationships/customXml" Target="../ink/ink336.xml"/><Relationship Id="rId102" Type="http://schemas.openxmlformats.org/officeDocument/2006/relationships/image" Target="../media/image395.png"/><Relationship Id="rId123" Type="http://schemas.openxmlformats.org/officeDocument/2006/relationships/customXml" Target="../ink/ink358.xml"/><Relationship Id="rId144" Type="http://schemas.openxmlformats.org/officeDocument/2006/relationships/image" Target="../media/image416.png"/><Relationship Id="rId90" Type="http://schemas.openxmlformats.org/officeDocument/2006/relationships/image" Target="../media/image389.png"/><Relationship Id="rId165" Type="http://schemas.openxmlformats.org/officeDocument/2006/relationships/customXml" Target="../ink/ink379.xml"/><Relationship Id="rId186" Type="http://schemas.openxmlformats.org/officeDocument/2006/relationships/image" Target="../media/image437.png"/><Relationship Id="rId211" Type="http://schemas.openxmlformats.org/officeDocument/2006/relationships/customXml" Target="../ink/ink402.xml"/><Relationship Id="rId232" Type="http://schemas.openxmlformats.org/officeDocument/2006/relationships/image" Target="../media/image460.png"/><Relationship Id="rId27" Type="http://schemas.openxmlformats.org/officeDocument/2006/relationships/customXml" Target="../ink/ink310.xml"/><Relationship Id="rId48" Type="http://schemas.openxmlformats.org/officeDocument/2006/relationships/image" Target="../media/image368.png"/><Relationship Id="rId69" Type="http://schemas.openxmlformats.org/officeDocument/2006/relationships/customXml" Target="../ink/ink331.xml"/><Relationship Id="rId113" Type="http://schemas.openxmlformats.org/officeDocument/2006/relationships/customXml" Target="../ink/ink353.xml"/><Relationship Id="rId134" Type="http://schemas.openxmlformats.org/officeDocument/2006/relationships/image" Target="../media/image411.png"/><Relationship Id="rId80" Type="http://schemas.openxmlformats.org/officeDocument/2006/relationships/image" Target="../media/image384.png"/><Relationship Id="rId155" Type="http://schemas.openxmlformats.org/officeDocument/2006/relationships/customXml" Target="../ink/ink374.xml"/><Relationship Id="rId176" Type="http://schemas.openxmlformats.org/officeDocument/2006/relationships/image" Target="../media/image432.png"/><Relationship Id="rId197" Type="http://schemas.openxmlformats.org/officeDocument/2006/relationships/customXml" Target="../ink/ink395.xml"/><Relationship Id="rId201" Type="http://schemas.openxmlformats.org/officeDocument/2006/relationships/customXml" Target="../ink/ink397.xml"/><Relationship Id="rId222" Type="http://schemas.openxmlformats.org/officeDocument/2006/relationships/image" Target="../media/image455.png"/><Relationship Id="rId17" Type="http://schemas.openxmlformats.org/officeDocument/2006/relationships/customXml" Target="../ink/ink305.xml"/><Relationship Id="rId38" Type="http://schemas.openxmlformats.org/officeDocument/2006/relationships/image" Target="../media/image363.png"/><Relationship Id="rId59" Type="http://schemas.openxmlformats.org/officeDocument/2006/relationships/customXml" Target="../ink/ink326.xml"/><Relationship Id="rId103" Type="http://schemas.openxmlformats.org/officeDocument/2006/relationships/customXml" Target="../ink/ink348.xml"/><Relationship Id="rId124" Type="http://schemas.openxmlformats.org/officeDocument/2006/relationships/image" Target="../media/image406.png"/><Relationship Id="rId70" Type="http://schemas.openxmlformats.org/officeDocument/2006/relationships/image" Target="../media/image379.png"/><Relationship Id="rId91" Type="http://schemas.openxmlformats.org/officeDocument/2006/relationships/customXml" Target="../ink/ink342.xml"/><Relationship Id="rId145" Type="http://schemas.openxmlformats.org/officeDocument/2006/relationships/customXml" Target="../ink/ink369.xml"/><Relationship Id="rId166" Type="http://schemas.openxmlformats.org/officeDocument/2006/relationships/image" Target="../media/image427.png"/><Relationship Id="rId187" Type="http://schemas.openxmlformats.org/officeDocument/2006/relationships/customXml" Target="../ink/ink39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50.png"/><Relationship Id="rId233" Type="http://schemas.openxmlformats.org/officeDocument/2006/relationships/customXml" Target="../ink/ink413.xml"/><Relationship Id="rId28" Type="http://schemas.openxmlformats.org/officeDocument/2006/relationships/image" Target="../media/image358.png"/><Relationship Id="rId49" Type="http://schemas.openxmlformats.org/officeDocument/2006/relationships/customXml" Target="../ink/ink321.xml"/><Relationship Id="rId114" Type="http://schemas.openxmlformats.org/officeDocument/2006/relationships/image" Target="../media/image401.png"/><Relationship Id="rId60" Type="http://schemas.openxmlformats.org/officeDocument/2006/relationships/image" Target="../media/image374.png"/><Relationship Id="rId81" Type="http://schemas.openxmlformats.org/officeDocument/2006/relationships/customXml" Target="../ink/ink337.xml"/><Relationship Id="rId135" Type="http://schemas.openxmlformats.org/officeDocument/2006/relationships/customXml" Target="../ink/ink364.xml"/><Relationship Id="rId156" Type="http://schemas.openxmlformats.org/officeDocument/2006/relationships/image" Target="../media/image422.png"/><Relationship Id="rId177" Type="http://schemas.openxmlformats.org/officeDocument/2006/relationships/customXml" Target="../ink/ink385.xml"/><Relationship Id="rId198" Type="http://schemas.openxmlformats.org/officeDocument/2006/relationships/image" Target="../media/image443.png"/><Relationship Id="rId202" Type="http://schemas.openxmlformats.org/officeDocument/2006/relationships/image" Target="../media/image445.png"/><Relationship Id="rId223" Type="http://schemas.openxmlformats.org/officeDocument/2006/relationships/customXml" Target="../ink/ink408.xml"/><Relationship Id="rId18" Type="http://schemas.openxmlformats.org/officeDocument/2006/relationships/image" Target="../media/image353.png"/><Relationship Id="rId39" Type="http://schemas.openxmlformats.org/officeDocument/2006/relationships/customXml" Target="../ink/ink316.xml"/><Relationship Id="rId50" Type="http://schemas.openxmlformats.org/officeDocument/2006/relationships/image" Target="../media/image369.png"/><Relationship Id="rId104" Type="http://schemas.openxmlformats.org/officeDocument/2006/relationships/image" Target="../media/image396.png"/><Relationship Id="rId125" Type="http://schemas.openxmlformats.org/officeDocument/2006/relationships/customXml" Target="../ink/ink359.xml"/><Relationship Id="rId146" Type="http://schemas.openxmlformats.org/officeDocument/2006/relationships/image" Target="../media/image417.png"/><Relationship Id="rId167" Type="http://schemas.openxmlformats.org/officeDocument/2006/relationships/customXml" Target="../ink/ink380.xml"/><Relationship Id="rId188" Type="http://schemas.openxmlformats.org/officeDocument/2006/relationships/image" Target="../media/image438.png"/><Relationship Id="rId71" Type="http://schemas.openxmlformats.org/officeDocument/2006/relationships/customXml" Target="../ink/ink332.xml"/><Relationship Id="rId92" Type="http://schemas.openxmlformats.org/officeDocument/2006/relationships/image" Target="../media/image390.png"/><Relationship Id="rId213" Type="http://schemas.openxmlformats.org/officeDocument/2006/relationships/customXml" Target="../ink/ink403.xml"/><Relationship Id="rId234" Type="http://schemas.openxmlformats.org/officeDocument/2006/relationships/image" Target="../media/image461.png"/><Relationship Id="rId2" Type="http://schemas.openxmlformats.org/officeDocument/2006/relationships/image" Target="../media/image321.png"/><Relationship Id="rId29" Type="http://schemas.openxmlformats.org/officeDocument/2006/relationships/customXml" Target="../ink/ink311.xml"/><Relationship Id="rId40" Type="http://schemas.openxmlformats.org/officeDocument/2006/relationships/image" Target="../media/image364.png"/><Relationship Id="rId115" Type="http://schemas.openxmlformats.org/officeDocument/2006/relationships/customXml" Target="../ink/ink354.xml"/><Relationship Id="rId136" Type="http://schemas.openxmlformats.org/officeDocument/2006/relationships/image" Target="../media/image412.png"/><Relationship Id="rId157" Type="http://schemas.openxmlformats.org/officeDocument/2006/relationships/customXml" Target="../ink/ink375.xml"/><Relationship Id="rId178" Type="http://schemas.openxmlformats.org/officeDocument/2006/relationships/image" Target="../media/image433.png"/><Relationship Id="rId61" Type="http://schemas.openxmlformats.org/officeDocument/2006/relationships/customXml" Target="../ink/ink327.xml"/><Relationship Id="rId82" Type="http://schemas.openxmlformats.org/officeDocument/2006/relationships/image" Target="../media/image385.png"/><Relationship Id="rId199" Type="http://schemas.openxmlformats.org/officeDocument/2006/relationships/customXml" Target="../ink/ink396.xml"/><Relationship Id="rId203" Type="http://schemas.openxmlformats.org/officeDocument/2006/relationships/customXml" Target="../ink/ink398.xml"/><Relationship Id="rId19" Type="http://schemas.openxmlformats.org/officeDocument/2006/relationships/customXml" Target="../ink/ink306.xml"/><Relationship Id="rId224" Type="http://schemas.openxmlformats.org/officeDocument/2006/relationships/image" Target="../media/image456.png"/><Relationship Id="rId30" Type="http://schemas.openxmlformats.org/officeDocument/2006/relationships/image" Target="../media/image359.png"/><Relationship Id="rId105" Type="http://schemas.openxmlformats.org/officeDocument/2006/relationships/customXml" Target="../ink/ink349.xml"/><Relationship Id="rId126" Type="http://schemas.openxmlformats.org/officeDocument/2006/relationships/image" Target="../media/image407.png"/><Relationship Id="rId147" Type="http://schemas.openxmlformats.org/officeDocument/2006/relationships/customXml" Target="../ink/ink370.xml"/><Relationship Id="rId168" Type="http://schemas.openxmlformats.org/officeDocument/2006/relationships/image" Target="../media/image428.png"/><Relationship Id="rId51" Type="http://schemas.openxmlformats.org/officeDocument/2006/relationships/customXml" Target="../ink/ink322.xml"/><Relationship Id="rId72" Type="http://schemas.openxmlformats.org/officeDocument/2006/relationships/image" Target="../media/image380.png"/><Relationship Id="rId93" Type="http://schemas.openxmlformats.org/officeDocument/2006/relationships/customXml" Target="../ink/ink343.xml"/><Relationship Id="rId189" Type="http://schemas.openxmlformats.org/officeDocument/2006/relationships/customXml" Target="../ink/ink391.xml"/><Relationship Id="rId3" Type="http://schemas.openxmlformats.org/officeDocument/2006/relationships/image" Target="../media/image322.png"/><Relationship Id="rId214" Type="http://schemas.openxmlformats.org/officeDocument/2006/relationships/image" Target="../media/image451.png"/><Relationship Id="rId235" Type="http://schemas.openxmlformats.org/officeDocument/2006/relationships/customXml" Target="../ink/ink414.xml"/><Relationship Id="rId116" Type="http://schemas.openxmlformats.org/officeDocument/2006/relationships/image" Target="../media/image402.png"/><Relationship Id="rId137" Type="http://schemas.openxmlformats.org/officeDocument/2006/relationships/customXml" Target="../ink/ink365.xml"/><Relationship Id="rId158" Type="http://schemas.openxmlformats.org/officeDocument/2006/relationships/image" Target="../media/image423.png"/><Relationship Id="rId20" Type="http://schemas.openxmlformats.org/officeDocument/2006/relationships/image" Target="../media/image354.png"/><Relationship Id="rId41" Type="http://schemas.openxmlformats.org/officeDocument/2006/relationships/customXml" Target="../ink/ink317.xml"/><Relationship Id="rId62" Type="http://schemas.openxmlformats.org/officeDocument/2006/relationships/image" Target="../media/image375.png"/><Relationship Id="rId83" Type="http://schemas.openxmlformats.org/officeDocument/2006/relationships/customXml" Target="../ink/ink338.xml"/><Relationship Id="rId179" Type="http://schemas.openxmlformats.org/officeDocument/2006/relationships/customXml" Target="../ink/ink386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7.png"/><Relationship Id="rId21" Type="http://schemas.openxmlformats.org/officeDocument/2006/relationships/customXml" Target="../ink/ink422.xml"/><Relationship Id="rId42" Type="http://schemas.openxmlformats.org/officeDocument/2006/relationships/image" Target="../media/image485.png"/><Relationship Id="rId47" Type="http://schemas.openxmlformats.org/officeDocument/2006/relationships/customXml" Target="../ink/ink435.xml"/><Relationship Id="rId63" Type="http://schemas.openxmlformats.org/officeDocument/2006/relationships/customXml" Target="../ink/ink443.xml"/><Relationship Id="rId68" Type="http://schemas.openxmlformats.org/officeDocument/2006/relationships/image" Target="../media/image498.png"/><Relationship Id="rId2" Type="http://schemas.openxmlformats.org/officeDocument/2006/relationships/image" Target="../media/image348.png"/><Relationship Id="rId16" Type="http://schemas.openxmlformats.org/officeDocument/2006/relationships/image" Target="../media/image472.png"/><Relationship Id="rId29" Type="http://schemas.openxmlformats.org/officeDocument/2006/relationships/customXml" Target="../ink/ink426.xml"/><Relationship Id="rId11" Type="http://schemas.openxmlformats.org/officeDocument/2006/relationships/customXml" Target="../ink/ink417.xml"/><Relationship Id="rId24" Type="http://schemas.openxmlformats.org/officeDocument/2006/relationships/image" Target="../media/image476.png"/><Relationship Id="rId32" Type="http://schemas.openxmlformats.org/officeDocument/2006/relationships/image" Target="../media/image480.png"/><Relationship Id="rId37" Type="http://schemas.openxmlformats.org/officeDocument/2006/relationships/customXml" Target="../ink/ink430.xml"/><Relationship Id="rId40" Type="http://schemas.openxmlformats.org/officeDocument/2006/relationships/image" Target="../media/image484.png"/><Relationship Id="rId45" Type="http://schemas.openxmlformats.org/officeDocument/2006/relationships/customXml" Target="../ink/ink434.xml"/><Relationship Id="rId53" Type="http://schemas.openxmlformats.org/officeDocument/2006/relationships/customXml" Target="../ink/ink438.xml"/><Relationship Id="rId58" Type="http://schemas.openxmlformats.org/officeDocument/2006/relationships/image" Target="../media/image493.png"/><Relationship Id="rId66" Type="http://schemas.openxmlformats.org/officeDocument/2006/relationships/image" Target="../media/image497.png"/><Relationship Id="rId74" Type="http://schemas.openxmlformats.org/officeDocument/2006/relationships/image" Target="../media/image501.png"/><Relationship Id="rId5" Type="http://schemas.openxmlformats.org/officeDocument/2006/relationships/image" Target="../media/image466.png"/><Relationship Id="rId61" Type="http://schemas.openxmlformats.org/officeDocument/2006/relationships/customXml" Target="../ink/ink442.xml"/><Relationship Id="rId19" Type="http://schemas.openxmlformats.org/officeDocument/2006/relationships/customXml" Target="../ink/ink421.xml"/><Relationship Id="rId14" Type="http://schemas.openxmlformats.org/officeDocument/2006/relationships/image" Target="../media/image471.png"/><Relationship Id="rId22" Type="http://schemas.openxmlformats.org/officeDocument/2006/relationships/image" Target="../media/image475.png"/><Relationship Id="rId27" Type="http://schemas.openxmlformats.org/officeDocument/2006/relationships/customXml" Target="../ink/ink425.xml"/><Relationship Id="rId30" Type="http://schemas.openxmlformats.org/officeDocument/2006/relationships/image" Target="../media/image479.png"/><Relationship Id="rId35" Type="http://schemas.openxmlformats.org/officeDocument/2006/relationships/customXml" Target="../ink/ink429.xml"/><Relationship Id="rId43" Type="http://schemas.openxmlformats.org/officeDocument/2006/relationships/customXml" Target="../ink/ink433.xml"/><Relationship Id="rId48" Type="http://schemas.openxmlformats.org/officeDocument/2006/relationships/image" Target="../media/image488.png"/><Relationship Id="rId56" Type="http://schemas.openxmlformats.org/officeDocument/2006/relationships/image" Target="../media/image492.png"/><Relationship Id="rId64" Type="http://schemas.openxmlformats.org/officeDocument/2006/relationships/image" Target="../media/image496.png"/><Relationship Id="rId69" Type="http://schemas.openxmlformats.org/officeDocument/2006/relationships/customXml" Target="../ink/ink446.xml"/><Relationship Id="rId8" Type="http://schemas.openxmlformats.org/officeDocument/2006/relationships/image" Target="../media/image319.png"/><Relationship Id="rId51" Type="http://schemas.openxmlformats.org/officeDocument/2006/relationships/customXml" Target="../ink/ink437.xml"/><Relationship Id="rId72" Type="http://schemas.openxmlformats.org/officeDocument/2006/relationships/image" Target="../media/image500.png"/><Relationship Id="rId3" Type="http://schemas.openxmlformats.org/officeDocument/2006/relationships/image" Target="../media/image464.png"/><Relationship Id="rId12" Type="http://schemas.openxmlformats.org/officeDocument/2006/relationships/image" Target="../media/image470.png"/><Relationship Id="rId17" Type="http://schemas.openxmlformats.org/officeDocument/2006/relationships/customXml" Target="../ink/ink420.xml"/><Relationship Id="rId25" Type="http://schemas.openxmlformats.org/officeDocument/2006/relationships/customXml" Target="../ink/ink424.xml"/><Relationship Id="rId33" Type="http://schemas.openxmlformats.org/officeDocument/2006/relationships/customXml" Target="../ink/ink428.xml"/><Relationship Id="rId38" Type="http://schemas.openxmlformats.org/officeDocument/2006/relationships/image" Target="../media/image483.png"/><Relationship Id="rId46" Type="http://schemas.openxmlformats.org/officeDocument/2006/relationships/image" Target="../media/image487.png"/><Relationship Id="rId59" Type="http://schemas.openxmlformats.org/officeDocument/2006/relationships/customXml" Target="../ink/ink441.xml"/><Relationship Id="rId67" Type="http://schemas.openxmlformats.org/officeDocument/2006/relationships/customXml" Target="../ink/ink445.xml"/><Relationship Id="rId20" Type="http://schemas.openxmlformats.org/officeDocument/2006/relationships/image" Target="../media/image474.png"/><Relationship Id="rId41" Type="http://schemas.openxmlformats.org/officeDocument/2006/relationships/customXml" Target="../ink/ink432.xml"/><Relationship Id="rId54" Type="http://schemas.openxmlformats.org/officeDocument/2006/relationships/image" Target="../media/image491.png"/><Relationship Id="rId62" Type="http://schemas.openxmlformats.org/officeDocument/2006/relationships/image" Target="../media/image495.png"/><Relationship Id="rId70" Type="http://schemas.openxmlformats.org/officeDocument/2006/relationships/image" Target="../media/image499.png"/><Relationship Id="rId75" Type="http://schemas.openxmlformats.org/officeDocument/2006/relationships/customXml" Target="../ink/ink4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7.png"/><Relationship Id="rId15" Type="http://schemas.openxmlformats.org/officeDocument/2006/relationships/customXml" Target="../ink/ink419.xml"/><Relationship Id="rId23" Type="http://schemas.openxmlformats.org/officeDocument/2006/relationships/customXml" Target="../ink/ink423.xml"/><Relationship Id="rId28" Type="http://schemas.openxmlformats.org/officeDocument/2006/relationships/image" Target="../media/image478.png"/><Relationship Id="rId36" Type="http://schemas.openxmlformats.org/officeDocument/2006/relationships/image" Target="../media/image482.png"/><Relationship Id="rId49" Type="http://schemas.openxmlformats.org/officeDocument/2006/relationships/customXml" Target="../ink/ink436.xml"/><Relationship Id="rId57" Type="http://schemas.openxmlformats.org/officeDocument/2006/relationships/customXml" Target="../ink/ink440.xml"/><Relationship Id="rId10" Type="http://schemas.openxmlformats.org/officeDocument/2006/relationships/image" Target="../media/image469.png"/><Relationship Id="rId31" Type="http://schemas.openxmlformats.org/officeDocument/2006/relationships/customXml" Target="../ink/ink427.xml"/><Relationship Id="rId44" Type="http://schemas.openxmlformats.org/officeDocument/2006/relationships/image" Target="../media/image486.png"/><Relationship Id="rId52" Type="http://schemas.openxmlformats.org/officeDocument/2006/relationships/image" Target="../media/image490.png"/><Relationship Id="rId60" Type="http://schemas.openxmlformats.org/officeDocument/2006/relationships/image" Target="../media/image494.png"/><Relationship Id="rId65" Type="http://schemas.openxmlformats.org/officeDocument/2006/relationships/customXml" Target="../ink/ink444.xml"/><Relationship Id="rId73" Type="http://schemas.openxmlformats.org/officeDocument/2006/relationships/customXml" Target="../ink/ink448.xml"/><Relationship Id="rId4" Type="http://schemas.openxmlformats.org/officeDocument/2006/relationships/image" Target="../media/image465.png"/><Relationship Id="rId9" Type="http://schemas.openxmlformats.org/officeDocument/2006/relationships/customXml" Target="../ink/ink416.xml"/><Relationship Id="rId13" Type="http://schemas.openxmlformats.org/officeDocument/2006/relationships/customXml" Target="../ink/ink418.xml"/><Relationship Id="rId18" Type="http://schemas.openxmlformats.org/officeDocument/2006/relationships/image" Target="../media/image473.png"/><Relationship Id="rId39" Type="http://schemas.openxmlformats.org/officeDocument/2006/relationships/customXml" Target="../ink/ink431.xml"/><Relationship Id="rId34" Type="http://schemas.openxmlformats.org/officeDocument/2006/relationships/image" Target="../media/image481.png"/><Relationship Id="rId50" Type="http://schemas.openxmlformats.org/officeDocument/2006/relationships/image" Target="../media/image489.png"/><Relationship Id="rId55" Type="http://schemas.openxmlformats.org/officeDocument/2006/relationships/customXml" Target="../ink/ink439.xml"/><Relationship Id="rId76" Type="http://schemas.openxmlformats.org/officeDocument/2006/relationships/image" Target="../media/image502.png"/><Relationship Id="rId7" Type="http://schemas.openxmlformats.org/officeDocument/2006/relationships/image" Target="../media/image468.png"/><Relationship Id="rId71" Type="http://schemas.openxmlformats.org/officeDocument/2006/relationships/customXml" Target="../ink/ink4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D23066-E0E4-4A0C-B554-B9F2A919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2E6F5-4096-40AF-B31C-B6FBEEFF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33909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43B5C5-D99F-82E0-2BDF-8C441EEBF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79" y="1777217"/>
            <a:ext cx="2541564" cy="2108983"/>
          </a:xfrm>
        </p:spPr>
        <p:txBody>
          <a:bodyPr>
            <a:normAutofit/>
          </a:bodyPr>
          <a:lstStyle/>
          <a:p>
            <a:r>
              <a:rPr lang="tr-TR" sz="2200">
                <a:solidFill>
                  <a:schemeClr val="bg2"/>
                </a:solidFill>
              </a:rPr>
              <a:t>Derin Öğrenme – 2</a:t>
            </a:r>
            <a:br>
              <a:rPr lang="tr-TR" sz="2200">
                <a:solidFill>
                  <a:schemeClr val="bg2"/>
                </a:solidFill>
              </a:rPr>
            </a:br>
            <a:r>
              <a:rPr lang="tr-TR" sz="2200">
                <a:solidFill>
                  <a:schemeClr val="bg2"/>
                </a:solidFill>
              </a:rPr>
              <a:t>Çok Katmanlı Sinir Ağları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597A71-6AEF-FE6D-C073-C52C0B910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665" y="4114800"/>
            <a:ext cx="2579077" cy="1076178"/>
          </a:xfrm>
        </p:spPr>
        <p:txBody>
          <a:bodyPr>
            <a:normAutofit/>
          </a:bodyPr>
          <a:lstStyle/>
          <a:p>
            <a:r>
              <a:rPr lang="tr-TR" sz="2000">
                <a:solidFill>
                  <a:schemeClr val="bg1"/>
                </a:solidFill>
              </a:rPr>
              <a:t>Dr. Öğr. Üyesi M.Hakan BOZKURT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278E6-C4D6-5648-FC78-56547BB04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0" r="1608" b="-1"/>
          <a:stretch/>
        </p:blipFill>
        <p:spPr>
          <a:xfrm>
            <a:off x="6096001" y="19674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6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78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8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023CAC-F333-384D-1CA1-640C8A6F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GRADYAN INIS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CDF9BB-3223-7EAD-2352-23AB4D6DD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2" y="685801"/>
                <a:ext cx="6083272" cy="12713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𝑊𝑧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/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/>
              </a:p>
              <a:p>
                <a:endParaRPr lang="tr-TR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CDF9BB-3223-7EAD-2352-23AB4D6DD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2" y="685801"/>
                <a:ext cx="6083272" cy="1271340"/>
              </a:xfrm>
              <a:blipFill>
                <a:blip r:embed="rId2"/>
                <a:stretch>
                  <a:fillRect l="-625" t="-42574" b="-61386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Resim 40">
            <a:extLst>
              <a:ext uri="{FF2B5EF4-FFF2-40B4-BE49-F238E27FC236}">
                <a16:creationId xmlns:a16="http://schemas.microsoft.com/office/drawing/2014/main" id="{980FAB77-966F-5ED1-813C-4BB897394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658" y="4016743"/>
            <a:ext cx="1986133" cy="75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Resim 46" descr="metin içeren bir resim&#10;&#10;Açıklama otomatik olarak oluşturuldu">
            <a:extLst>
              <a:ext uri="{FF2B5EF4-FFF2-40B4-BE49-F238E27FC236}">
                <a16:creationId xmlns:a16="http://schemas.microsoft.com/office/drawing/2014/main" id="{D570079F-6B28-AC68-88CB-F5DCCBC30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658" y="5355564"/>
            <a:ext cx="2574828" cy="69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A42A0F-C5BF-C2C6-05DE-9E7846ED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76" y="3622447"/>
            <a:ext cx="58119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T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Hatanın w ağırlığına göre türevi ile </a:t>
            </a:r>
            <a:r>
              <a:rPr kumimoji="0" lang="tr-TR" altLang="en-TR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gradyan</a:t>
            </a:r>
            <a:r>
              <a:rPr kumimoji="0" lang="tr-TR" altLang="en-T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tr-TR" altLang="en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6E044-CCA0-66AF-78DE-6E2C11E34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76" y="4892729"/>
            <a:ext cx="6083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T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 ikisi de </a:t>
            </a:r>
            <a:r>
              <a:rPr kumimoji="0" lang="tr-TR" altLang="en-TR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</a:t>
            </a:r>
            <a:r>
              <a:rPr kumimoji="0" lang="tr-TR" altLang="en-TR" sz="1600" b="0" i="0" u="none" strike="noStrike" cap="none" normalizeH="0" baseline="-3000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tr-TR" altLang="en-T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değerine bağlı olduğu için zincir kuralına göre açabiliriz.</a:t>
            </a:r>
            <a:endParaRPr kumimoji="0" lang="tr-TR" altLang="en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CB5A8-F8CD-769D-3490-CCE1FD67B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997" y="38210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AF399A3-B8B5-E4DE-FEC9-1182CE619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pic>
        <p:nvPicPr>
          <p:cNvPr id="1035" name="Resim 41">
            <a:extLst>
              <a:ext uri="{FF2B5EF4-FFF2-40B4-BE49-F238E27FC236}">
                <a16:creationId xmlns:a16="http://schemas.microsoft.com/office/drawing/2014/main" id="{8960924D-A34B-C438-516B-D969A2762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95" y="2185741"/>
            <a:ext cx="2137905" cy="47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Resim 43" descr="metin içeren bir resim&#10;&#10;Açıklama otomatik olarak oluşturuldu">
            <a:extLst>
              <a:ext uri="{FF2B5EF4-FFF2-40B4-BE49-F238E27FC236}">
                <a16:creationId xmlns:a16="http://schemas.microsoft.com/office/drawing/2014/main" id="{67A9143C-B1F3-5171-A742-B85BF46A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29"/>
          <a:stretch>
            <a:fillRect/>
          </a:stretch>
        </p:blipFill>
        <p:spPr bwMode="auto">
          <a:xfrm>
            <a:off x="5221276" y="2836937"/>
            <a:ext cx="2345127" cy="66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Resim 44" descr="metin içeren bir resim&#10;&#10;Açıklama otomatik olarak oluşturuldu">
            <a:extLst>
              <a:ext uri="{FF2B5EF4-FFF2-40B4-BE49-F238E27FC236}">
                <a16:creationId xmlns:a16="http://schemas.microsoft.com/office/drawing/2014/main" id="{B89228B2-F05A-9259-EAA0-3B14E024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31"/>
          <a:stretch>
            <a:fillRect/>
          </a:stretch>
        </p:blipFill>
        <p:spPr bwMode="auto">
          <a:xfrm>
            <a:off x="8181804" y="2422312"/>
            <a:ext cx="2417314" cy="68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DB627EB9-7861-21D0-E1B8-3202B4C31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3BADC468-D7FB-B390-4CC2-DB661841B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5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4FEF0-9255-0E6E-3EE2-3717A4F4BAA1}"/>
              </a:ext>
            </a:extLst>
          </p:cNvPr>
          <p:cNvSpPr txBox="1"/>
          <p:nvPr/>
        </p:nvSpPr>
        <p:spPr>
          <a:xfrm>
            <a:off x="5413890" y="6455914"/>
            <a:ext cx="60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Zurada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(1992). </a:t>
            </a:r>
            <a:r>
              <a:rPr lang="en-US" sz="12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artificial neural systems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West Publishing Co..</a:t>
            </a:r>
            <a:endParaRPr lang="en-TR" sz="1200"/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id="{8DFD8D5E-FAB0-D8D2-1CFA-3557EA037B2D}"/>
              </a:ext>
            </a:extLst>
          </p:cNvPr>
          <p:cNvGrpSpPr/>
          <p:nvPr/>
        </p:nvGrpSpPr>
        <p:grpSpPr>
          <a:xfrm>
            <a:off x="4875153" y="5581996"/>
            <a:ext cx="315720" cy="407160"/>
            <a:chOff x="4875153" y="5581996"/>
            <a:chExt cx="31572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Mürekkep 13">
                  <a:extLst>
                    <a:ext uri="{FF2B5EF4-FFF2-40B4-BE49-F238E27FC236}">
                      <a16:creationId xmlns:a16="http://schemas.microsoft.com/office/drawing/2014/main" id="{66E4C5D7-1F5D-4D17-869E-792C955E2F01}"/>
                    </a:ext>
                  </a:extLst>
                </p14:cNvPr>
                <p14:cNvContentPartPr/>
                <p14:nvPr/>
              </p14:nvContentPartPr>
              <p14:xfrm>
                <a:off x="4983873" y="5683516"/>
                <a:ext cx="42840" cy="164160"/>
              </p14:xfrm>
            </p:contentPart>
          </mc:Choice>
          <mc:Fallback xmlns="">
            <p:pic>
              <p:nvPicPr>
                <p:cNvPr id="14" name="Mürekkep 13">
                  <a:extLst>
                    <a:ext uri="{FF2B5EF4-FFF2-40B4-BE49-F238E27FC236}">
                      <a16:creationId xmlns:a16="http://schemas.microsoft.com/office/drawing/2014/main" id="{66E4C5D7-1F5D-4D17-869E-792C955E2F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68753" y="5668396"/>
                  <a:ext cx="7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Mürekkep 14">
                  <a:extLst>
                    <a:ext uri="{FF2B5EF4-FFF2-40B4-BE49-F238E27FC236}">
                      <a16:creationId xmlns:a16="http://schemas.microsoft.com/office/drawing/2014/main" id="{84354CAC-F88A-C95D-0C43-BEB25E83C283}"/>
                    </a:ext>
                  </a:extLst>
                </p14:cNvPr>
                <p14:cNvContentPartPr/>
                <p14:nvPr/>
              </p14:nvContentPartPr>
              <p14:xfrm>
                <a:off x="4875153" y="5581996"/>
                <a:ext cx="315720" cy="407160"/>
              </p14:xfrm>
            </p:contentPart>
          </mc:Choice>
          <mc:Fallback xmlns="">
            <p:pic>
              <p:nvPicPr>
                <p:cNvPr id="15" name="Mürekkep 14">
                  <a:extLst>
                    <a:ext uri="{FF2B5EF4-FFF2-40B4-BE49-F238E27FC236}">
                      <a16:creationId xmlns:a16="http://schemas.microsoft.com/office/drawing/2014/main" id="{84354CAC-F88A-C95D-0C43-BEB25E83C2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60033" y="5566876"/>
                  <a:ext cx="345960" cy="43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Mürekkep 19">
                <a:extLst>
                  <a:ext uri="{FF2B5EF4-FFF2-40B4-BE49-F238E27FC236}">
                    <a16:creationId xmlns:a16="http://schemas.microsoft.com/office/drawing/2014/main" id="{E474948E-C27E-A4AF-AA5A-256D904352C6}"/>
                  </a:ext>
                </a:extLst>
              </p14:cNvPr>
              <p14:cNvContentPartPr/>
              <p14:nvPr/>
            </p14:nvContentPartPr>
            <p14:xfrm>
              <a:off x="4995033" y="4531516"/>
              <a:ext cx="359280" cy="176760"/>
            </p14:xfrm>
          </p:contentPart>
        </mc:Choice>
        <mc:Fallback xmlns="">
          <p:pic>
            <p:nvPicPr>
              <p:cNvPr id="20" name="Mürekkep 19">
                <a:extLst>
                  <a:ext uri="{FF2B5EF4-FFF2-40B4-BE49-F238E27FC236}">
                    <a16:creationId xmlns:a16="http://schemas.microsoft.com/office/drawing/2014/main" id="{E474948E-C27E-A4AF-AA5A-256D90435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79913" y="4516396"/>
                <a:ext cx="3898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Mürekkep 20">
                <a:extLst>
                  <a:ext uri="{FF2B5EF4-FFF2-40B4-BE49-F238E27FC236}">
                    <a16:creationId xmlns:a16="http://schemas.microsoft.com/office/drawing/2014/main" id="{47042CBE-A245-4992-139B-978B423301A9}"/>
                  </a:ext>
                </a:extLst>
              </p14:cNvPr>
              <p14:cNvContentPartPr/>
              <p14:nvPr/>
            </p14:nvContentPartPr>
            <p14:xfrm>
              <a:off x="4927713" y="4388956"/>
              <a:ext cx="122400" cy="122040"/>
            </p14:xfrm>
          </p:contentPart>
        </mc:Choice>
        <mc:Fallback xmlns="">
          <p:pic>
            <p:nvPicPr>
              <p:cNvPr id="21" name="Mürekkep 20">
                <a:extLst>
                  <a:ext uri="{FF2B5EF4-FFF2-40B4-BE49-F238E27FC236}">
                    <a16:creationId xmlns:a16="http://schemas.microsoft.com/office/drawing/2014/main" id="{47042CBE-A245-4992-139B-978B423301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12593" y="4373836"/>
                <a:ext cx="15264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47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78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8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023CAC-F333-384D-1CA1-640C8A6F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GRADYAN INIS</a:t>
            </a:r>
          </a:p>
        </p:txBody>
      </p:sp>
      <p:pic>
        <p:nvPicPr>
          <p:cNvPr id="1025" name="Resim 46" descr="metin içeren bir resim&#10;&#10;Açıklama otomatik olarak oluşturuldu">
            <a:extLst>
              <a:ext uri="{FF2B5EF4-FFF2-40B4-BE49-F238E27FC236}">
                <a16:creationId xmlns:a16="http://schemas.microsoft.com/office/drawing/2014/main" id="{D570079F-6B28-AC68-88CB-F5DCCBC30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24" y="1148635"/>
            <a:ext cx="2574828" cy="69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F6E044-CCA0-66AF-78DE-6E2C11E34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042" y="685800"/>
            <a:ext cx="6083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 ikisi de </a:t>
            </a:r>
            <a:r>
              <a:rPr kumimoji="0" lang="tr-TR" altLang="en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</a:t>
            </a:r>
            <a:r>
              <a:rPr kumimoji="0" lang="tr-TR" altLang="en-TR" sz="16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tr-TR" altLang="en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değerine bağlı olduğu için zincir kuralına göre açabiliriz.</a:t>
            </a:r>
            <a:endParaRPr kumimoji="0" lang="tr-TR" altLang="en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CB5A8-F8CD-769D-3490-CCE1FD67B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997" y="38210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D62DB07-CF63-AA19-BC15-44AB0145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351" y="2083288"/>
            <a:ext cx="44909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T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Burada ilk kısım hata sinyali delta olarak adlandırılır.</a:t>
            </a:r>
            <a:endParaRPr kumimoji="0" lang="tr-TR" altLang="en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Resim 45">
            <a:extLst>
              <a:ext uri="{FF2B5EF4-FFF2-40B4-BE49-F238E27FC236}">
                <a16:creationId xmlns:a16="http://schemas.microsoft.com/office/drawing/2014/main" id="{74E0B140-24E2-D6E1-1003-2473204A9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83" y="2411801"/>
            <a:ext cx="2358052" cy="101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6AF399A3-B8B5-E4DE-FEC9-1182CE619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05723FB-303E-4BE9-8619-00BBCC518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440112"/>
            <a:ext cx="39814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T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İkinci kısım ise türev alındığında </a:t>
            </a:r>
            <a:r>
              <a:rPr kumimoji="0" lang="tr-TR" altLang="en-TR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tr-TR" altLang="en-TR" sz="1600" b="0" i="0" u="none" strike="noStrike" cap="none" normalizeH="0" baseline="-3000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tr-TR" altLang="en-T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değeri kalır.</a:t>
            </a:r>
            <a:endParaRPr kumimoji="0" lang="tr-TR" altLang="en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Resim 47" descr="metin içeren bir resim&#10;&#10;Açıklama otomatik olarak oluşturuldu">
            <a:extLst>
              <a:ext uri="{FF2B5EF4-FFF2-40B4-BE49-F238E27FC236}">
                <a16:creationId xmlns:a16="http://schemas.microsoft.com/office/drawing/2014/main" id="{3A0F9655-47F3-E709-38EF-62A2E1FEF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15" y="4024886"/>
            <a:ext cx="1530359" cy="90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F61D4AC-DF66-3E6F-1462-7716E3CE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341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pic>
        <p:nvPicPr>
          <p:cNvPr id="13" name="Resim 48" descr="metin içeren bir resim&#10;&#10;Açıklama otomatik olarak oluşturuldu">
            <a:extLst>
              <a:ext uri="{FF2B5EF4-FFF2-40B4-BE49-F238E27FC236}">
                <a16:creationId xmlns:a16="http://schemas.microsoft.com/office/drawing/2014/main" id="{FC4E89FC-9765-B428-6EC5-4AB84AE10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351" y="5118814"/>
            <a:ext cx="1923668" cy="759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ABD87B-6EB8-783F-A9F5-83CD927F4F49}"/>
              </a:ext>
            </a:extLst>
          </p:cNvPr>
          <p:cNvSpPr txBox="1"/>
          <p:nvPr/>
        </p:nvSpPr>
        <p:spPr>
          <a:xfrm>
            <a:off x="5521281" y="6480601"/>
            <a:ext cx="60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Zurada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(1992). </a:t>
            </a:r>
            <a:r>
              <a:rPr lang="en-US" sz="12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artificial neural systems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West Publishing Co..</a:t>
            </a:r>
            <a:endParaRPr lang="en-TR" sz="1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3E740B1E-314F-AA18-1D47-9B607A5E006C}"/>
                  </a:ext>
                </a:extLst>
              </p14:cNvPr>
              <p14:cNvContentPartPr/>
              <p14:nvPr/>
            </p14:nvContentPartPr>
            <p14:xfrm>
              <a:off x="5832753" y="1835116"/>
              <a:ext cx="691920" cy="35280"/>
            </p14:xfrm>
          </p:contentPart>
        </mc:Choice>
        <mc:Fallback xmlns=""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3E740B1E-314F-AA18-1D47-9B607A5E00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2153" y="1804516"/>
                <a:ext cx="75312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 21">
            <a:extLst>
              <a:ext uri="{FF2B5EF4-FFF2-40B4-BE49-F238E27FC236}">
                <a16:creationId xmlns:a16="http://schemas.microsoft.com/office/drawing/2014/main" id="{0C5F5305-69B2-3C42-D924-6233229ED38F}"/>
              </a:ext>
            </a:extLst>
          </p:cNvPr>
          <p:cNvGrpSpPr/>
          <p:nvPr/>
        </p:nvGrpSpPr>
        <p:grpSpPr>
          <a:xfrm>
            <a:off x="7201410" y="4287793"/>
            <a:ext cx="490680" cy="301680"/>
            <a:chOff x="7636713" y="1348396"/>
            <a:chExt cx="49068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Mürekkep 17">
                  <a:extLst>
                    <a:ext uri="{FF2B5EF4-FFF2-40B4-BE49-F238E27FC236}">
                      <a16:creationId xmlns:a16="http://schemas.microsoft.com/office/drawing/2014/main" id="{D26B596F-BC70-18A1-014A-31288E1EF277}"/>
                    </a:ext>
                  </a:extLst>
                </p14:cNvPr>
                <p14:cNvContentPartPr/>
                <p14:nvPr/>
              </p14:nvContentPartPr>
              <p14:xfrm>
                <a:off x="7636713" y="1490956"/>
                <a:ext cx="104040" cy="145440"/>
              </p14:xfrm>
            </p:contentPart>
          </mc:Choice>
          <mc:Fallback xmlns="">
            <p:pic>
              <p:nvPicPr>
                <p:cNvPr id="18" name="Mürekkep 17">
                  <a:extLst>
                    <a:ext uri="{FF2B5EF4-FFF2-40B4-BE49-F238E27FC236}">
                      <a16:creationId xmlns:a16="http://schemas.microsoft.com/office/drawing/2014/main" id="{D26B596F-BC70-18A1-014A-31288E1EF2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06113" y="1459996"/>
                  <a:ext cx="165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Mürekkep 18">
                  <a:extLst>
                    <a:ext uri="{FF2B5EF4-FFF2-40B4-BE49-F238E27FC236}">
                      <a16:creationId xmlns:a16="http://schemas.microsoft.com/office/drawing/2014/main" id="{0F228C9E-5970-F434-9EFC-D43084AD898F}"/>
                    </a:ext>
                  </a:extLst>
                </p14:cNvPr>
                <p14:cNvContentPartPr/>
                <p14:nvPr/>
              </p14:nvContentPartPr>
              <p14:xfrm>
                <a:off x="7821393" y="1489876"/>
                <a:ext cx="106200" cy="160200"/>
              </p14:xfrm>
            </p:contentPart>
          </mc:Choice>
          <mc:Fallback xmlns="">
            <p:pic>
              <p:nvPicPr>
                <p:cNvPr id="19" name="Mürekkep 18">
                  <a:extLst>
                    <a:ext uri="{FF2B5EF4-FFF2-40B4-BE49-F238E27FC236}">
                      <a16:creationId xmlns:a16="http://schemas.microsoft.com/office/drawing/2014/main" id="{0F228C9E-5970-F434-9EFC-D43084AD89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90793" y="1459276"/>
                  <a:ext cx="167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Mürekkep 19">
                  <a:extLst>
                    <a:ext uri="{FF2B5EF4-FFF2-40B4-BE49-F238E27FC236}">
                      <a16:creationId xmlns:a16="http://schemas.microsoft.com/office/drawing/2014/main" id="{F8793416-D200-4270-025E-7721E974C968}"/>
                    </a:ext>
                  </a:extLst>
                </p14:cNvPr>
                <p14:cNvContentPartPr/>
                <p14:nvPr/>
              </p14:nvContentPartPr>
              <p14:xfrm>
                <a:off x="8042433" y="1348396"/>
                <a:ext cx="50400" cy="280440"/>
              </p14:xfrm>
            </p:contentPart>
          </mc:Choice>
          <mc:Fallback xmlns="">
            <p:pic>
              <p:nvPicPr>
                <p:cNvPr id="20" name="Mürekkep 19">
                  <a:extLst>
                    <a:ext uri="{FF2B5EF4-FFF2-40B4-BE49-F238E27FC236}">
                      <a16:creationId xmlns:a16="http://schemas.microsoft.com/office/drawing/2014/main" id="{F8793416-D200-4270-025E-7721E974C9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11833" y="1317796"/>
                  <a:ext cx="1116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Mürekkep 20">
                  <a:extLst>
                    <a:ext uri="{FF2B5EF4-FFF2-40B4-BE49-F238E27FC236}">
                      <a16:creationId xmlns:a16="http://schemas.microsoft.com/office/drawing/2014/main" id="{D1324656-2CD4-B33D-61CF-67AECD27387E}"/>
                    </a:ext>
                  </a:extLst>
                </p14:cNvPr>
                <p14:cNvContentPartPr/>
                <p14:nvPr/>
              </p14:nvContentPartPr>
              <p14:xfrm>
                <a:off x="8005353" y="1478716"/>
                <a:ext cx="122040" cy="8280"/>
              </p14:xfrm>
            </p:contentPart>
          </mc:Choice>
          <mc:Fallback xmlns="">
            <p:pic>
              <p:nvPicPr>
                <p:cNvPr id="21" name="Mürekkep 20">
                  <a:extLst>
                    <a:ext uri="{FF2B5EF4-FFF2-40B4-BE49-F238E27FC236}">
                      <a16:creationId xmlns:a16="http://schemas.microsoft.com/office/drawing/2014/main" id="{D1324656-2CD4-B33D-61CF-67AECD2738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74753" y="1448116"/>
                  <a:ext cx="18360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Mürekkep 22">
                <a:extLst>
                  <a:ext uri="{FF2B5EF4-FFF2-40B4-BE49-F238E27FC236}">
                    <a16:creationId xmlns:a16="http://schemas.microsoft.com/office/drawing/2014/main" id="{1E93D8F7-7D0C-BBF3-8D22-8D34BFE04B75}"/>
                  </a:ext>
                </a:extLst>
              </p14:cNvPr>
              <p14:cNvContentPartPr/>
              <p14:nvPr/>
            </p14:nvContentPartPr>
            <p14:xfrm>
              <a:off x="7745730" y="4485073"/>
              <a:ext cx="34560" cy="167040"/>
            </p14:xfrm>
          </p:contentPart>
        </mc:Choice>
        <mc:Fallback xmlns="">
          <p:pic>
            <p:nvPicPr>
              <p:cNvPr id="23" name="Mürekkep 22">
                <a:extLst>
                  <a:ext uri="{FF2B5EF4-FFF2-40B4-BE49-F238E27FC236}">
                    <a16:creationId xmlns:a16="http://schemas.microsoft.com/office/drawing/2014/main" id="{1E93D8F7-7D0C-BBF3-8D22-8D34BFE04B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15130" y="4454473"/>
                <a:ext cx="957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Mürekkep 23">
                <a:extLst>
                  <a:ext uri="{FF2B5EF4-FFF2-40B4-BE49-F238E27FC236}">
                    <a16:creationId xmlns:a16="http://schemas.microsoft.com/office/drawing/2014/main" id="{3B4BBB17-A3F7-A053-1687-609CC27AC17E}"/>
                  </a:ext>
                </a:extLst>
              </p14:cNvPr>
              <p14:cNvContentPartPr/>
              <p14:nvPr/>
            </p14:nvContentPartPr>
            <p14:xfrm>
              <a:off x="7811250" y="4546633"/>
              <a:ext cx="71280" cy="84600"/>
            </p14:xfrm>
          </p:contentPart>
        </mc:Choice>
        <mc:Fallback xmlns="">
          <p:pic>
            <p:nvPicPr>
              <p:cNvPr id="24" name="Mürekkep 23">
                <a:extLst>
                  <a:ext uri="{FF2B5EF4-FFF2-40B4-BE49-F238E27FC236}">
                    <a16:creationId xmlns:a16="http://schemas.microsoft.com/office/drawing/2014/main" id="{3B4BBB17-A3F7-A053-1687-609CC27AC1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80650" y="4516033"/>
                <a:ext cx="13248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up 42">
            <a:extLst>
              <a:ext uri="{FF2B5EF4-FFF2-40B4-BE49-F238E27FC236}">
                <a16:creationId xmlns:a16="http://schemas.microsoft.com/office/drawing/2014/main" id="{AEA9D8D9-BA33-A3BA-A447-C4F267FDFB47}"/>
              </a:ext>
            </a:extLst>
          </p:cNvPr>
          <p:cNvGrpSpPr/>
          <p:nvPr/>
        </p:nvGrpSpPr>
        <p:grpSpPr>
          <a:xfrm>
            <a:off x="8087730" y="4414153"/>
            <a:ext cx="154800" cy="142920"/>
            <a:chOff x="8523033" y="1474756"/>
            <a:chExt cx="15480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Mürekkep 40">
                  <a:extLst>
                    <a:ext uri="{FF2B5EF4-FFF2-40B4-BE49-F238E27FC236}">
                      <a16:creationId xmlns:a16="http://schemas.microsoft.com/office/drawing/2014/main" id="{E0B03479-8BFB-0E0B-BC95-F6F15309895A}"/>
                    </a:ext>
                  </a:extLst>
                </p14:cNvPr>
                <p14:cNvContentPartPr/>
                <p14:nvPr/>
              </p14:nvContentPartPr>
              <p14:xfrm>
                <a:off x="8523033" y="1474756"/>
                <a:ext cx="147240" cy="5400"/>
              </p14:xfrm>
            </p:contentPart>
          </mc:Choice>
          <mc:Fallback xmlns="">
            <p:pic>
              <p:nvPicPr>
                <p:cNvPr id="41" name="Mürekkep 40">
                  <a:extLst>
                    <a:ext uri="{FF2B5EF4-FFF2-40B4-BE49-F238E27FC236}">
                      <a16:creationId xmlns:a16="http://schemas.microsoft.com/office/drawing/2014/main" id="{E0B03479-8BFB-0E0B-BC95-F6F1530989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07913" y="1459636"/>
                  <a:ext cx="177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Mürekkep 41">
                  <a:extLst>
                    <a:ext uri="{FF2B5EF4-FFF2-40B4-BE49-F238E27FC236}">
                      <a16:creationId xmlns:a16="http://schemas.microsoft.com/office/drawing/2014/main" id="{318D3120-AA19-B472-BA02-95336775A722}"/>
                    </a:ext>
                  </a:extLst>
                </p14:cNvPr>
                <p14:cNvContentPartPr/>
                <p14:nvPr/>
              </p14:nvContentPartPr>
              <p14:xfrm>
                <a:off x="8533473" y="1598596"/>
                <a:ext cx="144360" cy="19080"/>
              </p14:xfrm>
            </p:contentPart>
          </mc:Choice>
          <mc:Fallback xmlns="">
            <p:pic>
              <p:nvPicPr>
                <p:cNvPr id="42" name="Mürekkep 41">
                  <a:extLst>
                    <a:ext uri="{FF2B5EF4-FFF2-40B4-BE49-F238E27FC236}">
                      <a16:creationId xmlns:a16="http://schemas.microsoft.com/office/drawing/2014/main" id="{318D3120-AA19-B472-BA02-95336775A7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17993" y="1583476"/>
                  <a:ext cx="17496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 55">
            <a:extLst>
              <a:ext uri="{FF2B5EF4-FFF2-40B4-BE49-F238E27FC236}">
                <a16:creationId xmlns:a16="http://schemas.microsoft.com/office/drawing/2014/main" id="{A20AE049-D063-838D-2F1F-8AC4F48D5D9C}"/>
              </a:ext>
            </a:extLst>
          </p:cNvPr>
          <p:cNvGrpSpPr/>
          <p:nvPr/>
        </p:nvGrpSpPr>
        <p:grpSpPr>
          <a:xfrm>
            <a:off x="8463210" y="4339273"/>
            <a:ext cx="799200" cy="225360"/>
            <a:chOff x="8898513" y="1399876"/>
            <a:chExt cx="799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Mürekkep 43">
                  <a:extLst>
                    <a:ext uri="{FF2B5EF4-FFF2-40B4-BE49-F238E27FC236}">
                      <a16:creationId xmlns:a16="http://schemas.microsoft.com/office/drawing/2014/main" id="{FFAEAE0F-B70A-E401-E2E9-E992F81AB902}"/>
                    </a:ext>
                  </a:extLst>
                </p14:cNvPr>
                <p14:cNvContentPartPr/>
                <p14:nvPr/>
              </p14:nvContentPartPr>
              <p14:xfrm>
                <a:off x="8898513" y="1425076"/>
                <a:ext cx="129240" cy="160920"/>
              </p14:xfrm>
            </p:contentPart>
          </mc:Choice>
          <mc:Fallback xmlns="">
            <p:pic>
              <p:nvPicPr>
                <p:cNvPr id="44" name="Mürekkep 43">
                  <a:extLst>
                    <a:ext uri="{FF2B5EF4-FFF2-40B4-BE49-F238E27FC236}">
                      <a16:creationId xmlns:a16="http://schemas.microsoft.com/office/drawing/2014/main" id="{FFAEAE0F-B70A-E401-E2E9-E992F81AB9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83393" y="1409956"/>
                  <a:ext cx="159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Mürekkep 44">
                  <a:extLst>
                    <a:ext uri="{FF2B5EF4-FFF2-40B4-BE49-F238E27FC236}">
                      <a16:creationId xmlns:a16="http://schemas.microsoft.com/office/drawing/2014/main" id="{948BA2CB-87F1-E8DA-0258-7A01BCFB09B8}"/>
                    </a:ext>
                  </a:extLst>
                </p14:cNvPr>
                <p14:cNvContentPartPr/>
                <p14:nvPr/>
              </p14:nvContentPartPr>
              <p14:xfrm>
                <a:off x="9098313" y="1476196"/>
                <a:ext cx="3600" cy="119160"/>
              </p14:xfrm>
            </p:contentPart>
          </mc:Choice>
          <mc:Fallback xmlns="">
            <p:pic>
              <p:nvPicPr>
                <p:cNvPr id="45" name="Mürekkep 44">
                  <a:extLst>
                    <a:ext uri="{FF2B5EF4-FFF2-40B4-BE49-F238E27FC236}">
                      <a16:creationId xmlns:a16="http://schemas.microsoft.com/office/drawing/2014/main" id="{948BA2CB-87F1-E8DA-0258-7A01BCFB09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3193" y="1460716"/>
                  <a:ext cx="34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Mürekkep 45">
                  <a:extLst>
                    <a:ext uri="{FF2B5EF4-FFF2-40B4-BE49-F238E27FC236}">
                      <a16:creationId xmlns:a16="http://schemas.microsoft.com/office/drawing/2014/main" id="{60E9CC9C-7E58-9022-4249-CCCA7AFDD0FC}"/>
                    </a:ext>
                  </a:extLst>
                </p14:cNvPr>
                <p14:cNvContentPartPr/>
                <p14:nvPr/>
              </p14:nvContentPartPr>
              <p14:xfrm>
                <a:off x="9112353" y="1522996"/>
                <a:ext cx="51840" cy="58680"/>
              </p14:xfrm>
            </p:contentPart>
          </mc:Choice>
          <mc:Fallback xmlns="">
            <p:pic>
              <p:nvPicPr>
                <p:cNvPr id="46" name="Mürekkep 45">
                  <a:extLst>
                    <a:ext uri="{FF2B5EF4-FFF2-40B4-BE49-F238E27FC236}">
                      <a16:creationId xmlns:a16="http://schemas.microsoft.com/office/drawing/2014/main" id="{60E9CC9C-7E58-9022-4249-CCCA7AFDD0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97233" y="1507876"/>
                  <a:ext cx="82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7" name="Mürekkep 46">
                  <a:extLst>
                    <a:ext uri="{FF2B5EF4-FFF2-40B4-BE49-F238E27FC236}">
                      <a16:creationId xmlns:a16="http://schemas.microsoft.com/office/drawing/2014/main" id="{639BCD93-BF3C-18C2-9699-1D209D2607FE}"/>
                    </a:ext>
                  </a:extLst>
                </p14:cNvPr>
                <p14:cNvContentPartPr/>
                <p14:nvPr/>
              </p14:nvContentPartPr>
              <p14:xfrm>
                <a:off x="9241953" y="1484116"/>
                <a:ext cx="36720" cy="141120"/>
              </p14:xfrm>
            </p:contentPart>
          </mc:Choice>
          <mc:Fallback xmlns="">
            <p:pic>
              <p:nvPicPr>
                <p:cNvPr id="47" name="Mürekkep 46">
                  <a:extLst>
                    <a:ext uri="{FF2B5EF4-FFF2-40B4-BE49-F238E27FC236}">
                      <a16:creationId xmlns:a16="http://schemas.microsoft.com/office/drawing/2014/main" id="{639BCD93-BF3C-18C2-9699-1D209D2607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26833" y="1468636"/>
                  <a:ext cx="67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Mürekkep 47">
                  <a:extLst>
                    <a:ext uri="{FF2B5EF4-FFF2-40B4-BE49-F238E27FC236}">
                      <a16:creationId xmlns:a16="http://schemas.microsoft.com/office/drawing/2014/main" id="{15029BB2-7FC2-CD0C-1B95-4F8984E2963C}"/>
                    </a:ext>
                  </a:extLst>
                </p14:cNvPr>
                <p14:cNvContentPartPr/>
                <p14:nvPr/>
              </p14:nvContentPartPr>
              <p14:xfrm>
                <a:off x="9236553" y="1408156"/>
                <a:ext cx="360" cy="15120"/>
              </p14:xfrm>
            </p:contentPart>
          </mc:Choice>
          <mc:Fallback xmlns="">
            <p:pic>
              <p:nvPicPr>
                <p:cNvPr id="48" name="Mürekkep 47">
                  <a:extLst>
                    <a:ext uri="{FF2B5EF4-FFF2-40B4-BE49-F238E27FC236}">
                      <a16:creationId xmlns:a16="http://schemas.microsoft.com/office/drawing/2014/main" id="{15029BB2-7FC2-CD0C-1B95-4F8984E296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21073" y="1393036"/>
                  <a:ext cx="30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Mürekkep 49">
                  <a:extLst>
                    <a:ext uri="{FF2B5EF4-FFF2-40B4-BE49-F238E27FC236}">
                      <a16:creationId xmlns:a16="http://schemas.microsoft.com/office/drawing/2014/main" id="{215C5FC3-FDB1-7D10-D200-84D2998EA4AF}"/>
                    </a:ext>
                  </a:extLst>
                </p14:cNvPr>
                <p14:cNvContentPartPr/>
                <p14:nvPr/>
              </p14:nvContentPartPr>
              <p14:xfrm>
                <a:off x="9391353" y="1560436"/>
                <a:ext cx="1080" cy="4680"/>
              </p14:xfrm>
            </p:contentPart>
          </mc:Choice>
          <mc:Fallback xmlns="">
            <p:pic>
              <p:nvPicPr>
                <p:cNvPr id="50" name="Mürekkep 49">
                  <a:extLst>
                    <a:ext uri="{FF2B5EF4-FFF2-40B4-BE49-F238E27FC236}">
                      <a16:creationId xmlns:a16="http://schemas.microsoft.com/office/drawing/2014/main" id="{215C5FC3-FDB1-7D10-D200-84D2998EA4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76233" y="1545316"/>
                  <a:ext cx="31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Mürekkep 51">
                  <a:extLst>
                    <a:ext uri="{FF2B5EF4-FFF2-40B4-BE49-F238E27FC236}">
                      <a16:creationId xmlns:a16="http://schemas.microsoft.com/office/drawing/2014/main" id="{75143635-967E-23EF-38A5-E869DA9F3510}"/>
                    </a:ext>
                  </a:extLst>
                </p14:cNvPr>
                <p14:cNvContentPartPr/>
                <p14:nvPr/>
              </p14:nvContentPartPr>
              <p14:xfrm>
                <a:off x="9493233" y="1434436"/>
                <a:ext cx="101160" cy="189720"/>
              </p14:xfrm>
            </p:contentPart>
          </mc:Choice>
          <mc:Fallback xmlns="">
            <p:pic>
              <p:nvPicPr>
                <p:cNvPr id="52" name="Mürekkep 51">
                  <a:extLst>
                    <a:ext uri="{FF2B5EF4-FFF2-40B4-BE49-F238E27FC236}">
                      <a16:creationId xmlns:a16="http://schemas.microsoft.com/office/drawing/2014/main" id="{75143635-967E-23EF-38A5-E869DA9F35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78113" y="1419316"/>
                  <a:ext cx="131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Mürekkep 53">
                  <a:extLst>
                    <a:ext uri="{FF2B5EF4-FFF2-40B4-BE49-F238E27FC236}">
                      <a16:creationId xmlns:a16="http://schemas.microsoft.com/office/drawing/2014/main" id="{26B527F6-E41C-33A9-C225-D81F5371B4C4}"/>
                    </a:ext>
                  </a:extLst>
                </p14:cNvPr>
                <p14:cNvContentPartPr/>
                <p14:nvPr/>
              </p14:nvContentPartPr>
              <p14:xfrm>
                <a:off x="9659913" y="1502116"/>
                <a:ext cx="37800" cy="89640"/>
              </p14:xfrm>
            </p:contentPart>
          </mc:Choice>
          <mc:Fallback xmlns="">
            <p:pic>
              <p:nvPicPr>
                <p:cNvPr id="54" name="Mürekkep 53">
                  <a:extLst>
                    <a:ext uri="{FF2B5EF4-FFF2-40B4-BE49-F238E27FC236}">
                      <a16:creationId xmlns:a16="http://schemas.microsoft.com/office/drawing/2014/main" id="{26B527F6-E41C-33A9-C225-D81F5371B4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44433" y="1486996"/>
                  <a:ext cx="68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Mürekkep 54">
                  <a:extLst>
                    <a:ext uri="{FF2B5EF4-FFF2-40B4-BE49-F238E27FC236}">
                      <a16:creationId xmlns:a16="http://schemas.microsoft.com/office/drawing/2014/main" id="{8FC3685E-0592-B17D-212D-995B417ADB1B}"/>
                    </a:ext>
                  </a:extLst>
                </p14:cNvPr>
                <p14:cNvContentPartPr/>
                <p14:nvPr/>
              </p14:nvContentPartPr>
              <p14:xfrm>
                <a:off x="9682233" y="1399876"/>
                <a:ext cx="5040" cy="1440"/>
              </p14:xfrm>
            </p:contentPart>
          </mc:Choice>
          <mc:Fallback xmlns="">
            <p:pic>
              <p:nvPicPr>
                <p:cNvPr id="55" name="Mürekkep 54">
                  <a:extLst>
                    <a:ext uri="{FF2B5EF4-FFF2-40B4-BE49-F238E27FC236}">
                      <a16:creationId xmlns:a16="http://schemas.microsoft.com/office/drawing/2014/main" id="{8FC3685E-0592-B17D-212D-995B417ADB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67113" y="1384756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EC3FBF-E180-AFC4-B971-AA5D700DF620}"/>
              </a:ext>
            </a:extLst>
          </p:cNvPr>
          <p:cNvGrpSpPr/>
          <p:nvPr/>
        </p:nvGrpSpPr>
        <p:grpSpPr>
          <a:xfrm>
            <a:off x="4706673" y="1409956"/>
            <a:ext cx="309240" cy="417600"/>
            <a:chOff x="4706673" y="1409956"/>
            <a:chExt cx="30924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9" name="Mürekkep 58">
                  <a:extLst>
                    <a:ext uri="{FF2B5EF4-FFF2-40B4-BE49-F238E27FC236}">
                      <a16:creationId xmlns:a16="http://schemas.microsoft.com/office/drawing/2014/main" id="{1A22A4B3-9605-818E-237C-8C10BC955337}"/>
                    </a:ext>
                  </a:extLst>
                </p14:cNvPr>
                <p14:cNvContentPartPr/>
                <p14:nvPr/>
              </p14:nvContentPartPr>
              <p14:xfrm>
                <a:off x="4806393" y="1483756"/>
                <a:ext cx="87120" cy="179640"/>
              </p14:xfrm>
            </p:contentPart>
          </mc:Choice>
          <mc:Fallback xmlns="">
            <p:pic>
              <p:nvPicPr>
                <p:cNvPr id="59" name="Mürekkep 58">
                  <a:extLst>
                    <a:ext uri="{FF2B5EF4-FFF2-40B4-BE49-F238E27FC236}">
                      <a16:creationId xmlns:a16="http://schemas.microsoft.com/office/drawing/2014/main" id="{1A22A4B3-9605-818E-237C-8C10BC9553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90913" y="1468636"/>
                  <a:ext cx="117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Mürekkep 59">
                  <a:extLst>
                    <a:ext uri="{FF2B5EF4-FFF2-40B4-BE49-F238E27FC236}">
                      <a16:creationId xmlns:a16="http://schemas.microsoft.com/office/drawing/2014/main" id="{F49470D9-9678-BB0D-0F76-99F68E73A0F2}"/>
                    </a:ext>
                  </a:extLst>
                </p14:cNvPr>
                <p14:cNvContentPartPr/>
                <p14:nvPr/>
              </p14:nvContentPartPr>
              <p14:xfrm>
                <a:off x="4706673" y="1409956"/>
                <a:ext cx="309240" cy="417600"/>
              </p14:xfrm>
            </p:contentPart>
          </mc:Choice>
          <mc:Fallback xmlns="">
            <p:pic>
              <p:nvPicPr>
                <p:cNvPr id="60" name="Mürekkep 59">
                  <a:extLst>
                    <a:ext uri="{FF2B5EF4-FFF2-40B4-BE49-F238E27FC236}">
                      <a16:creationId xmlns:a16="http://schemas.microsoft.com/office/drawing/2014/main" id="{F49470D9-9678-BB0D-0F76-99F68E73A0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91553" y="1394476"/>
                  <a:ext cx="339840" cy="44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up 1023">
            <a:extLst>
              <a:ext uri="{FF2B5EF4-FFF2-40B4-BE49-F238E27FC236}">
                <a16:creationId xmlns:a16="http://schemas.microsoft.com/office/drawing/2014/main" id="{F32D8143-3971-719C-CAD0-7E17C1F0CB27}"/>
              </a:ext>
            </a:extLst>
          </p:cNvPr>
          <p:cNvGrpSpPr/>
          <p:nvPr/>
        </p:nvGrpSpPr>
        <p:grpSpPr>
          <a:xfrm>
            <a:off x="4530633" y="5269156"/>
            <a:ext cx="329040" cy="363240"/>
            <a:chOff x="4530633" y="5269156"/>
            <a:chExt cx="32904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2" name="Mürekkep 61">
                  <a:extLst>
                    <a:ext uri="{FF2B5EF4-FFF2-40B4-BE49-F238E27FC236}">
                      <a16:creationId xmlns:a16="http://schemas.microsoft.com/office/drawing/2014/main" id="{0850720B-BDC7-9503-6444-B426C197B12E}"/>
                    </a:ext>
                  </a:extLst>
                </p14:cNvPr>
                <p14:cNvContentPartPr/>
                <p14:nvPr/>
              </p14:nvContentPartPr>
              <p14:xfrm>
                <a:off x="4647993" y="5373916"/>
                <a:ext cx="72000" cy="162360"/>
              </p14:xfrm>
            </p:contentPart>
          </mc:Choice>
          <mc:Fallback xmlns="">
            <p:pic>
              <p:nvPicPr>
                <p:cNvPr id="62" name="Mürekkep 61">
                  <a:extLst>
                    <a:ext uri="{FF2B5EF4-FFF2-40B4-BE49-F238E27FC236}">
                      <a16:creationId xmlns:a16="http://schemas.microsoft.com/office/drawing/2014/main" id="{0850720B-BDC7-9503-6444-B426C197B1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32513" y="5358796"/>
                  <a:ext cx="102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Mürekkep 62">
                  <a:extLst>
                    <a:ext uri="{FF2B5EF4-FFF2-40B4-BE49-F238E27FC236}">
                      <a16:creationId xmlns:a16="http://schemas.microsoft.com/office/drawing/2014/main" id="{0806A484-9FE0-2166-7A03-C76651F0009F}"/>
                    </a:ext>
                  </a:extLst>
                </p14:cNvPr>
                <p14:cNvContentPartPr/>
                <p14:nvPr/>
              </p14:nvContentPartPr>
              <p14:xfrm>
                <a:off x="4530633" y="5269156"/>
                <a:ext cx="329040" cy="363240"/>
              </p14:xfrm>
            </p:contentPart>
          </mc:Choice>
          <mc:Fallback xmlns="">
            <p:pic>
              <p:nvPicPr>
                <p:cNvPr id="63" name="Mürekkep 62">
                  <a:extLst>
                    <a:ext uri="{FF2B5EF4-FFF2-40B4-BE49-F238E27FC236}">
                      <a16:creationId xmlns:a16="http://schemas.microsoft.com/office/drawing/2014/main" id="{0806A484-9FE0-2166-7A03-C76651F000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15513" y="5254036"/>
                  <a:ext cx="359640" cy="3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7" name="Grup 3076">
            <a:extLst>
              <a:ext uri="{FF2B5EF4-FFF2-40B4-BE49-F238E27FC236}">
                <a16:creationId xmlns:a16="http://schemas.microsoft.com/office/drawing/2014/main" id="{27C5D4A9-228B-8685-0A6D-09E979519AD3}"/>
              </a:ext>
            </a:extLst>
          </p:cNvPr>
          <p:cNvGrpSpPr/>
          <p:nvPr/>
        </p:nvGrpSpPr>
        <p:grpSpPr>
          <a:xfrm>
            <a:off x="9014433" y="2699836"/>
            <a:ext cx="581400" cy="224640"/>
            <a:chOff x="9014433" y="2699836"/>
            <a:chExt cx="58140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70" name="Mürekkep 1069">
                  <a:extLst>
                    <a:ext uri="{FF2B5EF4-FFF2-40B4-BE49-F238E27FC236}">
                      <a16:creationId xmlns:a16="http://schemas.microsoft.com/office/drawing/2014/main" id="{EBC34161-14D7-2D5F-EEB5-6D173A5030FA}"/>
                    </a:ext>
                  </a:extLst>
                </p14:cNvPr>
                <p14:cNvContentPartPr/>
                <p14:nvPr/>
              </p14:nvContentPartPr>
              <p14:xfrm>
                <a:off x="9014433" y="2851036"/>
                <a:ext cx="120240" cy="21960"/>
              </p14:xfrm>
            </p:contentPart>
          </mc:Choice>
          <mc:Fallback xmlns="">
            <p:pic>
              <p:nvPicPr>
                <p:cNvPr id="1070" name="Mürekkep 1069">
                  <a:extLst>
                    <a:ext uri="{FF2B5EF4-FFF2-40B4-BE49-F238E27FC236}">
                      <a16:creationId xmlns:a16="http://schemas.microsoft.com/office/drawing/2014/main" id="{EBC34161-14D7-2D5F-EEB5-6D173A5030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99313" y="2835916"/>
                  <a:ext cx="150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71" name="Mürekkep 1070">
                  <a:extLst>
                    <a:ext uri="{FF2B5EF4-FFF2-40B4-BE49-F238E27FC236}">
                      <a16:creationId xmlns:a16="http://schemas.microsoft.com/office/drawing/2014/main" id="{995C64DB-2F36-5FD4-6CF6-E2351EA5C20D}"/>
                    </a:ext>
                  </a:extLst>
                </p14:cNvPr>
                <p14:cNvContentPartPr/>
                <p14:nvPr/>
              </p14:nvContentPartPr>
              <p14:xfrm>
                <a:off x="9217833" y="2699836"/>
                <a:ext cx="84240" cy="224640"/>
              </p14:xfrm>
            </p:contentPart>
          </mc:Choice>
          <mc:Fallback xmlns="">
            <p:pic>
              <p:nvPicPr>
                <p:cNvPr id="1071" name="Mürekkep 1070">
                  <a:extLst>
                    <a:ext uri="{FF2B5EF4-FFF2-40B4-BE49-F238E27FC236}">
                      <a16:creationId xmlns:a16="http://schemas.microsoft.com/office/drawing/2014/main" id="{995C64DB-2F36-5FD4-6CF6-E2351EA5C2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02713" y="2684356"/>
                  <a:ext cx="114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72" name="Mürekkep 1071">
                  <a:extLst>
                    <a:ext uri="{FF2B5EF4-FFF2-40B4-BE49-F238E27FC236}">
                      <a16:creationId xmlns:a16="http://schemas.microsoft.com/office/drawing/2014/main" id="{7F5EA6B2-4B42-5B5F-057A-5158C17EBE96}"/>
                    </a:ext>
                  </a:extLst>
                </p14:cNvPr>
                <p14:cNvContentPartPr/>
                <p14:nvPr/>
              </p14:nvContentPartPr>
              <p14:xfrm>
                <a:off x="9374073" y="2865076"/>
                <a:ext cx="57600" cy="51480"/>
              </p14:xfrm>
            </p:contentPart>
          </mc:Choice>
          <mc:Fallback xmlns="">
            <p:pic>
              <p:nvPicPr>
                <p:cNvPr id="1072" name="Mürekkep 1071">
                  <a:extLst>
                    <a:ext uri="{FF2B5EF4-FFF2-40B4-BE49-F238E27FC236}">
                      <a16:creationId xmlns:a16="http://schemas.microsoft.com/office/drawing/2014/main" id="{7F5EA6B2-4B42-5B5F-057A-5158C17EB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58593" y="2849596"/>
                  <a:ext cx="87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73" name="Mürekkep 1072">
                  <a:extLst>
                    <a:ext uri="{FF2B5EF4-FFF2-40B4-BE49-F238E27FC236}">
                      <a16:creationId xmlns:a16="http://schemas.microsoft.com/office/drawing/2014/main" id="{C781A5A5-480E-82F1-5E14-1DEEA7E0DCB4}"/>
                    </a:ext>
                  </a:extLst>
                </p14:cNvPr>
                <p14:cNvContentPartPr/>
                <p14:nvPr/>
              </p14:nvContentPartPr>
              <p14:xfrm>
                <a:off x="9477753" y="2796316"/>
                <a:ext cx="12600" cy="115200"/>
              </p14:xfrm>
            </p:contentPart>
          </mc:Choice>
          <mc:Fallback xmlns="">
            <p:pic>
              <p:nvPicPr>
                <p:cNvPr id="1073" name="Mürekkep 1072">
                  <a:extLst>
                    <a:ext uri="{FF2B5EF4-FFF2-40B4-BE49-F238E27FC236}">
                      <a16:creationId xmlns:a16="http://schemas.microsoft.com/office/drawing/2014/main" id="{C781A5A5-480E-82F1-5E14-1DEEA7E0DC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62633" y="2781196"/>
                  <a:ext cx="43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74" name="Mürekkep 1073">
                  <a:extLst>
                    <a:ext uri="{FF2B5EF4-FFF2-40B4-BE49-F238E27FC236}">
                      <a16:creationId xmlns:a16="http://schemas.microsoft.com/office/drawing/2014/main" id="{AAB0729C-09F0-D580-3C60-14D63808376D}"/>
                    </a:ext>
                  </a:extLst>
                </p14:cNvPr>
                <p14:cNvContentPartPr/>
                <p14:nvPr/>
              </p14:nvContentPartPr>
              <p14:xfrm>
                <a:off x="9508353" y="2819356"/>
                <a:ext cx="87480" cy="80640"/>
              </p14:xfrm>
            </p:contentPart>
          </mc:Choice>
          <mc:Fallback xmlns="">
            <p:pic>
              <p:nvPicPr>
                <p:cNvPr id="1074" name="Mürekkep 1073">
                  <a:extLst>
                    <a:ext uri="{FF2B5EF4-FFF2-40B4-BE49-F238E27FC236}">
                      <a16:creationId xmlns:a16="http://schemas.microsoft.com/office/drawing/2014/main" id="{AAB0729C-09F0-D580-3C60-14D63808376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93233" y="2803876"/>
                  <a:ext cx="11772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5" name="Grup 3084">
            <a:extLst>
              <a:ext uri="{FF2B5EF4-FFF2-40B4-BE49-F238E27FC236}">
                <a16:creationId xmlns:a16="http://schemas.microsoft.com/office/drawing/2014/main" id="{0B3EC5D3-1D25-4D1D-C7CB-1CF5AA03C3B9}"/>
              </a:ext>
            </a:extLst>
          </p:cNvPr>
          <p:cNvGrpSpPr/>
          <p:nvPr/>
        </p:nvGrpSpPr>
        <p:grpSpPr>
          <a:xfrm>
            <a:off x="10040433" y="2455396"/>
            <a:ext cx="366120" cy="205920"/>
            <a:chOff x="10040433" y="2455396"/>
            <a:chExt cx="3661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081" name="Mürekkep 3080">
                  <a:extLst>
                    <a:ext uri="{FF2B5EF4-FFF2-40B4-BE49-F238E27FC236}">
                      <a16:creationId xmlns:a16="http://schemas.microsoft.com/office/drawing/2014/main" id="{0EA1A382-8485-2A78-34E4-022F9D38C96B}"/>
                    </a:ext>
                  </a:extLst>
                </p14:cNvPr>
                <p14:cNvContentPartPr/>
                <p14:nvPr/>
              </p14:nvContentPartPr>
              <p14:xfrm>
                <a:off x="10040433" y="2507956"/>
                <a:ext cx="145080" cy="153360"/>
              </p14:xfrm>
            </p:contentPart>
          </mc:Choice>
          <mc:Fallback xmlns="">
            <p:pic>
              <p:nvPicPr>
                <p:cNvPr id="3081" name="Mürekkep 3080">
                  <a:extLst>
                    <a:ext uri="{FF2B5EF4-FFF2-40B4-BE49-F238E27FC236}">
                      <a16:creationId xmlns:a16="http://schemas.microsoft.com/office/drawing/2014/main" id="{0EA1A382-8485-2A78-34E4-022F9D38C9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25313" y="2492836"/>
                  <a:ext cx="175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82" name="Mürekkep 3081">
                  <a:extLst>
                    <a:ext uri="{FF2B5EF4-FFF2-40B4-BE49-F238E27FC236}">
                      <a16:creationId xmlns:a16="http://schemas.microsoft.com/office/drawing/2014/main" id="{66280301-0727-CE55-0756-9E3197735A1A}"/>
                    </a:ext>
                  </a:extLst>
                </p14:cNvPr>
                <p14:cNvContentPartPr/>
                <p14:nvPr/>
              </p14:nvContentPartPr>
              <p14:xfrm>
                <a:off x="10317273" y="2487796"/>
                <a:ext cx="70560" cy="133560"/>
              </p14:xfrm>
            </p:contentPart>
          </mc:Choice>
          <mc:Fallback xmlns="">
            <p:pic>
              <p:nvPicPr>
                <p:cNvPr id="3082" name="Mürekkep 3081">
                  <a:extLst>
                    <a:ext uri="{FF2B5EF4-FFF2-40B4-BE49-F238E27FC236}">
                      <a16:creationId xmlns:a16="http://schemas.microsoft.com/office/drawing/2014/main" id="{66280301-0727-CE55-0756-9E3197735A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01793" y="2472676"/>
                  <a:ext cx="100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83" name="Mürekkep 3082">
                  <a:extLst>
                    <a:ext uri="{FF2B5EF4-FFF2-40B4-BE49-F238E27FC236}">
                      <a16:creationId xmlns:a16="http://schemas.microsoft.com/office/drawing/2014/main" id="{E6FBC14C-6DE2-305F-27BA-90EAA1C90178}"/>
                    </a:ext>
                  </a:extLst>
                </p14:cNvPr>
                <p14:cNvContentPartPr/>
                <p14:nvPr/>
              </p14:nvContentPartPr>
              <p14:xfrm>
                <a:off x="10289913" y="2525596"/>
                <a:ext cx="74160" cy="50760"/>
              </p14:xfrm>
            </p:contentPart>
          </mc:Choice>
          <mc:Fallback xmlns="">
            <p:pic>
              <p:nvPicPr>
                <p:cNvPr id="3083" name="Mürekkep 3082">
                  <a:extLst>
                    <a:ext uri="{FF2B5EF4-FFF2-40B4-BE49-F238E27FC236}">
                      <a16:creationId xmlns:a16="http://schemas.microsoft.com/office/drawing/2014/main" id="{E6FBC14C-6DE2-305F-27BA-90EAA1C9017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74793" y="2510476"/>
                  <a:ext cx="104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084" name="Mürekkep 3083">
                  <a:extLst>
                    <a:ext uri="{FF2B5EF4-FFF2-40B4-BE49-F238E27FC236}">
                      <a16:creationId xmlns:a16="http://schemas.microsoft.com/office/drawing/2014/main" id="{BDF5D40A-BA27-C5B0-1060-FA5DD6438E20}"/>
                    </a:ext>
                  </a:extLst>
                </p14:cNvPr>
                <p14:cNvContentPartPr/>
                <p14:nvPr/>
              </p14:nvContentPartPr>
              <p14:xfrm>
                <a:off x="10271553" y="2455396"/>
                <a:ext cx="135000" cy="39240"/>
              </p14:xfrm>
            </p:contentPart>
          </mc:Choice>
          <mc:Fallback xmlns="">
            <p:pic>
              <p:nvPicPr>
                <p:cNvPr id="3084" name="Mürekkep 3083">
                  <a:extLst>
                    <a:ext uri="{FF2B5EF4-FFF2-40B4-BE49-F238E27FC236}">
                      <a16:creationId xmlns:a16="http://schemas.microsoft.com/office/drawing/2014/main" id="{BDF5D40A-BA27-C5B0-1060-FA5DD6438E2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56073" y="2440276"/>
                  <a:ext cx="16560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9" name="Grup 3098">
            <a:extLst>
              <a:ext uri="{FF2B5EF4-FFF2-40B4-BE49-F238E27FC236}">
                <a16:creationId xmlns:a16="http://schemas.microsoft.com/office/drawing/2014/main" id="{21B3018B-CD23-31C1-735D-CFC588058203}"/>
              </a:ext>
            </a:extLst>
          </p:cNvPr>
          <p:cNvGrpSpPr/>
          <p:nvPr/>
        </p:nvGrpSpPr>
        <p:grpSpPr>
          <a:xfrm>
            <a:off x="9742713" y="2781196"/>
            <a:ext cx="1246320" cy="473040"/>
            <a:chOff x="9742713" y="2781196"/>
            <a:chExt cx="124632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78" name="Mürekkep 3077">
                  <a:extLst>
                    <a:ext uri="{FF2B5EF4-FFF2-40B4-BE49-F238E27FC236}">
                      <a16:creationId xmlns:a16="http://schemas.microsoft.com/office/drawing/2014/main" id="{816491A9-393C-5E64-0266-BE625E787C76}"/>
                    </a:ext>
                  </a:extLst>
                </p14:cNvPr>
                <p14:cNvContentPartPr/>
                <p14:nvPr/>
              </p14:nvContentPartPr>
              <p14:xfrm>
                <a:off x="9752433" y="2781196"/>
                <a:ext cx="144000" cy="20880"/>
              </p14:xfrm>
            </p:contentPart>
          </mc:Choice>
          <mc:Fallback xmlns="">
            <p:pic>
              <p:nvPicPr>
                <p:cNvPr id="3078" name="Mürekkep 3077">
                  <a:extLst>
                    <a:ext uri="{FF2B5EF4-FFF2-40B4-BE49-F238E27FC236}">
                      <a16:creationId xmlns:a16="http://schemas.microsoft.com/office/drawing/2014/main" id="{816491A9-393C-5E64-0266-BE625E787C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37313" y="2766076"/>
                  <a:ext cx="174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79" name="Mürekkep 3078">
                  <a:extLst>
                    <a:ext uri="{FF2B5EF4-FFF2-40B4-BE49-F238E27FC236}">
                      <a16:creationId xmlns:a16="http://schemas.microsoft.com/office/drawing/2014/main" id="{B4C77300-9FFA-4BBA-803E-FB64647FB5B9}"/>
                    </a:ext>
                  </a:extLst>
                </p14:cNvPr>
                <p14:cNvContentPartPr/>
                <p14:nvPr/>
              </p14:nvContentPartPr>
              <p14:xfrm>
                <a:off x="9742713" y="2872636"/>
                <a:ext cx="140400" cy="24120"/>
              </p14:xfrm>
            </p:contentPart>
          </mc:Choice>
          <mc:Fallback xmlns="">
            <p:pic>
              <p:nvPicPr>
                <p:cNvPr id="3079" name="Mürekkep 3078">
                  <a:extLst>
                    <a:ext uri="{FF2B5EF4-FFF2-40B4-BE49-F238E27FC236}">
                      <a16:creationId xmlns:a16="http://schemas.microsoft.com/office/drawing/2014/main" id="{B4C77300-9FFA-4BBA-803E-FB64647FB5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27593" y="2857516"/>
                  <a:ext cx="171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86" name="Mürekkep 3085">
                  <a:extLst>
                    <a:ext uri="{FF2B5EF4-FFF2-40B4-BE49-F238E27FC236}">
                      <a16:creationId xmlns:a16="http://schemas.microsoft.com/office/drawing/2014/main" id="{D1796B14-19B4-DBE2-4C37-325D912D5F54}"/>
                    </a:ext>
                  </a:extLst>
                </p14:cNvPr>
                <p14:cNvContentPartPr/>
                <p14:nvPr/>
              </p14:nvContentPartPr>
              <p14:xfrm>
                <a:off x="10062753" y="2816836"/>
                <a:ext cx="412200" cy="24840"/>
              </p14:xfrm>
            </p:contentPart>
          </mc:Choice>
          <mc:Fallback xmlns="">
            <p:pic>
              <p:nvPicPr>
                <p:cNvPr id="3086" name="Mürekkep 3085">
                  <a:extLst>
                    <a:ext uri="{FF2B5EF4-FFF2-40B4-BE49-F238E27FC236}">
                      <a16:creationId xmlns:a16="http://schemas.microsoft.com/office/drawing/2014/main" id="{D1796B14-19B4-DBE2-4C37-325D912D5F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47273" y="2801716"/>
                  <a:ext cx="442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87" name="Mürekkep 3086">
                  <a:extLst>
                    <a:ext uri="{FF2B5EF4-FFF2-40B4-BE49-F238E27FC236}">
                      <a16:creationId xmlns:a16="http://schemas.microsoft.com/office/drawing/2014/main" id="{01F558F9-8C98-6950-301F-C891EBE9B938}"/>
                    </a:ext>
                  </a:extLst>
                </p14:cNvPr>
                <p14:cNvContentPartPr/>
                <p14:nvPr/>
              </p14:nvContentPartPr>
              <p14:xfrm>
                <a:off x="9996873" y="2997196"/>
                <a:ext cx="187200" cy="257040"/>
              </p14:xfrm>
            </p:contentPart>
          </mc:Choice>
          <mc:Fallback xmlns="">
            <p:pic>
              <p:nvPicPr>
                <p:cNvPr id="3087" name="Mürekkep 3086">
                  <a:extLst>
                    <a:ext uri="{FF2B5EF4-FFF2-40B4-BE49-F238E27FC236}">
                      <a16:creationId xmlns:a16="http://schemas.microsoft.com/office/drawing/2014/main" id="{01F558F9-8C98-6950-301F-C891EBE9B9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81753" y="2982076"/>
                  <a:ext cx="2178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088" name="Mürekkep 3087">
                  <a:extLst>
                    <a:ext uri="{FF2B5EF4-FFF2-40B4-BE49-F238E27FC236}">
                      <a16:creationId xmlns:a16="http://schemas.microsoft.com/office/drawing/2014/main" id="{330A15C3-3E66-9CE1-B318-42EEC15D9147}"/>
                    </a:ext>
                  </a:extLst>
                </p14:cNvPr>
                <p14:cNvContentPartPr/>
                <p14:nvPr/>
              </p14:nvContentPartPr>
              <p14:xfrm>
                <a:off x="10243113" y="2979556"/>
                <a:ext cx="91800" cy="169560"/>
              </p14:xfrm>
            </p:contentPart>
          </mc:Choice>
          <mc:Fallback xmlns="">
            <p:pic>
              <p:nvPicPr>
                <p:cNvPr id="3088" name="Mürekkep 3087">
                  <a:extLst>
                    <a:ext uri="{FF2B5EF4-FFF2-40B4-BE49-F238E27FC236}">
                      <a16:creationId xmlns:a16="http://schemas.microsoft.com/office/drawing/2014/main" id="{330A15C3-3E66-9CE1-B318-42EEC15D91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27993" y="2964076"/>
                  <a:ext cx="122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89" name="Mürekkep 3088">
                  <a:extLst>
                    <a:ext uri="{FF2B5EF4-FFF2-40B4-BE49-F238E27FC236}">
                      <a16:creationId xmlns:a16="http://schemas.microsoft.com/office/drawing/2014/main" id="{2C8085DC-A0FE-862B-DB88-B775E74C5948}"/>
                    </a:ext>
                  </a:extLst>
                </p14:cNvPr>
                <p14:cNvContentPartPr/>
                <p14:nvPr/>
              </p14:nvContentPartPr>
              <p14:xfrm>
                <a:off x="10395393" y="2998276"/>
                <a:ext cx="80640" cy="103680"/>
              </p14:xfrm>
            </p:contentPart>
          </mc:Choice>
          <mc:Fallback xmlns="">
            <p:pic>
              <p:nvPicPr>
                <p:cNvPr id="3089" name="Mürekkep 3088">
                  <a:extLst>
                    <a:ext uri="{FF2B5EF4-FFF2-40B4-BE49-F238E27FC236}">
                      <a16:creationId xmlns:a16="http://schemas.microsoft.com/office/drawing/2014/main" id="{2C8085DC-A0FE-862B-DB88-B775E74C594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80273" y="2982796"/>
                  <a:ext cx="111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090" name="Mürekkep 3089">
                  <a:extLst>
                    <a:ext uri="{FF2B5EF4-FFF2-40B4-BE49-F238E27FC236}">
                      <a16:creationId xmlns:a16="http://schemas.microsoft.com/office/drawing/2014/main" id="{88A8AAD6-BB3A-BBC8-BE44-FD957DA0B897}"/>
                    </a:ext>
                  </a:extLst>
                </p14:cNvPr>
                <p14:cNvContentPartPr/>
                <p14:nvPr/>
              </p14:nvContentPartPr>
              <p14:xfrm>
                <a:off x="10520673" y="2984956"/>
                <a:ext cx="96840" cy="91440"/>
              </p14:xfrm>
            </p:contentPart>
          </mc:Choice>
          <mc:Fallback xmlns="">
            <p:pic>
              <p:nvPicPr>
                <p:cNvPr id="3090" name="Mürekkep 3089">
                  <a:extLst>
                    <a:ext uri="{FF2B5EF4-FFF2-40B4-BE49-F238E27FC236}">
                      <a16:creationId xmlns:a16="http://schemas.microsoft.com/office/drawing/2014/main" id="{88A8AAD6-BB3A-BBC8-BE44-FD957DA0B8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5553" y="2969836"/>
                  <a:ext cx="127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091" name="Mürekkep 3090">
                  <a:extLst>
                    <a:ext uri="{FF2B5EF4-FFF2-40B4-BE49-F238E27FC236}">
                      <a16:creationId xmlns:a16="http://schemas.microsoft.com/office/drawing/2014/main" id="{EEBADBA6-28DE-C38C-B54F-6C4A7578B975}"/>
                    </a:ext>
                  </a:extLst>
                </p14:cNvPr>
                <p14:cNvContentPartPr/>
                <p14:nvPr/>
              </p14:nvContentPartPr>
              <p14:xfrm>
                <a:off x="10651353" y="2938156"/>
                <a:ext cx="14760" cy="120960"/>
              </p14:xfrm>
            </p:contentPart>
          </mc:Choice>
          <mc:Fallback xmlns="">
            <p:pic>
              <p:nvPicPr>
                <p:cNvPr id="3091" name="Mürekkep 3090">
                  <a:extLst>
                    <a:ext uri="{FF2B5EF4-FFF2-40B4-BE49-F238E27FC236}">
                      <a16:creationId xmlns:a16="http://schemas.microsoft.com/office/drawing/2014/main" id="{EEBADBA6-28DE-C38C-B54F-6C4A7578B9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36233" y="2923036"/>
                  <a:ext cx="45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094" name="Mürekkep 3093">
                  <a:extLst>
                    <a:ext uri="{FF2B5EF4-FFF2-40B4-BE49-F238E27FC236}">
                      <a16:creationId xmlns:a16="http://schemas.microsoft.com/office/drawing/2014/main" id="{DD3F2015-70A3-F69C-1F89-C6F45D5249F7}"/>
                    </a:ext>
                  </a:extLst>
                </p14:cNvPr>
                <p14:cNvContentPartPr/>
                <p14:nvPr/>
              </p14:nvContentPartPr>
              <p14:xfrm>
                <a:off x="10596633" y="2984236"/>
                <a:ext cx="108000" cy="43560"/>
              </p14:xfrm>
            </p:contentPart>
          </mc:Choice>
          <mc:Fallback xmlns="">
            <p:pic>
              <p:nvPicPr>
                <p:cNvPr id="3094" name="Mürekkep 3093">
                  <a:extLst>
                    <a:ext uri="{FF2B5EF4-FFF2-40B4-BE49-F238E27FC236}">
                      <a16:creationId xmlns:a16="http://schemas.microsoft.com/office/drawing/2014/main" id="{DD3F2015-70A3-F69C-1F89-C6F45D5249F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81513" y="2969116"/>
                  <a:ext cx="138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096" name="Mürekkep 3095">
                  <a:extLst>
                    <a:ext uri="{FF2B5EF4-FFF2-40B4-BE49-F238E27FC236}">
                      <a16:creationId xmlns:a16="http://schemas.microsoft.com/office/drawing/2014/main" id="{6CD46DC1-1329-B4AA-C897-8C7D9722778F}"/>
                    </a:ext>
                  </a:extLst>
                </p14:cNvPr>
                <p14:cNvContentPartPr/>
                <p14:nvPr/>
              </p14:nvContentPartPr>
              <p14:xfrm>
                <a:off x="10740273" y="2940316"/>
                <a:ext cx="32760" cy="93960"/>
              </p14:xfrm>
            </p:contentPart>
          </mc:Choice>
          <mc:Fallback xmlns="">
            <p:pic>
              <p:nvPicPr>
                <p:cNvPr id="3096" name="Mürekkep 3095">
                  <a:extLst>
                    <a:ext uri="{FF2B5EF4-FFF2-40B4-BE49-F238E27FC236}">
                      <a16:creationId xmlns:a16="http://schemas.microsoft.com/office/drawing/2014/main" id="{6CD46DC1-1329-B4AA-C897-8C7D9722778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25153" y="2925196"/>
                  <a:ext cx="63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097" name="Mürekkep 3096">
                  <a:extLst>
                    <a:ext uri="{FF2B5EF4-FFF2-40B4-BE49-F238E27FC236}">
                      <a16:creationId xmlns:a16="http://schemas.microsoft.com/office/drawing/2014/main" id="{268511DC-F86F-FED1-5FF5-6674527C104D}"/>
                    </a:ext>
                  </a:extLst>
                </p14:cNvPr>
                <p14:cNvContentPartPr/>
                <p14:nvPr/>
              </p14:nvContentPartPr>
              <p14:xfrm>
                <a:off x="10772313" y="2977396"/>
                <a:ext cx="94680" cy="76680"/>
              </p14:xfrm>
            </p:contentPart>
          </mc:Choice>
          <mc:Fallback xmlns="">
            <p:pic>
              <p:nvPicPr>
                <p:cNvPr id="3097" name="Mürekkep 3096">
                  <a:extLst>
                    <a:ext uri="{FF2B5EF4-FFF2-40B4-BE49-F238E27FC236}">
                      <a16:creationId xmlns:a16="http://schemas.microsoft.com/office/drawing/2014/main" id="{268511DC-F86F-FED1-5FF5-6674527C10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57193" y="2961916"/>
                  <a:ext cx="125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98" name="Mürekkep 3097">
                  <a:extLst>
                    <a:ext uri="{FF2B5EF4-FFF2-40B4-BE49-F238E27FC236}">
                      <a16:creationId xmlns:a16="http://schemas.microsoft.com/office/drawing/2014/main" id="{33728CC6-D45D-56F1-FBB6-591E4A346709}"/>
                    </a:ext>
                  </a:extLst>
                </p14:cNvPr>
                <p14:cNvContentPartPr/>
                <p14:nvPr/>
              </p14:nvContentPartPr>
              <p14:xfrm>
                <a:off x="10894353" y="2817916"/>
                <a:ext cx="94680" cy="303480"/>
              </p14:xfrm>
            </p:contentPart>
          </mc:Choice>
          <mc:Fallback xmlns="">
            <p:pic>
              <p:nvPicPr>
                <p:cNvPr id="3098" name="Mürekkep 3097">
                  <a:extLst>
                    <a:ext uri="{FF2B5EF4-FFF2-40B4-BE49-F238E27FC236}">
                      <a16:creationId xmlns:a16="http://schemas.microsoft.com/office/drawing/2014/main" id="{33728CC6-D45D-56F1-FBB6-591E4A34670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79233" y="2802436"/>
                  <a:ext cx="12528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100" name="Mürekkep 3099">
                <a:extLst>
                  <a:ext uri="{FF2B5EF4-FFF2-40B4-BE49-F238E27FC236}">
                    <a16:creationId xmlns:a16="http://schemas.microsoft.com/office/drawing/2014/main" id="{90771007-C6B5-C90F-6C4A-5E88C7D67353}"/>
                  </a:ext>
                </a:extLst>
              </p14:cNvPr>
              <p14:cNvContentPartPr/>
              <p14:nvPr/>
            </p14:nvContentPartPr>
            <p14:xfrm>
              <a:off x="7292553" y="2981356"/>
              <a:ext cx="1152360" cy="90360"/>
            </p14:xfrm>
          </p:contentPart>
        </mc:Choice>
        <mc:Fallback xmlns="">
          <p:pic>
            <p:nvPicPr>
              <p:cNvPr id="3100" name="Mürekkep 3099">
                <a:extLst>
                  <a:ext uri="{FF2B5EF4-FFF2-40B4-BE49-F238E27FC236}">
                    <a16:creationId xmlns:a16="http://schemas.microsoft.com/office/drawing/2014/main" id="{90771007-C6B5-C90F-6C4A-5E88C7D673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77073" y="2966236"/>
                <a:ext cx="1182960" cy="1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40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78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8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023CAC-F333-384D-1CA1-640C8A6F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GRADYAN INIS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AF399A3-B8B5-E4DE-FEC9-1182CE619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pic>
        <p:nvPicPr>
          <p:cNvPr id="13" name="Resim 48" descr="metin içeren bir resim&#10;&#10;Açıklama otomatik olarak oluşturuldu">
            <a:extLst>
              <a:ext uri="{FF2B5EF4-FFF2-40B4-BE49-F238E27FC236}">
                <a16:creationId xmlns:a16="http://schemas.microsoft.com/office/drawing/2014/main" id="{FC4E89FC-9765-B428-6EC5-4AB84AE1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790" y="427112"/>
            <a:ext cx="1923668" cy="759665"/>
          </a:xfrm>
          <a:prstGeom prst="rect">
            <a:avLst/>
          </a:prstGeom>
        </p:spPr>
      </p:pic>
      <p:pic>
        <p:nvPicPr>
          <p:cNvPr id="5121" name="Resim 49">
            <a:extLst>
              <a:ext uri="{FF2B5EF4-FFF2-40B4-BE49-F238E27FC236}">
                <a16:creationId xmlns:a16="http://schemas.microsoft.com/office/drawing/2014/main" id="{73112FFF-D83B-B89D-99C1-9A21AC52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233" y="333979"/>
            <a:ext cx="1960759" cy="67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C1D456-49DA-9021-BA6C-858E96091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33" y="39020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B775998-C82C-26F3-0B6B-6779F2B0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166" y="1710997"/>
            <a:ext cx="56724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T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Şimdi hata sinyalinin türevini bulalım. Yine zincir kuralını kullanırız.</a:t>
            </a:r>
            <a:endParaRPr kumimoji="0" lang="tr-TR" altLang="en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Resim 50" descr="metin içeren bir resim&#10;&#10;Açıklama otomatik olarak oluşturuldu">
            <a:extLst>
              <a:ext uri="{FF2B5EF4-FFF2-40B4-BE49-F238E27FC236}">
                <a16:creationId xmlns:a16="http://schemas.microsoft.com/office/drawing/2014/main" id="{45533268-967C-9D1F-6C27-64A41A78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0" b="59683"/>
          <a:stretch>
            <a:fillRect/>
          </a:stretch>
        </p:blipFill>
        <p:spPr bwMode="auto">
          <a:xfrm>
            <a:off x="5134166" y="2444934"/>
            <a:ext cx="2785494" cy="65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İçerik Yer Tutucusu 2">
                <a:extLst>
                  <a:ext uri="{FF2B5EF4-FFF2-40B4-BE49-F238E27FC236}">
                    <a16:creationId xmlns:a16="http://schemas.microsoft.com/office/drawing/2014/main" id="{0C64D735-223B-4328-B9A6-8705B4F29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4166" y="3232006"/>
                <a:ext cx="6083272" cy="70305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4" name="İçerik Yer Tutucusu 2">
                <a:extLst>
                  <a:ext uri="{FF2B5EF4-FFF2-40B4-BE49-F238E27FC236}">
                    <a16:creationId xmlns:a16="http://schemas.microsoft.com/office/drawing/2014/main" id="{0C64D735-223B-4328-B9A6-8705B4F29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4166" y="3232006"/>
                <a:ext cx="6083272" cy="703055"/>
              </a:xfrm>
              <a:blipFill>
                <a:blip r:embed="rId5"/>
                <a:stretch>
                  <a:fillRect l="-625" t="-70175" b="-1017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Resim 51" descr="metin içeren bir resim&#10;&#10;Açıklama otomatik olarak oluşturuldu">
            <a:extLst>
              <a:ext uri="{FF2B5EF4-FFF2-40B4-BE49-F238E27FC236}">
                <a16:creationId xmlns:a16="http://schemas.microsoft.com/office/drawing/2014/main" id="{8B2810FD-7E03-F587-BE22-331F5E63FF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524"/>
          <a:stretch/>
        </p:blipFill>
        <p:spPr bwMode="auto">
          <a:xfrm>
            <a:off x="4964208" y="3902034"/>
            <a:ext cx="2674002" cy="1824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CF68-86BB-EF6C-7605-547A16E541BB}"/>
              </a:ext>
            </a:extLst>
          </p:cNvPr>
          <p:cNvSpPr txBox="1"/>
          <p:nvPr/>
        </p:nvSpPr>
        <p:spPr>
          <a:xfrm>
            <a:off x="5342452" y="6541694"/>
            <a:ext cx="60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Zurada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(1992). </a:t>
            </a:r>
            <a:r>
              <a:rPr lang="en-US" sz="12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artificial neural systems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West Publishing Co..</a:t>
            </a:r>
            <a:endParaRPr lang="en-TR" sz="120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7D35710B-92BA-FB44-9AFE-7EC739CBDD2E}"/>
              </a:ext>
            </a:extLst>
          </p:cNvPr>
          <p:cNvGrpSpPr/>
          <p:nvPr/>
        </p:nvGrpSpPr>
        <p:grpSpPr>
          <a:xfrm>
            <a:off x="5541873" y="1967596"/>
            <a:ext cx="1246320" cy="580680"/>
            <a:chOff x="5541873" y="1967596"/>
            <a:chExt cx="124632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Mürekkep 2">
                  <a:extLst>
                    <a:ext uri="{FF2B5EF4-FFF2-40B4-BE49-F238E27FC236}">
                      <a16:creationId xmlns:a16="http://schemas.microsoft.com/office/drawing/2014/main" id="{A99323D6-409D-EF3C-FE92-7F9F22D15FE8}"/>
                    </a:ext>
                  </a:extLst>
                </p14:cNvPr>
                <p14:cNvContentPartPr/>
                <p14:nvPr/>
              </p14:nvContentPartPr>
              <p14:xfrm>
                <a:off x="5862633" y="1967596"/>
                <a:ext cx="925560" cy="79560"/>
              </p14:xfrm>
            </p:contentPart>
          </mc:Choice>
          <mc:Fallback xmlns="">
            <p:pic>
              <p:nvPicPr>
                <p:cNvPr id="3" name="Mürekkep 2">
                  <a:extLst>
                    <a:ext uri="{FF2B5EF4-FFF2-40B4-BE49-F238E27FC236}">
                      <a16:creationId xmlns:a16="http://schemas.microsoft.com/office/drawing/2014/main" id="{A99323D6-409D-EF3C-FE92-7F9F22D15F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47153" y="1952116"/>
                  <a:ext cx="95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Mürekkep 4">
                  <a:extLst>
                    <a:ext uri="{FF2B5EF4-FFF2-40B4-BE49-F238E27FC236}">
                      <a16:creationId xmlns:a16="http://schemas.microsoft.com/office/drawing/2014/main" id="{A4494071-7F83-5AA7-1A83-8215D539042C}"/>
                    </a:ext>
                  </a:extLst>
                </p14:cNvPr>
                <p14:cNvContentPartPr/>
                <p14:nvPr/>
              </p14:nvContentPartPr>
              <p14:xfrm>
                <a:off x="5541873" y="2080276"/>
                <a:ext cx="477720" cy="468000"/>
              </p14:xfrm>
            </p:contentPart>
          </mc:Choice>
          <mc:Fallback xmlns="">
            <p:pic>
              <p:nvPicPr>
                <p:cNvPr id="5" name="Mürekkep 4">
                  <a:extLst>
                    <a:ext uri="{FF2B5EF4-FFF2-40B4-BE49-F238E27FC236}">
                      <a16:creationId xmlns:a16="http://schemas.microsoft.com/office/drawing/2014/main" id="{A4494071-7F83-5AA7-1A83-8215D53904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26393" y="2065156"/>
                  <a:ext cx="507960" cy="49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C13F4364-4708-6C90-5830-1272E464CE20}"/>
              </a:ext>
            </a:extLst>
          </p:cNvPr>
          <p:cNvGrpSpPr/>
          <p:nvPr/>
        </p:nvGrpSpPr>
        <p:grpSpPr>
          <a:xfrm>
            <a:off x="3324287" y="4339559"/>
            <a:ext cx="520920" cy="168840"/>
            <a:chOff x="3324287" y="4339559"/>
            <a:chExt cx="52092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Mürekkep 6">
                  <a:extLst>
                    <a:ext uri="{FF2B5EF4-FFF2-40B4-BE49-F238E27FC236}">
                      <a16:creationId xmlns:a16="http://schemas.microsoft.com/office/drawing/2014/main" id="{8386684D-90D7-ED67-800F-3D7B70320102}"/>
                    </a:ext>
                  </a:extLst>
                </p14:cNvPr>
                <p14:cNvContentPartPr/>
                <p14:nvPr/>
              </p14:nvContentPartPr>
              <p14:xfrm>
                <a:off x="3324287" y="4339559"/>
                <a:ext cx="120240" cy="141480"/>
              </p14:xfrm>
            </p:contentPart>
          </mc:Choice>
          <mc:Fallback xmlns="">
            <p:pic>
              <p:nvPicPr>
                <p:cNvPr id="7" name="Mürekkep 6">
                  <a:extLst>
                    <a:ext uri="{FF2B5EF4-FFF2-40B4-BE49-F238E27FC236}">
                      <a16:creationId xmlns:a16="http://schemas.microsoft.com/office/drawing/2014/main" id="{8386684D-90D7-ED67-800F-3D7B703201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08807" y="4324439"/>
                  <a:ext cx="150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Mürekkep 9">
                  <a:extLst>
                    <a:ext uri="{FF2B5EF4-FFF2-40B4-BE49-F238E27FC236}">
                      <a16:creationId xmlns:a16="http://schemas.microsoft.com/office/drawing/2014/main" id="{15DE1A88-F457-70B7-B0A7-121AD858E0A7}"/>
                    </a:ext>
                  </a:extLst>
                </p14:cNvPr>
                <p14:cNvContentPartPr/>
                <p14:nvPr/>
              </p14:nvContentPartPr>
              <p14:xfrm>
                <a:off x="3505727" y="4354679"/>
                <a:ext cx="10800" cy="153720"/>
              </p14:xfrm>
            </p:contentPart>
          </mc:Choice>
          <mc:Fallback xmlns="">
            <p:pic>
              <p:nvPicPr>
                <p:cNvPr id="10" name="Mürekkep 9">
                  <a:extLst>
                    <a:ext uri="{FF2B5EF4-FFF2-40B4-BE49-F238E27FC236}">
                      <a16:creationId xmlns:a16="http://schemas.microsoft.com/office/drawing/2014/main" id="{15DE1A88-F457-70B7-B0A7-121AD858E0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90607" y="4339559"/>
                  <a:ext cx="41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Mürekkep 10">
                  <a:extLst>
                    <a:ext uri="{FF2B5EF4-FFF2-40B4-BE49-F238E27FC236}">
                      <a16:creationId xmlns:a16="http://schemas.microsoft.com/office/drawing/2014/main" id="{5E53014B-29F4-8431-4909-FDA1BE79A332}"/>
                    </a:ext>
                  </a:extLst>
                </p14:cNvPr>
                <p14:cNvContentPartPr/>
                <p14:nvPr/>
              </p14:nvContentPartPr>
              <p14:xfrm>
                <a:off x="3516527" y="4411199"/>
                <a:ext cx="72360" cy="93240"/>
              </p14:xfrm>
            </p:contentPart>
          </mc:Choice>
          <mc:Fallback xmlns="">
            <p:pic>
              <p:nvPicPr>
                <p:cNvPr id="11" name="Mürekkep 10">
                  <a:extLst>
                    <a:ext uri="{FF2B5EF4-FFF2-40B4-BE49-F238E27FC236}">
                      <a16:creationId xmlns:a16="http://schemas.microsoft.com/office/drawing/2014/main" id="{5E53014B-29F4-8431-4909-FDA1BE79A3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01047" y="4395719"/>
                  <a:ext cx="102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Mürekkep 11">
                  <a:extLst>
                    <a:ext uri="{FF2B5EF4-FFF2-40B4-BE49-F238E27FC236}">
                      <a16:creationId xmlns:a16="http://schemas.microsoft.com/office/drawing/2014/main" id="{39A0712A-9F8B-8DFA-C3D4-2F55262B411C}"/>
                    </a:ext>
                  </a:extLst>
                </p14:cNvPr>
                <p14:cNvContentPartPr/>
                <p14:nvPr/>
              </p14:nvContentPartPr>
              <p14:xfrm>
                <a:off x="3727127" y="4376999"/>
                <a:ext cx="86040" cy="8640"/>
              </p14:xfrm>
            </p:contentPart>
          </mc:Choice>
          <mc:Fallback xmlns="">
            <p:pic>
              <p:nvPicPr>
                <p:cNvPr id="12" name="Mürekkep 11">
                  <a:extLst>
                    <a:ext uri="{FF2B5EF4-FFF2-40B4-BE49-F238E27FC236}">
                      <a16:creationId xmlns:a16="http://schemas.microsoft.com/office/drawing/2014/main" id="{39A0712A-9F8B-8DFA-C3D4-2F55262B41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12007" y="4361879"/>
                  <a:ext cx="116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Mürekkep 14">
                  <a:extLst>
                    <a:ext uri="{FF2B5EF4-FFF2-40B4-BE49-F238E27FC236}">
                      <a16:creationId xmlns:a16="http://schemas.microsoft.com/office/drawing/2014/main" id="{244C1640-ADA9-22F8-4235-141F0C3C46BC}"/>
                    </a:ext>
                  </a:extLst>
                </p14:cNvPr>
                <p14:cNvContentPartPr/>
                <p14:nvPr/>
              </p14:nvContentPartPr>
              <p14:xfrm>
                <a:off x="3742247" y="4425599"/>
                <a:ext cx="102960" cy="18720"/>
              </p14:xfrm>
            </p:contentPart>
          </mc:Choice>
          <mc:Fallback xmlns="">
            <p:pic>
              <p:nvPicPr>
                <p:cNvPr id="15" name="Mürekkep 14">
                  <a:extLst>
                    <a:ext uri="{FF2B5EF4-FFF2-40B4-BE49-F238E27FC236}">
                      <a16:creationId xmlns:a16="http://schemas.microsoft.com/office/drawing/2014/main" id="{244C1640-ADA9-22F8-4235-141F0C3C46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26767" y="4410479"/>
                  <a:ext cx="13320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 29">
            <a:extLst>
              <a:ext uri="{FF2B5EF4-FFF2-40B4-BE49-F238E27FC236}">
                <a16:creationId xmlns:a16="http://schemas.microsoft.com/office/drawing/2014/main" id="{053BC438-6414-E8A9-8E72-E3ED800A4D5D}"/>
              </a:ext>
            </a:extLst>
          </p:cNvPr>
          <p:cNvGrpSpPr/>
          <p:nvPr/>
        </p:nvGrpSpPr>
        <p:grpSpPr>
          <a:xfrm>
            <a:off x="3993527" y="4148039"/>
            <a:ext cx="881280" cy="335520"/>
            <a:chOff x="3993527" y="4148039"/>
            <a:chExt cx="88128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Mürekkep 19">
                  <a:extLst>
                    <a:ext uri="{FF2B5EF4-FFF2-40B4-BE49-F238E27FC236}">
                      <a16:creationId xmlns:a16="http://schemas.microsoft.com/office/drawing/2014/main" id="{BCB6FA37-B112-1421-2ABB-9977006104F6}"/>
                    </a:ext>
                  </a:extLst>
                </p14:cNvPr>
                <p14:cNvContentPartPr/>
                <p14:nvPr/>
              </p14:nvContentPartPr>
              <p14:xfrm>
                <a:off x="4025927" y="4218959"/>
                <a:ext cx="61200" cy="264600"/>
              </p14:xfrm>
            </p:contentPart>
          </mc:Choice>
          <mc:Fallback xmlns="">
            <p:pic>
              <p:nvPicPr>
                <p:cNvPr id="20" name="Mürekkep 19">
                  <a:extLst>
                    <a:ext uri="{FF2B5EF4-FFF2-40B4-BE49-F238E27FC236}">
                      <a16:creationId xmlns:a16="http://schemas.microsoft.com/office/drawing/2014/main" id="{BCB6FA37-B112-1421-2ABB-9977006104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10807" y="4203479"/>
                  <a:ext cx="91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Mürekkep 20">
                  <a:extLst>
                    <a:ext uri="{FF2B5EF4-FFF2-40B4-BE49-F238E27FC236}">
                      <a16:creationId xmlns:a16="http://schemas.microsoft.com/office/drawing/2014/main" id="{090D2159-0095-3DD8-38AE-72749FD7919E}"/>
                    </a:ext>
                  </a:extLst>
                </p14:cNvPr>
                <p14:cNvContentPartPr/>
                <p14:nvPr/>
              </p14:nvContentPartPr>
              <p14:xfrm>
                <a:off x="3993527" y="4371959"/>
                <a:ext cx="93600" cy="53640"/>
              </p14:xfrm>
            </p:contentPart>
          </mc:Choice>
          <mc:Fallback xmlns="">
            <p:pic>
              <p:nvPicPr>
                <p:cNvPr id="21" name="Mürekkep 20">
                  <a:extLst>
                    <a:ext uri="{FF2B5EF4-FFF2-40B4-BE49-F238E27FC236}">
                      <a16:creationId xmlns:a16="http://schemas.microsoft.com/office/drawing/2014/main" id="{090D2159-0095-3DD8-38AE-72749FD791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78407" y="4356839"/>
                  <a:ext cx="124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Mürekkep 21">
                  <a:extLst>
                    <a:ext uri="{FF2B5EF4-FFF2-40B4-BE49-F238E27FC236}">
                      <a16:creationId xmlns:a16="http://schemas.microsoft.com/office/drawing/2014/main" id="{6F4858B9-C0A1-F148-CE1E-84FD682A9559}"/>
                    </a:ext>
                  </a:extLst>
                </p14:cNvPr>
                <p14:cNvContentPartPr/>
                <p14:nvPr/>
              </p14:nvContentPartPr>
              <p14:xfrm>
                <a:off x="4198007" y="4241999"/>
                <a:ext cx="38520" cy="173160"/>
              </p14:xfrm>
            </p:contentPart>
          </mc:Choice>
          <mc:Fallback xmlns="">
            <p:pic>
              <p:nvPicPr>
                <p:cNvPr id="22" name="Mürekkep 21">
                  <a:extLst>
                    <a:ext uri="{FF2B5EF4-FFF2-40B4-BE49-F238E27FC236}">
                      <a16:creationId xmlns:a16="http://schemas.microsoft.com/office/drawing/2014/main" id="{6F4858B9-C0A1-F148-CE1E-84FD682A95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82887" y="4226519"/>
                  <a:ext cx="69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Mürekkep 22">
                  <a:extLst>
                    <a:ext uri="{FF2B5EF4-FFF2-40B4-BE49-F238E27FC236}">
                      <a16:creationId xmlns:a16="http://schemas.microsoft.com/office/drawing/2014/main" id="{444E5F05-1C25-F328-0DF4-18CD1D3D55EB}"/>
                    </a:ext>
                  </a:extLst>
                </p14:cNvPr>
                <p14:cNvContentPartPr/>
                <p14:nvPr/>
              </p14:nvContentPartPr>
              <p14:xfrm>
                <a:off x="4293407" y="4295279"/>
                <a:ext cx="83520" cy="85680"/>
              </p14:xfrm>
            </p:contentPart>
          </mc:Choice>
          <mc:Fallback xmlns="">
            <p:pic>
              <p:nvPicPr>
                <p:cNvPr id="23" name="Mürekkep 22">
                  <a:extLst>
                    <a:ext uri="{FF2B5EF4-FFF2-40B4-BE49-F238E27FC236}">
                      <a16:creationId xmlns:a16="http://schemas.microsoft.com/office/drawing/2014/main" id="{444E5F05-1C25-F328-0DF4-18CD1D3D55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77927" y="4279799"/>
                  <a:ext cx="114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Mürekkep 23">
                  <a:extLst>
                    <a:ext uri="{FF2B5EF4-FFF2-40B4-BE49-F238E27FC236}">
                      <a16:creationId xmlns:a16="http://schemas.microsoft.com/office/drawing/2014/main" id="{4776359E-B4CD-8489-29D6-0EEC5B8AE4FA}"/>
                    </a:ext>
                  </a:extLst>
                </p14:cNvPr>
                <p14:cNvContentPartPr/>
                <p14:nvPr/>
              </p14:nvContentPartPr>
              <p14:xfrm>
                <a:off x="4432727" y="4268639"/>
                <a:ext cx="86040" cy="120240"/>
              </p14:xfrm>
            </p:contentPart>
          </mc:Choice>
          <mc:Fallback xmlns="">
            <p:pic>
              <p:nvPicPr>
                <p:cNvPr id="24" name="Mürekkep 23">
                  <a:extLst>
                    <a:ext uri="{FF2B5EF4-FFF2-40B4-BE49-F238E27FC236}">
                      <a16:creationId xmlns:a16="http://schemas.microsoft.com/office/drawing/2014/main" id="{4776359E-B4CD-8489-29D6-0EEC5B8AE4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17607" y="4253519"/>
                  <a:ext cx="116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Mürekkep 24">
                  <a:extLst>
                    <a:ext uri="{FF2B5EF4-FFF2-40B4-BE49-F238E27FC236}">
                      <a16:creationId xmlns:a16="http://schemas.microsoft.com/office/drawing/2014/main" id="{2972B108-78CA-2253-9BF9-EA2DC52DD463}"/>
                    </a:ext>
                  </a:extLst>
                </p14:cNvPr>
                <p14:cNvContentPartPr/>
                <p14:nvPr/>
              </p14:nvContentPartPr>
              <p14:xfrm>
                <a:off x="4570247" y="4178999"/>
                <a:ext cx="19800" cy="199440"/>
              </p14:xfrm>
            </p:contentPart>
          </mc:Choice>
          <mc:Fallback xmlns="">
            <p:pic>
              <p:nvPicPr>
                <p:cNvPr id="25" name="Mürekkep 24">
                  <a:extLst>
                    <a:ext uri="{FF2B5EF4-FFF2-40B4-BE49-F238E27FC236}">
                      <a16:creationId xmlns:a16="http://schemas.microsoft.com/office/drawing/2014/main" id="{2972B108-78CA-2253-9BF9-EA2DC52DD4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55127" y="4163879"/>
                  <a:ext cx="50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Mürekkep 25">
                  <a:extLst>
                    <a:ext uri="{FF2B5EF4-FFF2-40B4-BE49-F238E27FC236}">
                      <a16:creationId xmlns:a16="http://schemas.microsoft.com/office/drawing/2014/main" id="{6D93647B-A5B5-D9C5-4119-D8C79569D0DF}"/>
                    </a:ext>
                  </a:extLst>
                </p14:cNvPr>
                <p14:cNvContentPartPr/>
                <p14:nvPr/>
              </p14:nvContentPartPr>
              <p14:xfrm>
                <a:off x="4548287" y="4313279"/>
                <a:ext cx="77760" cy="38880"/>
              </p14:xfrm>
            </p:contentPart>
          </mc:Choice>
          <mc:Fallback xmlns="">
            <p:pic>
              <p:nvPicPr>
                <p:cNvPr id="26" name="Mürekkep 25">
                  <a:extLst>
                    <a:ext uri="{FF2B5EF4-FFF2-40B4-BE49-F238E27FC236}">
                      <a16:creationId xmlns:a16="http://schemas.microsoft.com/office/drawing/2014/main" id="{6D93647B-A5B5-D9C5-4119-D8C79569D0D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33167" y="4297799"/>
                  <a:ext cx="108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Mürekkep 26">
                  <a:extLst>
                    <a:ext uri="{FF2B5EF4-FFF2-40B4-BE49-F238E27FC236}">
                      <a16:creationId xmlns:a16="http://schemas.microsoft.com/office/drawing/2014/main" id="{C6011C25-A7CB-4338-0115-A94619E2DA32}"/>
                    </a:ext>
                  </a:extLst>
                </p14:cNvPr>
                <p14:cNvContentPartPr/>
                <p14:nvPr/>
              </p14:nvContentPartPr>
              <p14:xfrm>
                <a:off x="4698407" y="4312199"/>
                <a:ext cx="17280" cy="87120"/>
              </p14:xfrm>
            </p:contentPart>
          </mc:Choice>
          <mc:Fallback xmlns="">
            <p:pic>
              <p:nvPicPr>
                <p:cNvPr id="27" name="Mürekkep 26">
                  <a:extLst>
                    <a:ext uri="{FF2B5EF4-FFF2-40B4-BE49-F238E27FC236}">
                      <a16:creationId xmlns:a16="http://schemas.microsoft.com/office/drawing/2014/main" id="{C6011C25-A7CB-4338-0115-A94619E2DA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82927" y="4297079"/>
                  <a:ext cx="47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Mürekkep 27">
                  <a:extLst>
                    <a:ext uri="{FF2B5EF4-FFF2-40B4-BE49-F238E27FC236}">
                      <a16:creationId xmlns:a16="http://schemas.microsoft.com/office/drawing/2014/main" id="{AA5138CC-0E81-3AE4-302E-CBA147B50533}"/>
                    </a:ext>
                  </a:extLst>
                </p14:cNvPr>
                <p14:cNvContentPartPr/>
                <p14:nvPr/>
              </p14:nvContentPartPr>
              <p14:xfrm>
                <a:off x="4709207" y="4344599"/>
                <a:ext cx="65520" cy="59400"/>
              </p14:xfrm>
            </p:contentPart>
          </mc:Choice>
          <mc:Fallback xmlns="">
            <p:pic>
              <p:nvPicPr>
                <p:cNvPr id="28" name="Mürekkep 27">
                  <a:extLst>
                    <a:ext uri="{FF2B5EF4-FFF2-40B4-BE49-F238E27FC236}">
                      <a16:creationId xmlns:a16="http://schemas.microsoft.com/office/drawing/2014/main" id="{AA5138CC-0E81-3AE4-302E-CBA147B505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94087" y="4329119"/>
                  <a:ext cx="96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Mürekkep 28">
                  <a:extLst>
                    <a:ext uri="{FF2B5EF4-FFF2-40B4-BE49-F238E27FC236}">
                      <a16:creationId xmlns:a16="http://schemas.microsoft.com/office/drawing/2014/main" id="{33FF6D03-5C79-2EC1-E743-86A59B9D076F}"/>
                    </a:ext>
                  </a:extLst>
                </p14:cNvPr>
                <p14:cNvContentPartPr/>
                <p14:nvPr/>
              </p14:nvContentPartPr>
              <p14:xfrm>
                <a:off x="4803887" y="4148039"/>
                <a:ext cx="70920" cy="275400"/>
              </p14:xfrm>
            </p:contentPart>
          </mc:Choice>
          <mc:Fallback xmlns="">
            <p:pic>
              <p:nvPicPr>
                <p:cNvPr id="29" name="Mürekkep 28">
                  <a:extLst>
                    <a:ext uri="{FF2B5EF4-FFF2-40B4-BE49-F238E27FC236}">
                      <a16:creationId xmlns:a16="http://schemas.microsoft.com/office/drawing/2014/main" id="{33FF6D03-5C79-2EC1-E743-86A59B9D07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88767" y="4132919"/>
                  <a:ext cx="10116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Mürekkep 30">
                <a:extLst>
                  <a:ext uri="{FF2B5EF4-FFF2-40B4-BE49-F238E27FC236}">
                    <a16:creationId xmlns:a16="http://schemas.microsoft.com/office/drawing/2014/main" id="{82CB7724-02A6-4957-650D-A99BE6EFB785}"/>
                  </a:ext>
                </a:extLst>
              </p14:cNvPr>
              <p14:cNvContentPartPr/>
              <p14:nvPr/>
            </p14:nvContentPartPr>
            <p14:xfrm>
              <a:off x="5022393" y="4282756"/>
              <a:ext cx="167760" cy="102960"/>
            </p14:xfrm>
          </p:contentPart>
        </mc:Choice>
        <mc:Fallback xmlns="">
          <p:pic>
            <p:nvPicPr>
              <p:cNvPr id="31" name="Mürekkep 30">
                <a:extLst>
                  <a:ext uri="{FF2B5EF4-FFF2-40B4-BE49-F238E27FC236}">
                    <a16:creationId xmlns:a16="http://schemas.microsoft.com/office/drawing/2014/main" id="{82CB7724-02A6-4957-650D-A99BE6EFB78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07273" y="4267636"/>
                <a:ext cx="1980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 33">
            <a:extLst>
              <a:ext uri="{FF2B5EF4-FFF2-40B4-BE49-F238E27FC236}">
                <a16:creationId xmlns:a16="http://schemas.microsoft.com/office/drawing/2014/main" id="{A16C0783-B675-28A8-CF29-2450A122669E}"/>
              </a:ext>
            </a:extLst>
          </p:cNvPr>
          <p:cNvGrpSpPr/>
          <p:nvPr/>
        </p:nvGrpSpPr>
        <p:grpSpPr>
          <a:xfrm>
            <a:off x="4733673" y="2584636"/>
            <a:ext cx="390960" cy="380520"/>
            <a:chOff x="4733673" y="2584636"/>
            <a:chExt cx="39096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Mürekkep 31">
                  <a:extLst>
                    <a:ext uri="{FF2B5EF4-FFF2-40B4-BE49-F238E27FC236}">
                      <a16:creationId xmlns:a16="http://schemas.microsoft.com/office/drawing/2014/main" id="{BB278F86-6B5C-7EA2-0528-0FBBCE3C0BBF}"/>
                    </a:ext>
                  </a:extLst>
                </p14:cNvPr>
                <p14:cNvContentPartPr/>
                <p14:nvPr/>
              </p14:nvContentPartPr>
              <p14:xfrm>
                <a:off x="4861113" y="2715676"/>
                <a:ext cx="108720" cy="138240"/>
              </p14:xfrm>
            </p:contentPart>
          </mc:Choice>
          <mc:Fallback xmlns="">
            <p:pic>
              <p:nvPicPr>
                <p:cNvPr id="32" name="Mürekkep 31">
                  <a:extLst>
                    <a:ext uri="{FF2B5EF4-FFF2-40B4-BE49-F238E27FC236}">
                      <a16:creationId xmlns:a16="http://schemas.microsoft.com/office/drawing/2014/main" id="{BB278F86-6B5C-7EA2-0528-0FBBCE3C0B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45993" y="2700196"/>
                  <a:ext cx="138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Mürekkep 32">
                  <a:extLst>
                    <a:ext uri="{FF2B5EF4-FFF2-40B4-BE49-F238E27FC236}">
                      <a16:creationId xmlns:a16="http://schemas.microsoft.com/office/drawing/2014/main" id="{69FED6F9-F45D-41C7-2C3D-6C4F58CEE64B}"/>
                    </a:ext>
                  </a:extLst>
                </p14:cNvPr>
                <p14:cNvContentPartPr/>
                <p14:nvPr/>
              </p14:nvContentPartPr>
              <p14:xfrm>
                <a:off x="4733673" y="2584636"/>
                <a:ext cx="390960" cy="380520"/>
              </p14:xfrm>
            </p:contentPart>
          </mc:Choice>
          <mc:Fallback xmlns="">
            <p:pic>
              <p:nvPicPr>
                <p:cNvPr id="33" name="Mürekkep 32">
                  <a:extLst>
                    <a:ext uri="{FF2B5EF4-FFF2-40B4-BE49-F238E27FC236}">
                      <a16:creationId xmlns:a16="http://schemas.microsoft.com/office/drawing/2014/main" id="{69FED6F9-F45D-41C7-2C3D-6C4F58CEE6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18193" y="2569516"/>
                  <a:ext cx="421560" cy="41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8" name="Mürekkep 37">
                <a:extLst>
                  <a:ext uri="{FF2B5EF4-FFF2-40B4-BE49-F238E27FC236}">
                    <a16:creationId xmlns:a16="http://schemas.microsoft.com/office/drawing/2014/main" id="{12972F61-0317-9B71-7138-832A999BD938}"/>
                  </a:ext>
                </a:extLst>
              </p14:cNvPr>
              <p14:cNvContentPartPr/>
              <p14:nvPr/>
            </p14:nvContentPartPr>
            <p14:xfrm>
              <a:off x="8313513" y="4193116"/>
              <a:ext cx="144720" cy="304920"/>
            </p14:xfrm>
          </p:contentPart>
        </mc:Choice>
        <mc:Fallback xmlns="">
          <p:pic>
            <p:nvPicPr>
              <p:cNvPr id="38" name="Mürekkep 37">
                <a:extLst>
                  <a:ext uri="{FF2B5EF4-FFF2-40B4-BE49-F238E27FC236}">
                    <a16:creationId xmlns:a16="http://schemas.microsoft.com/office/drawing/2014/main" id="{12972F61-0317-9B71-7138-832A999BD93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98393" y="4177996"/>
                <a:ext cx="1753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" name="Mürekkep 38">
                <a:extLst>
                  <a:ext uri="{FF2B5EF4-FFF2-40B4-BE49-F238E27FC236}">
                    <a16:creationId xmlns:a16="http://schemas.microsoft.com/office/drawing/2014/main" id="{778B7022-C4C7-D6A8-15C0-251A054CAD4F}"/>
                  </a:ext>
                </a:extLst>
              </p14:cNvPr>
              <p14:cNvContentPartPr/>
              <p14:nvPr/>
            </p14:nvContentPartPr>
            <p14:xfrm>
              <a:off x="8555433" y="4395436"/>
              <a:ext cx="82800" cy="115920"/>
            </p14:xfrm>
          </p:contentPart>
        </mc:Choice>
        <mc:Fallback xmlns="">
          <p:pic>
            <p:nvPicPr>
              <p:cNvPr id="39" name="Mürekkep 38">
                <a:extLst>
                  <a:ext uri="{FF2B5EF4-FFF2-40B4-BE49-F238E27FC236}">
                    <a16:creationId xmlns:a16="http://schemas.microsoft.com/office/drawing/2014/main" id="{778B7022-C4C7-D6A8-15C0-251A054CAD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40313" y="4380316"/>
                <a:ext cx="1130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Mürekkep 39">
                <a:extLst>
                  <a:ext uri="{FF2B5EF4-FFF2-40B4-BE49-F238E27FC236}">
                    <a16:creationId xmlns:a16="http://schemas.microsoft.com/office/drawing/2014/main" id="{F2D2EB9B-618C-F633-901D-42335FA3A473}"/>
                  </a:ext>
                </a:extLst>
              </p14:cNvPr>
              <p14:cNvContentPartPr/>
              <p14:nvPr/>
            </p14:nvContentPartPr>
            <p14:xfrm>
              <a:off x="8707353" y="4384996"/>
              <a:ext cx="9360" cy="123840"/>
            </p14:xfrm>
          </p:contentPart>
        </mc:Choice>
        <mc:Fallback xmlns="">
          <p:pic>
            <p:nvPicPr>
              <p:cNvPr id="40" name="Mürekkep 39">
                <a:extLst>
                  <a:ext uri="{FF2B5EF4-FFF2-40B4-BE49-F238E27FC236}">
                    <a16:creationId xmlns:a16="http://schemas.microsoft.com/office/drawing/2014/main" id="{F2D2EB9B-618C-F633-901D-42335FA3A47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91873" y="4369516"/>
                <a:ext cx="399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Mürekkep 40">
                <a:extLst>
                  <a:ext uri="{FF2B5EF4-FFF2-40B4-BE49-F238E27FC236}">
                    <a16:creationId xmlns:a16="http://schemas.microsoft.com/office/drawing/2014/main" id="{567C77C8-9A3D-8F53-5269-DDE33CE4A368}"/>
                  </a:ext>
                </a:extLst>
              </p14:cNvPr>
              <p14:cNvContentPartPr/>
              <p14:nvPr/>
            </p14:nvContentPartPr>
            <p14:xfrm>
              <a:off x="8719593" y="4428196"/>
              <a:ext cx="77760" cy="76680"/>
            </p14:xfrm>
          </p:contentPart>
        </mc:Choice>
        <mc:Fallback xmlns="">
          <p:pic>
            <p:nvPicPr>
              <p:cNvPr id="41" name="Mürekkep 40">
                <a:extLst>
                  <a:ext uri="{FF2B5EF4-FFF2-40B4-BE49-F238E27FC236}">
                    <a16:creationId xmlns:a16="http://schemas.microsoft.com/office/drawing/2014/main" id="{567C77C8-9A3D-8F53-5269-DDE33CE4A36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04113" y="4413076"/>
                <a:ext cx="1080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" name="Mürekkep 41">
                <a:extLst>
                  <a:ext uri="{FF2B5EF4-FFF2-40B4-BE49-F238E27FC236}">
                    <a16:creationId xmlns:a16="http://schemas.microsoft.com/office/drawing/2014/main" id="{9BB7C1B6-8BF1-71D0-2FA8-77DB767B59BE}"/>
                  </a:ext>
                </a:extLst>
              </p14:cNvPr>
              <p14:cNvContentPartPr/>
              <p14:nvPr/>
            </p14:nvContentPartPr>
            <p14:xfrm>
              <a:off x="8963673" y="4312276"/>
              <a:ext cx="85320" cy="5040"/>
            </p14:xfrm>
          </p:contentPart>
        </mc:Choice>
        <mc:Fallback xmlns="">
          <p:pic>
            <p:nvPicPr>
              <p:cNvPr id="42" name="Mürekkep 41">
                <a:extLst>
                  <a:ext uri="{FF2B5EF4-FFF2-40B4-BE49-F238E27FC236}">
                    <a16:creationId xmlns:a16="http://schemas.microsoft.com/office/drawing/2014/main" id="{9BB7C1B6-8BF1-71D0-2FA8-77DB767B59B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48553" y="4297156"/>
                <a:ext cx="1155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3" name="Mürekkep 42">
                <a:extLst>
                  <a:ext uri="{FF2B5EF4-FFF2-40B4-BE49-F238E27FC236}">
                    <a16:creationId xmlns:a16="http://schemas.microsoft.com/office/drawing/2014/main" id="{AC4DB839-2EA2-1756-C724-532FEDFA5157}"/>
                  </a:ext>
                </a:extLst>
              </p14:cNvPr>
              <p14:cNvContentPartPr/>
              <p14:nvPr/>
            </p14:nvContentPartPr>
            <p14:xfrm>
              <a:off x="8969073" y="4355476"/>
              <a:ext cx="118080" cy="21600"/>
            </p14:xfrm>
          </p:contentPart>
        </mc:Choice>
        <mc:Fallback xmlns="">
          <p:pic>
            <p:nvPicPr>
              <p:cNvPr id="43" name="Mürekkep 42">
                <a:extLst>
                  <a:ext uri="{FF2B5EF4-FFF2-40B4-BE49-F238E27FC236}">
                    <a16:creationId xmlns:a16="http://schemas.microsoft.com/office/drawing/2014/main" id="{AC4DB839-2EA2-1756-C724-532FEDFA515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53593" y="4339996"/>
                <a:ext cx="14832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 49">
            <a:extLst>
              <a:ext uri="{FF2B5EF4-FFF2-40B4-BE49-F238E27FC236}">
                <a16:creationId xmlns:a16="http://schemas.microsoft.com/office/drawing/2014/main" id="{C64FFAEC-B300-8DAE-1165-F6496D876B38}"/>
              </a:ext>
            </a:extLst>
          </p:cNvPr>
          <p:cNvGrpSpPr/>
          <p:nvPr/>
        </p:nvGrpSpPr>
        <p:grpSpPr>
          <a:xfrm>
            <a:off x="9245553" y="4139836"/>
            <a:ext cx="502920" cy="227160"/>
            <a:chOff x="9245553" y="4139836"/>
            <a:chExt cx="50292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Mürekkep 44">
                  <a:extLst>
                    <a:ext uri="{FF2B5EF4-FFF2-40B4-BE49-F238E27FC236}">
                      <a16:creationId xmlns:a16="http://schemas.microsoft.com/office/drawing/2014/main" id="{3B26900B-D07A-7356-86A2-B23B598E0A33}"/>
                    </a:ext>
                  </a:extLst>
                </p14:cNvPr>
                <p14:cNvContentPartPr/>
                <p14:nvPr/>
              </p14:nvContentPartPr>
              <p14:xfrm>
                <a:off x="9245553" y="4338916"/>
                <a:ext cx="89640" cy="28080"/>
              </p14:xfrm>
            </p:contentPart>
          </mc:Choice>
          <mc:Fallback xmlns="">
            <p:pic>
              <p:nvPicPr>
                <p:cNvPr id="45" name="Mürekkep 44">
                  <a:extLst>
                    <a:ext uri="{FF2B5EF4-FFF2-40B4-BE49-F238E27FC236}">
                      <a16:creationId xmlns:a16="http://schemas.microsoft.com/office/drawing/2014/main" id="{3B26900B-D07A-7356-86A2-B23B598E0A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30433" y="4323436"/>
                  <a:ext cx="120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Mürekkep 46">
                  <a:extLst>
                    <a:ext uri="{FF2B5EF4-FFF2-40B4-BE49-F238E27FC236}">
                      <a16:creationId xmlns:a16="http://schemas.microsoft.com/office/drawing/2014/main" id="{E4D831EC-8C3F-468B-7761-4B041ED0F4CF}"/>
                    </a:ext>
                  </a:extLst>
                </p14:cNvPr>
                <p14:cNvContentPartPr/>
                <p14:nvPr/>
              </p14:nvContentPartPr>
              <p14:xfrm>
                <a:off x="9469113" y="4150276"/>
                <a:ext cx="92520" cy="157680"/>
              </p14:xfrm>
            </p:contentPart>
          </mc:Choice>
          <mc:Fallback xmlns="">
            <p:pic>
              <p:nvPicPr>
                <p:cNvPr id="47" name="Mürekkep 46">
                  <a:extLst>
                    <a:ext uri="{FF2B5EF4-FFF2-40B4-BE49-F238E27FC236}">
                      <a16:creationId xmlns:a16="http://schemas.microsoft.com/office/drawing/2014/main" id="{E4D831EC-8C3F-468B-7761-4B041ED0F4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53633" y="4135156"/>
                  <a:ext cx="123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Mürekkep 47">
                  <a:extLst>
                    <a:ext uri="{FF2B5EF4-FFF2-40B4-BE49-F238E27FC236}">
                      <a16:creationId xmlns:a16="http://schemas.microsoft.com/office/drawing/2014/main" id="{1A22B5C3-D077-EBF0-EAE4-50F6B98B0BE6}"/>
                    </a:ext>
                  </a:extLst>
                </p14:cNvPr>
                <p14:cNvContentPartPr/>
                <p14:nvPr/>
              </p14:nvContentPartPr>
              <p14:xfrm>
                <a:off x="9640833" y="4195276"/>
                <a:ext cx="54720" cy="105120"/>
              </p14:xfrm>
            </p:contentPart>
          </mc:Choice>
          <mc:Fallback xmlns="">
            <p:pic>
              <p:nvPicPr>
                <p:cNvPr id="48" name="Mürekkep 47">
                  <a:extLst>
                    <a:ext uri="{FF2B5EF4-FFF2-40B4-BE49-F238E27FC236}">
                      <a16:creationId xmlns:a16="http://schemas.microsoft.com/office/drawing/2014/main" id="{1A22B5C3-D077-EBF0-EAE4-50F6B98B0B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5713" y="4180156"/>
                  <a:ext cx="85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Mürekkep 48">
                  <a:extLst>
                    <a:ext uri="{FF2B5EF4-FFF2-40B4-BE49-F238E27FC236}">
                      <a16:creationId xmlns:a16="http://schemas.microsoft.com/office/drawing/2014/main" id="{C4690FD0-934F-DDE8-9F0D-F04475FAF0C7}"/>
                    </a:ext>
                  </a:extLst>
                </p14:cNvPr>
                <p14:cNvContentPartPr/>
                <p14:nvPr/>
              </p14:nvContentPartPr>
              <p14:xfrm>
                <a:off x="9642633" y="4139836"/>
                <a:ext cx="105840" cy="121680"/>
              </p14:xfrm>
            </p:contentPart>
          </mc:Choice>
          <mc:Fallback xmlns="">
            <p:pic>
              <p:nvPicPr>
                <p:cNvPr id="49" name="Mürekkep 48">
                  <a:extLst>
                    <a:ext uri="{FF2B5EF4-FFF2-40B4-BE49-F238E27FC236}">
                      <a16:creationId xmlns:a16="http://schemas.microsoft.com/office/drawing/2014/main" id="{C4690FD0-934F-DDE8-9F0D-F04475FAF0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27513" y="4124356"/>
                  <a:ext cx="13644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1" name="Mürekkep 50">
                <a:extLst>
                  <a:ext uri="{FF2B5EF4-FFF2-40B4-BE49-F238E27FC236}">
                    <a16:creationId xmlns:a16="http://schemas.microsoft.com/office/drawing/2014/main" id="{B84601BD-CD09-16FF-FCA2-F74EA5B444F4}"/>
                  </a:ext>
                </a:extLst>
              </p14:cNvPr>
              <p14:cNvContentPartPr/>
              <p14:nvPr/>
            </p14:nvContentPartPr>
            <p14:xfrm>
              <a:off x="9496473" y="4423516"/>
              <a:ext cx="334080" cy="48600"/>
            </p14:xfrm>
          </p:contentPart>
        </mc:Choice>
        <mc:Fallback xmlns="">
          <p:pic>
            <p:nvPicPr>
              <p:cNvPr id="51" name="Mürekkep 50">
                <a:extLst>
                  <a:ext uri="{FF2B5EF4-FFF2-40B4-BE49-F238E27FC236}">
                    <a16:creationId xmlns:a16="http://schemas.microsoft.com/office/drawing/2014/main" id="{B84601BD-CD09-16FF-FCA2-F74EA5B444F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81353" y="4408396"/>
                <a:ext cx="36468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 55">
            <a:extLst>
              <a:ext uri="{FF2B5EF4-FFF2-40B4-BE49-F238E27FC236}">
                <a16:creationId xmlns:a16="http://schemas.microsoft.com/office/drawing/2014/main" id="{63F76A8C-C9BD-4B73-6A3D-7E2B6B4A5F2A}"/>
              </a:ext>
            </a:extLst>
          </p:cNvPr>
          <p:cNvGrpSpPr/>
          <p:nvPr/>
        </p:nvGrpSpPr>
        <p:grpSpPr>
          <a:xfrm>
            <a:off x="9531393" y="4539076"/>
            <a:ext cx="408960" cy="205920"/>
            <a:chOff x="9531393" y="4539076"/>
            <a:chExt cx="40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Mürekkep 51">
                  <a:extLst>
                    <a:ext uri="{FF2B5EF4-FFF2-40B4-BE49-F238E27FC236}">
                      <a16:creationId xmlns:a16="http://schemas.microsoft.com/office/drawing/2014/main" id="{88726B96-410A-5F55-693A-1012EB51DFCC}"/>
                    </a:ext>
                  </a:extLst>
                </p14:cNvPr>
                <p14:cNvContentPartPr/>
                <p14:nvPr/>
              </p14:nvContentPartPr>
              <p14:xfrm>
                <a:off x="9531393" y="4539076"/>
                <a:ext cx="80640" cy="174960"/>
              </p14:xfrm>
            </p:contentPart>
          </mc:Choice>
          <mc:Fallback xmlns="">
            <p:pic>
              <p:nvPicPr>
                <p:cNvPr id="52" name="Mürekkep 51">
                  <a:extLst>
                    <a:ext uri="{FF2B5EF4-FFF2-40B4-BE49-F238E27FC236}">
                      <a16:creationId xmlns:a16="http://schemas.microsoft.com/office/drawing/2014/main" id="{88726B96-410A-5F55-693A-1012EB51DF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16273" y="4523596"/>
                  <a:ext cx="111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Mürekkep 52">
                  <a:extLst>
                    <a:ext uri="{FF2B5EF4-FFF2-40B4-BE49-F238E27FC236}">
                      <a16:creationId xmlns:a16="http://schemas.microsoft.com/office/drawing/2014/main" id="{1B2F3F0A-3620-B978-A773-EAF39853F3DC}"/>
                    </a:ext>
                  </a:extLst>
                </p14:cNvPr>
                <p14:cNvContentPartPr/>
                <p14:nvPr/>
              </p14:nvContentPartPr>
              <p14:xfrm>
                <a:off x="9681513" y="4608556"/>
                <a:ext cx="94320" cy="107640"/>
              </p14:xfrm>
            </p:contentPart>
          </mc:Choice>
          <mc:Fallback xmlns="">
            <p:pic>
              <p:nvPicPr>
                <p:cNvPr id="53" name="Mürekkep 52">
                  <a:extLst>
                    <a:ext uri="{FF2B5EF4-FFF2-40B4-BE49-F238E27FC236}">
                      <a16:creationId xmlns:a16="http://schemas.microsoft.com/office/drawing/2014/main" id="{1B2F3F0A-3620-B978-A773-EAF39853F3D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66033" y="4593076"/>
                  <a:ext cx="124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Mürekkep 53">
                  <a:extLst>
                    <a:ext uri="{FF2B5EF4-FFF2-40B4-BE49-F238E27FC236}">
                      <a16:creationId xmlns:a16="http://schemas.microsoft.com/office/drawing/2014/main" id="{5B55482E-4928-8145-643E-6BFD585D4824}"/>
                    </a:ext>
                  </a:extLst>
                </p14:cNvPr>
                <p14:cNvContentPartPr/>
                <p14:nvPr/>
              </p14:nvContentPartPr>
              <p14:xfrm>
                <a:off x="9823713" y="4671916"/>
                <a:ext cx="27720" cy="73080"/>
              </p14:xfrm>
            </p:contentPart>
          </mc:Choice>
          <mc:Fallback xmlns="">
            <p:pic>
              <p:nvPicPr>
                <p:cNvPr id="54" name="Mürekkep 53">
                  <a:extLst>
                    <a:ext uri="{FF2B5EF4-FFF2-40B4-BE49-F238E27FC236}">
                      <a16:creationId xmlns:a16="http://schemas.microsoft.com/office/drawing/2014/main" id="{5B55482E-4928-8145-643E-6BFD585D48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08593" y="4656436"/>
                  <a:ext cx="57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Mürekkep 54">
                  <a:extLst>
                    <a:ext uri="{FF2B5EF4-FFF2-40B4-BE49-F238E27FC236}">
                      <a16:creationId xmlns:a16="http://schemas.microsoft.com/office/drawing/2014/main" id="{D381B6F3-2857-3100-E11D-CBB1B7F0AA16}"/>
                    </a:ext>
                  </a:extLst>
                </p14:cNvPr>
                <p14:cNvContentPartPr/>
                <p14:nvPr/>
              </p14:nvContentPartPr>
              <p14:xfrm>
                <a:off x="9854313" y="4694596"/>
                <a:ext cx="86040" cy="47160"/>
              </p14:xfrm>
            </p:contentPart>
          </mc:Choice>
          <mc:Fallback xmlns="">
            <p:pic>
              <p:nvPicPr>
                <p:cNvPr id="55" name="Mürekkep 54">
                  <a:extLst>
                    <a:ext uri="{FF2B5EF4-FFF2-40B4-BE49-F238E27FC236}">
                      <a16:creationId xmlns:a16="http://schemas.microsoft.com/office/drawing/2014/main" id="{D381B6F3-2857-3100-E11D-CBB1B7F0AA1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38833" y="4679476"/>
                  <a:ext cx="11664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7" name="Mürekkep 56">
                <a:extLst>
                  <a:ext uri="{FF2B5EF4-FFF2-40B4-BE49-F238E27FC236}">
                    <a16:creationId xmlns:a16="http://schemas.microsoft.com/office/drawing/2014/main" id="{0AD99E51-A785-FB0A-4E02-B75ACC7B4A3C}"/>
                  </a:ext>
                </a:extLst>
              </p14:cNvPr>
              <p14:cNvContentPartPr/>
              <p14:nvPr/>
            </p14:nvContentPartPr>
            <p14:xfrm>
              <a:off x="9989673" y="4431436"/>
              <a:ext cx="5400" cy="3960"/>
            </p14:xfrm>
          </p:contentPart>
        </mc:Choice>
        <mc:Fallback xmlns="">
          <p:pic>
            <p:nvPicPr>
              <p:cNvPr id="57" name="Mürekkep 56">
                <a:extLst>
                  <a:ext uri="{FF2B5EF4-FFF2-40B4-BE49-F238E27FC236}">
                    <a16:creationId xmlns:a16="http://schemas.microsoft.com/office/drawing/2014/main" id="{0AD99E51-A785-FB0A-4E02-B75ACC7B4A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74553" y="4416316"/>
                <a:ext cx="360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25" name="Grup 5124">
            <a:extLst>
              <a:ext uri="{FF2B5EF4-FFF2-40B4-BE49-F238E27FC236}">
                <a16:creationId xmlns:a16="http://schemas.microsoft.com/office/drawing/2014/main" id="{79CD4CD8-ED82-A86C-81A9-7DD3E01B0EDB}"/>
              </a:ext>
            </a:extLst>
          </p:cNvPr>
          <p:cNvGrpSpPr/>
          <p:nvPr/>
        </p:nvGrpSpPr>
        <p:grpSpPr>
          <a:xfrm>
            <a:off x="10163193" y="4229836"/>
            <a:ext cx="908640" cy="275040"/>
            <a:chOff x="10163193" y="4229836"/>
            <a:chExt cx="90864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Mürekkep 57">
                  <a:extLst>
                    <a:ext uri="{FF2B5EF4-FFF2-40B4-BE49-F238E27FC236}">
                      <a16:creationId xmlns:a16="http://schemas.microsoft.com/office/drawing/2014/main" id="{80E8B7EE-2ADE-0150-2472-251AD8B62F5B}"/>
                    </a:ext>
                  </a:extLst>
                </p14:cNvPr>
                <p14:cNvContentPartPr/>
                <p14:nvPr/>
              </p14:nvContentPartPr>
              <p14:xfrm>
                <a:off x="10179393" y="4298236"/>
                <a:ext cx="98280" cy="206640"/>
              </p14:xfrm>
            </p:contentPart>
          </mc:Choice>
          <mc:Fallback xmlns="">
            <p:pic>
              <p:nvPicPr>
                <p:cNvPr id="58" name="Mürekkep 57">
                  <a:extLst>
                    <a:ext uri="{FF2B5EF4-FFF2-40B4-BE49-F238E27FC236}">
                      <a16:creationId xmlns:a16="http://schemas.microsoft.com/office/drawing/2014/main" id="{80E8B7EE-2ADE-0150-2472-251AD8B62F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64273" y="4282756"/>
                  <a:ext cx="128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Mürekkep 58">
                  <a:extLst>
                    <a:ext uri="{FF2B5EF4-FFF2-40B4-BE49-F238E27FC236}">
                      <a16:creationId xmlns:a16="http://schemas.microsoft.com/office/drawing/2014/main" id="{00F31085-51E7-6DA0-A5AC-3D04A35A4549}"/>
                    </a:ext>
                  </a:extLst>
                </p14:cNvPr>
                <p14:cNvContentPartPr/>
                <p14:nvPr/>
              </p14:nvContentPartPr>
              <p14:xfrm>
                <a:off x="10163193" y="4400476"/>
                <a:ext cx="91440" cy="39240"/>
              </p14:xfrm>
            </p:contentPart>
          </mc:Choice>
          <mc:Fallback xmlns="">
            <p:pic>
              <p:nvPicPr>
                <p:cNvPr id="59" name="Mürekkep 58">
                  <a:extLst>
                    <a:ext uri="{FF2B5EF4-FFF2-40B4-BE49-F238E27FC236}">
                      <a16:creationId xmlns:a16="http://schemas.microsoft.com/office/drawing/2014/main" id="{00F31085-51E7-6DA0-A5AC-3D04A35A454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48073" y="4384996"/>
                  <a:ext cx="122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Mürekkep 59">
                  <a:extLst>
                    <a:ext uri="{FF2B5EF4-FFF2-40B4-BE49-F238E27FC236}">
                      <a16:creationId xmlns:a16="http://schemas.microsoft.com/office/drawing/2014/main" id="{3AA621F0-3DB7-8F65-050E-93F14CBA0761}"/>
                    </a:ext>
                  </a:extLst>
                </p14:cNvPr>
                <p14:cNvContentPartPr/>
                <p14:nvPr/>
              </p14:nvContentPartPr>
              <p14:xfrm>
                <a:off x="10380633" y="4294996"/>
                <a:ext cx="36000" cy="86400"/>
              </p14:xfrm>
            </p:contentPart>
          </mc:Choice>
          <mc:Fallback xmlns="">
            <p:pic>
              <p:nvPicPr>
                <p:cNvPr id="60" name="Mürekkep 59">
                  <a:extLst>
                    <a:ext uri="{FF2B5EF4-FFF2-40B4-BE49-F238E27FC236}">
                      <a16:creationId xmlns:a16="http://schemas.microsoft.com/office/drawing/2014/main" id="{3AA621F0-3DB7-8F65-050E-93F14CBA07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65513" y="4279876"/>
                  <a:ext cx="66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Mürekkep 60">
                  <a:extLst>
                    <a:ext uri="{FF2B5EF4-FFF2-40B4-BE49-F238E27FC236}">
                      <a16:creationId xmlns:a16="http://schemas.microsoft.com/office/drawing/2014/main" id="{C1BD2112-21DE-0C2D-6A0D-02CE71B7B5AF}"/>
                    </a:ext>
                  </a:extLst>
                </p14:cNvPr>
                <p14:cNvContentPartPr/>
                <p14:nvPr/>
              </p14:nvContentPartPr>
              <p14:xfrm>
                <a:off x="10461993" y="4330276"/>
                <a:ext cx="85680" cy="164880"/>
              </p14:xfrm>
            </p:contentPart>
          </mc:Choice>
          <mc:Fallback xmlns="">
            <p:pic>
              <p:nvPicPr>
                <p:cNvPr id="61" name="Mürekkep 60">
                  <a:extLst>
                    <a:ext uri="{FF2B5EF4-FFF2-40B4-BE49-F238E27FC236}">
                      <a16:creationId xmlns:a16="http://schemas.microsoft.com/office/drawing/2014/main" id="{C1BD2112-21DE-0C2D-6A0D-02CE71B7B5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46873" y="4314796"/>
                  <a:ext cx="115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Mürekkep 61">
                  <a:extLst>
                    <a:ext uri="{FF2B5EF4-FFF2-40B4-BE49-F238E27FC236}">
                      <a16:creationId xmlns:a16="http://schemas.microsoft.com/office/drawing/2014/main" id="{37EC66FA-F3D3-9F3D-1DAC-A3BA9E4801BD}"/>
                    </a:ext>
                  </a:extLst>
                </p14:cNvPr>
                <p14:cNvContentPartPr/>
                <p14:nvPr/>
              </p14:nvContentPartPr>
              <p14:xfrm>
                <a:off x="10591233" y="4373116"/>
                <a:ext cx="81360" cy="88200"/>
              </p14:xfrm>
            </p:contentPart>
          </mc:Choice>
          <mc:Fallback xmlns="">
            <p:pic>
              <p:nvPicPr>
                <p:cNvPr id="62" name="Mürekkep 61">
                  <a:extLst>
                    <a:ext uri="{FF2B5EF4-FFF2-40B4-BE49-F238E27FC236}">
                      <a16:creationId xmlns:a16="http://schemas.microsoft.com/office/drawing/2014/main" id="{37EC66FA-F3D3-9F3D-1DAC-A3BA9E4801B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76113" y="4357996"/>
                  <a:ext cx="111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Mürekkep 62">
                  <a:extLst>
                    <a:ext uri="{FF2B5EF4-FFF2-40B4-BE49-F238E27FC236}">
                      <a16:creationId xmlns:a16="http://schemas.microsoft.com/office/drawing/2014/main" id="{910AD660-5A67-9721-1E27-35037A300488}"/>
                    </a:ext>
                  </a:extLst>
                </p14:cNvPr>
                <p14:cNvContentPartPr/>
                <p14:nvPr/>
              </p14:nvContentPartPr>
              <p14:xfrm>
                <a:off x="10728753" y="4357996"/>
                <a:ext cx="88920" cy="95040"/>
              </p14:xfrm>
            </p:contentPart>
          </mc:Choice>
          <mc:Fallback xmlns="">
            <p:pic>
              <p:nvPicPr>
                <p:cNvPr id="63" name="Mürekkep 62">
                  <a:extLst>
                    <a:ext uri="{FF2B5EF4-FFF2-40B4-BE49-F238E27FC236}">
                      <a16:creationId xmlns:a16="http://schemas.microsoft.com/office/drawing/2014/main" id="{910AD660-5A67-9721-1E27-35037A3004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13633" y="4342876"/>
                  <a:ext cx="119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20" name="Mürekkep 5119">
                  <a:extLst>
                    <a:ext uri="{FF2B5EF4-FFF2-40B4-BE49-F238E27FC236}">
                      <a16:creationId xmlns:a16="http://schemas.microsoft.com/office/drawing/2014/main" id="{1DBB31AC-033E-67CF-0DB7-DC2E29662522}"/>
                    </a:ext>
                  </a:extLst>
                </p14:cNvPr>
                <p14:cNvContentPartPr/>
                <p14:nvPr/>
              </p14:nvContentPartPr>
              <p14:xfrm>
                <a:off x="10862313" y="4275196"/>
                <a:ext cx="62280" cy="165960"/>
              </p14:xfrm>
            </p:contentPart>
          </mc:Choice>
          <mc:Fallback xmlns="">
            <p:pic>
              <p:nvPicPr>
                <p:cNvPr id="5120" name="Mürekkep 5119">
                  <a:extLst>
                    <a:ext uri="{FF2B5EF4-FFF2-40B4-BE49-F238E27FC236}">
                      <a16:creationId xmlns:a16="http://schemas.microsoft.com/office/drawing/2014/main" id="{1DBB31AC-033E-67CF-0DB7-DC2E296625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46833" y="4260076"/>
                  <a:ext cx="92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22" name="Mürekkep 5121">
                  <a:extLst>
                    <a:ext uri="{FF2B5EF4-FFF2-40B4-BE49-F238E27FC236}">
                      <a16:creationId xmlns:a16="http://schemas.microsoft.com/office/drawing/2014/main" id="{78F2ECB0-122A-8087-EC7B-4A2673771BC7}"/>
                    </a:ext>
                  </a:extLst>
                </p14:cNvPr>
                <p14:cNvContentPartPr/>
                <p14:nvPr/>
              </p14:nvContentPartPr>
              <p14:xfrm>
                <a:off x="10860153" y="4350796"/>
                <a:ext cx="99360" cy="13680"/>
              </p14:xfrm>
            </p:contentPart>
          </mc:Choice>
          <mc:Fallback xmlns="">
            <p:pic>
              <p:nvPicPr>
                <p:cNvPr id="5122" name="Mürekkep 5121">
                  <a:extLst>
                    <a:ext uri="{FF2B5EF4-FFF2-40B4-BE49-F238E27FC236}">
                      <a16:creationId xmlns:a16="http://schemas.microsoft.com/office/drawing/2014/main" id="{78F2ECB0-122A-8087-EC7B-4A2673771BC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45033" y="4335676"/>
                  <a:ext cx="129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23" name="Mürekkep 5122">
                  <a:extLst>
                    <a:ext uri="{FF2B5EF4-FFF2-40B4-BE49-F238E27FC236}">
                      <a16:creationId xmlns:a16="http://schemas.microsoft.com/office/drawing/2014/main" id="{FFF0DAA9-8A29-C889-C7E9-FF65F0132213}"/>
                    </a:ext>
                  </a:extLst>
                </p14:cNvPr>
                <p14:cNvContentPartPr/>
                <p14:nvPr/>
              </p14:nvContentPartPr>
              <p14:xfrm>
                <a:off x="10939713" y="4229836"/>
                <a:ext cx="132120" cy="262440"/>
              </p14:xfrm>
            </p:contentPart>
          </mc:Choice>
          <mc:Fallback xmlns="">
            <p:pic>
              <p:nvPicPr>
                <p:cNvPr id="5123" name="Mürekkep 5122">
                  <a:extLst>
                    <a:ext uri="{FF2B5EF4-FFF2-40B4-BE49-F238E27FC236}">
                      <a16:creationId xmlns:a16="http://schemas.microsoft.com/office/drawing/2014/main" id="{FFF0DAA9-8A29-C889-C7E9-FF65F013221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24593" y="4214716"/>
                  <a:ext cx="162720" cy="292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127" name="Resim 5126" descr="yazı tipi, el yazısı, tipografi, hat sanatı, kaligrafi içeren bir resim&#10;&#10;Açıklama otomatik olarak oluşturuldu">
            <a:extLst>
              <a:ext uri="{FF2B5EF4-FFF2-40B4-BE49-F238E27FC236}">
                <a16:creationId xmlns:a16="http://schemas.microsoft.com/office/drawing/2014/main" id="{D8189C92-35D7-311E-6DAB-4A017D10BCCE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73" y="2386599"/>
            <a:ext cx="2636260" cy="5191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128" name="Mürekkep 5127">
                <a:extLst>
                  <a:ext uri="{FF2B5EF4-FFF2-40B4-BE49-F238E27FC236}">
                    <a16:creationId xmlns:a16="http://schemas.microsoft.com/office/drawing/2014/main" id="{773E7BE0-9F56-B829-FFD1-8C15F64ECC05}"/>
                  </a:ext>
                </a:extLst>
              </p14:cNvPr>
              <p14:cNvContentPartPr/>
              <p14:nvPr/>
            </p14:nvContentPartPr>
            <p14:xfrm>
              <a:off x="8634633" y="2896756"/>
              <a:ext cx="2163960" cy="100440"/>
            </p14:xfrm>
          </p:contentPart>
        </mc:Choice>
        <mc:Fallback xmlns="">
          <p:pic>
            <p:nvPicPr>
              <p:cNvPr id="5128" name="Mürekkep 5127">
                <a:extLst>
                  <a:ext uri="{FF2B5EF4-FFF2-40B4-BE49-F238E27FC236}">
                    <a16:creationId xmlns:a16="http://schemas.microsoft.com/office/drawing/2014/main" id="{773E7BE0-9F56-B829-FFD1-8C15F64ECC0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619513" y="2881636"/>
                <a:ext cx="21945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129" name="Mürekkep 5128">
                <a:extLst>
                  <a:ext uri="{FF2B5EF4-FFF2-40B4-BE49-F238E27FC236}">
                    <a16:creationId xmlns:a16="http://schemas.microsoft.com/office/drawing/2014/main" id="{5F79DCA3-3327-F45F-1036-4A282A1D3634}"/>
                  </a:ext>
                </a:extLst>
              </p14:cNvPr>
              <p14:cNvContentPartPr/>
              <p14:nvPr/>
            </p14:nvContentPartPr>
            <p14:xfrm>
              <a:off x="9578193" y="3036076"/>
              <a:ext cx="100800" cy="123480"/>
            </p14:xfrm>
          </p:contentPart>
        </mc:Choice>
        <mc:Fallback xmlns="">
          <p:pic>
            <p:nvPicPr>
              <p:cNvPr id="5129" name="Mürekkep 5128">
                <a:extLst>
                  <a:ext uri="{FF2B5EF4-FFF2-40B4-BE49-F238E27FC236}">
                    <a16:creationId xmlns:a16="http://schemas.microsoft.com/office/drawing/2014/main" id="{5F79DCA3-3327-F45F-1036-4A282A1D363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563073" y="3020956"/>
                <a:ext cx="131400" cy="154080"/>
              </a:xfrm>
              <a:prstGeom prst="rect">
                <a:avLst/>
              </a:prstGeom>
            </p:spPr>
          </p:pic>
        </mc:Fallback>
      </mc:AlternateContent>
      <p:pic>
        <p:nvPicPr>
          <p:cNvPr id="5130" name="Resim 45">
            <a:extLst>
              <a:ext uri="{FF2B5EF4-FFF2-40B4-BE49-F238E27FC236}">
                <a16:creationId xmlns:a16="http://schemas.microsoft.com/office/drawing/2014/main" id="{F06FA4CE-5A7C-517F-8ED2-7BE2F46B6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8" t="26240" r="8985" b="-3411"/>
          <a:stretch/>
        </p:blipFill>
        <p:spPr bwMode="auto">
          <a:xfrm>
            <a:off x="7116323" y="1050575"/>
            <a:ext cx="1708106" cy="7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131" name="Mürekkep 5130">
                <a:extLst>
                  <a:ext uri="{FF2B5EF4-FFF2-40B4-BE49-F238E27FC236}">
                    <a16:creationId xmlns:a16="http://schemas.microsoft.com/office/drawing/2014/main" id="{41881D92-8CF8-8D81-1D01-2691E8C68B3F}"/>
                  </a:ext>
                </a:extLst>
              </p14:cNvPr>
              <p14:cNvContentPartPr/>
              <p14:nvPr/>
            </p14:nvContentPartPr>
            <p14:xfrm>
              <a:off x="6495153" y="1454596"/>
              <a:ext cx="553680" cy="225720"/>
            </p14:xfrm>
          </p:contentPart>
        </mc:Choice>
        <mc:Fallback xmlns="">
          <p:pic>
            <p:nvPicPr>
              <p:cNvPr id="5131" name="Mürekkep 5130">
                <a:extLst>
                  <a:ext uri="{FF2B5EF4-FFF2-40B4-BE49-F238E27FC236}">
                    <a16:creationId xmlns:a16="http://schemas.microsoft.com/office/drawing/2014/main" id="{41881D92-8CF8-8D81-1D01-2691E8C68B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80033" y="1439476"/>
                <a:ext cx="5842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132" name="Mürekkep 5131">
                <a:extLst>
                  <a:ext uri="{FF2B5EF4-FFF2-40B4-BE49-F238E27FC236}">
                    <a16:creationId xmlns:a16="http://schemas.microsoft.com/office/drawing/2014/main" id="{887B76A6-7206-90CB-C2ED-C873E1A6736A}"/>
                  </a:ext>
                </a:extLst>
              </p14:cNvPr>
              <p14:cNvContentPartPr/>
              <p14:nvPr/>
            </p14:nvContentPartPr>
            <p14:xfrm>
              <a:off x="7407393" y="4377076"/>
              <a:ext cx="370440" cy="124200"/>
            </p14:xfrm>
          </p:contentPart>
        </mc:Choice>
        <mc:Fallback xmlns="">
          <p:pic>
            <p:nvPicPr>
              <p:cNvPr id="5132" name="Mürekkep 5131">
                <a:extLst>
                  <a:ext uri="{FF2B5EF4-FFF2-40B4-BE49-F238E27FC236}">
                    <a16:creationId xmlns:a16="http://schemas.microsoft.com/office/drawing/2014/main" id="{887B76A6-7206-90CB-C2ED-C873E1A6736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91913" y="4361596"/>
                <a:ext cx="40104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9" name="Grup 5178">
            <a:extLst>
              <a:ext uri="{FF2B5EF4-FFF2-40B4-BE49-F238E27FC236}">
                <a16:creationId xmlns:a16="http://schemas.microsoft.com/office/drawing/2014/main" id="{1011D04E-47C3-719A-E049-0B306BA02E04}"/>
              </a:ext>
            </a:extLst>
          </p:cNvPr>
          <p:cNvGrpSpPr/>
          <p:nvPr/>
        </p:nvGrpSpPr>
        <p:grpSpPr>
          <a:xfrm>
            <a:off x="3024393" y="5147476"/>
            <a:ext cx="1731240" cy="983160"/>
            <a:chOff x="3024393" y="5147476"/>
            <a:chExt cx="1731240" cy="9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156" name="Mürekkep 5155">
                  <a:extLst>
                    <a:ext uri="{FF2B5EF4-FFF2-40B4-BE49-F238E27FC236}">
                      <a16:creationId xmlns:a16="http://schemas.microsoft.com/office/drawing/2014/main" id="{609AD029-9050-3F94-2492-743578BC3C05}"/>
                    </a:ext>
                  </a:extLst>
                </p14:cNvPr>
                <p14:cNvContentPartPr/>
                <p14:nvPr/>
              </p14:nvContentPartPr>
              <p14:xfrm>
                <a:off x="3376833" y="5404516"/>
                <a:ext cx="15120" cy="106920"/>
              </p14:xfrm>
            </p:contentPart>
          </mc:Choice>
          <mc:Fallback xmlns="">
            <p:pic>
              <p:nvPicPr>
                <p:cNvPr id="5156" name="Mürekkep 5155">
                  <a:extLst>
                    <a:ext uri="{FF2B5EF4-FFF2-40B4-BE49-F238E27FC236}">
                      <a16:creationId xmlns:a16="http://schemas.microsoft.com/office/drawing/2014/main" id="{609AD029-9050-3F94-2492-743578BC3C0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61353" y="5389396"/>
                  <a:ext cx="45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157" name="Mürekkep 5156">
                  <a:extLst>
                    <a:ext uri="{FF2B5EF4-FFF2-40B4-BE49-F238E27FC236}">
                      <a16:creationId xmlns:a16="http://schemas.microsoft.com/office/drawing/2014/main" id="{5EC21203-F430-079F-A397-2008EEFDFC9A}"/>
                    </a:ext>
                  </a:extLst>
                </p14:cNvPr>
                <p14:cNvContentPartPr/>
                <p14:nvPr/>
              </p14:nvContentPartPr>
              <p14:xfrm>
                <a:off x="3301953" y="5567236"/>
                <a:ext cx="152640" cy="16920"/>
              </p14:xfrm>
            </p:contentPart>
          </mc:Choice>
          <mc:Fallback xmlns="">
            <p:pic>
              <p:nvPicPr>
                <p:cNvPr id="5157" name="Mürekkep 5156">
                  <a:extLst>
                    <a:ext uri="{FF2B5EF4-FFF2-40B4-BE49-F238E27FC236}">
                      <a16:creationId xmlns:a16="http://schemas.microsoft.com/office/drawing/2014/main" id="{5EC21203-F430-079F-A397-2008EEFDFC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86833" y="5551756"/>
                  <a:ext cx="183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158" name="Mürekkep 5157">
                  <a:extLst>
                    <a:ext uri="{FF2B5EF4-FFF2-40B4-BE49-F238E27FC236}">
                      <a16:creationId xmlns:a16="http://schemas.microsoft.com/office/drawing/2014/main" id="{BF9D85C9-D249-C0AD-3A78-8CF587A89908}"/>
                    </a:ext>
                  </a:extLst>
                </p14:cNvPr>
                <p14:cNvContentPartPr/>
                <p14:nvPr/>
              </p14:nvContentPartPr>
              <p14:xfrm>
                <a:off x="3341553" y="5635276"/>
                <a:ext cx="158400" cy="84600"/>
              </p14:xfrm>
            </p:contentPart>
          </mc:Choice>
          <mc:Fallback xmlns="">
            <p:pic>
              <p:nvPicPr>
                <p:cNvPr id="5158" name="Mürekkep 5157">
                  <a:extLst>
                    <a:ext uri="{FF2B5EF4-FFF2-40B4-BE49-F238E27FC236}">
                      <a16:creationId xmlns:a16="http://schemas.microsoft.com/office/drawing/2014/main" id="{BF9D85C9-D249-C0AD-3A78-8CF587A8990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26073" y="5619796"/>
                  <a:ext cx="189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159" name="Mürekkep 5158">
                  <a:extLst>
                    <a:ext uri="{FF2B5EF4-FFF2-40B4-BE49-F238E27FC236}">
                      <a16:creationId xmlns:a16="http://schemas.microsoft.com/office/drawing/2014/main" id="{4376FA96-A3A9-E469-AD01-148F54F8FB17}"/>
                    </a:ext>
                  </a:extLst>
                </p14:cNvPr>
                <p14:cNvContentPartPr/>
                <p14:nvPr/>
              </p14:nvContentPartPr>
              <p14:xfrm>
                <a:off x="3588873" y="5394436"/>
                <a:ext cx="53280" cy="198000"/>
              </p14:xfrm>
            </p:contentPart>
          </mc:Choice>
          <mc:Fallback xmlns="">
            <p:pic>
              <p:nvPicPr>
                <p:cNvPr id="5159" name="Mürekkep 5158">
                  <a:extLst>
                    <a:ext uri="{FF2B5EF4-FFF2-40B4-BE49-F238E27FC236}">
                      <a16:creationId xmlns:a16="http://schemas.microsoft.com/office/drawing/2014/main" id="{4376FA96-A3A9-E469-AD01-148F54F8FB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73753" y="5379316"/>
                  <a:ext cx="83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61" name="Mürekkep 5160">
                  <a:extLst>
                    <a:ext uri="{FF2B5EF4-FFF2-40B4-BE49-F238E27FC236}">
                      <a16:creationId xmlns:a16="http://schemas.microsoft.com/office/drawing/2014/main" id="{68813F99-B542-2E1E-C6D7-B21EDF4D5454}"/>
                    </a:ext>
                  </a:extLst>
                </p14:cNvPr>
                <p14:cNvContentPartPr/>
                <p14:nvPr/>
              </p14:nvContentPartPr>
              <p14:xfrm>
                <a:off x="3736113" y="5386156"/>
                <a:ext cx="58680" cy="160200"/>
              </p14:xfrm>
            </p:contentPart>
          </mc:Choice>
          <mc:Fallback xmlns="">
            <p:pic>
              <p:nvPicPr>
                <p:cNvPr id="5161" name="Mürekkep 5160">
                  <a:extLst>
                    <a:ext uri="{FF2B5EF4-FFF2-40B4-BE49-F238E27FC236}">
                      <a16:creationId xmlns:a16="http://schemas.microsoft.com/office/drawing/2014/main" id="{68813F99-B542-2E1E-C6D7-B21EDF4D545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20993" y="5370676"/>
                  <a:ext cx="88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62" name="Mürekkep 5161">
                  <a:extLst>
                    <a:ext uri="{FF2B5EF4-FFF2-40B4-BE49-F238E27FC236}">
                      <a16:creationId xmlns:a16="http://schemas.microsoft.com/office/drawing/2014/main" id="{18D51BC6-8A67-7721-11E7-400C5BE326F7}"/>
                    </a:ext>
                  </a:extLst>
                </p14:cNvPr>
                <p14:cNvContentPartPr/>
                <p14:nvPr/>
              </p14:nvContentPartPr>
              <p14:xfrm>
                <a:off x="3881193" y="5453116"/>
                <a:ext cx="11160" cy="84960"/>
              </p14:xfrm>
            </p:contentPart>
          </mc:Choice>
          <mc:Fallback xmlns="">
            <p:pic>
              <p:nvPicPr>
                <p:cNvPr id="5162" name="Mürekkep 5161">
                  <a:extLst>
                    <a:ext uri="{FF2B5EF4-FFF2-40B4-BE49-F238E27FC236}">
                      <a16:creationId xmlns:a16="http://schemas.microsoft.com/office/drawing/2014/main" id="{18D51BC6-8A67-7721-11E7-400C5BE326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65713" y="5437996"/>
                  <a:ext cx="41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163" name="Mürekkep 5162">
                  <a:extLst>
                    <a:ext uri="{FF2B5EF4-FFF2-40B4-BE49-F238E27FC236}">
                      <a16:creationId xmlns:a16="http://schemas.microsoft.com/office/drawing/2014/main" id="{58C7AC2F-61C4-00C4-43F6-E4055263D36F}"/>
                    </a:ext>
                  </a:extLst>
                </p14:cNvPr>
                <p14:cNvContentPartPr/>
                <p14:nvPr/>
              </p14:nvContentPartPr>
              <p14:xfrm>
                <a:off x="3880473" y="5487316"/>
                <a:ext cx="55800" cy="55440"/>
              </p14:xfrm>
            </p:contentPart>
          </mc:Choice>
          <mc:Fallback xmlns="">
            <p:pic>
              <p:nvPicPr>
                <p:cNvPr id="5163" name="Mürekkep 5162">
                  <a:extLst>
                    <a:ext uri="{FF2B5EF4-FFF2-40B4-BE49-F238E27FC236}">
                      <a16:creationId xmlns:a16="http://schemas.microsoft.com/office/drawing/2014/main" id="{58C7AC2F-61C4-00C4-43F6-E4055263D3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65353" y="5472196"/>
                  <a:ext cx="86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164" name="Mürekkep 5163">
                  <a:extLst>
                    <a:ext uri="{FF2B5EF4-FFF2-40B4-BE49-F238E27FC236}">
                      <a16:creationId xmlns:a16="http://schemas.microsoft.com/office/drawing/2014/main" id="{B1E4B846-7B17-1295-4212-18C90BB34F7A}"/>
                    </a:ext>
                  </a:extLst>
                </p14:cNvPr>
                <p14:cNvContentPartPr/>
                <p14:nvPr/>
              </p14:nvContentPartPr>
              <p14:xfrm>
                <a:off x="4003953" y="5432596"/>
                <a:ext cx="42840" cy="20880"/>
              </p14:xfrm>
            </p:contentPart>
          </mc:Choice>
          <mc:Fallback xmlns="">
            <p:pic>
              <p:nvPicPr>
                <p:cNvPr id="5164" name="Mürekkep 5163">
                  <a:extLst>
                    <a:ext uri="{FF2B5EF4-FFF2-40B4-BE49-F238E27FC236}">
                      <a16:creationId xmlns:a16="http://schemas.microsoft.com/office/drawing/2014/main" id="{B1E4B846-7B17-1295-4212-18C90BB34F7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8833" y="5417116"/>
                  <a:ext cx="73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165" name="Mürekkep 5164">
                  <a:extLst>
                    <a:ext uri="{FF2B5EF4-FFF2-40B4-BE49-F238E27FC236}">
                      <a16:creationId xmlns:a16="http://schemas.microsoft.com/office/drawing/2014/main" id="{CA194B4E-113D-C05C-D0B3-4A8BD29DF582}"/>
                    </a:ext>
                  </a:extLst>
                </p14:cNvPr>
                <p14:cNvContentPartPr/>
                <p14:nvPr/>
              </p14:nvContentPartPr>
              <p14:xfrm>
                <a:off x="4095393" y="5382196"/>
                <a:ext cx="115200" cy="93600"/>
              </p14:xfrm>
            </p:contentPart>
          </mc:Choice>
          <mc:Fallback xmlns="">
            <p:pic>
              <p:nvPicPr>
                <p:cNvPr id="5165" name="Mürekkep 5164">
                  <a:extLst>
                    <a:ext uri="{FF2B5EF4-FFF2-40B4-BE49-F238E27FC236}">
                      <a16:creationId xmlns:a16="http://schemas.microsoft.com/office/drawing/2014/main" id="{CA194B4E-113D-C05C-D0B3-4A8BD29DF58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80273" y="5367076"/>
                  <a:ext cx="145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166" name="Mürekkep 5165">
                  <a:extLst>
                    <a:ext uri="{FF2B5EF4-FFF2-40B4-BE49-F238E27FC236}">
                      <a16:creationId xmlns:a16="http://schemas.microsoft.com/office/drawing/2014/main" id="{A4996CE7-4847-4406-4AF0-60A84AC24867}"/>
                    </a:ext>
                  </a:extLst>
                </p14:cNvPr>
                <p14:cNvContentPartPr/>
                <p14:nvPr/>
              </p14:nvContentPartPr>
              <p14:xfrm>
                <a:off x="4243713" y="5337196"/>
                <a:ext cx="30240" cy="119520"/>
              </p14:xfrm>
            </p:contentPart>
          </mc:Choice>
          <mc:Fallback xmlns="">
            <p:pic>
              <p:nvPicPr>
                <p:cNvPr id="5166" name="Mürekkep 5165">
                  <a:extLst>
                    <a:ext uri="{FF2B5EF4-FFF2-40B4-BE49-F238E27FC236}">
                      <a16:creationId xmlns:a16="http://schemas.microsoft.com/office/drawing/2014/main" id="{A4996CE7-4847-4406-4AF0-60A84AC2486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28593" y="5322076"/>
                  <a:ext cx="60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167" name="Mürekkep 5166">
                  <a:extLst>
                    <a:ext uri="{FF2B5EF4-FFF2-40B4-BE49-F238E27FC236}">
                      <a16:creationId xmlns:a16="http://schemas.microsoft.com/office/drawing/2014/main" id="{E20D59B7-AEB0-D420-2EAB-6E275AED097E}"/>
                    </a:ext>
                  </a:extLst>
                </p14:cNvPr>
                <p14:cNvContentPartPr/>
                <p14:nvPr/>
              </p14:nvContentPartPr>
              <p14:xfrm>
                <a:off x="4280793" y="5399836"/>
                <a:ext cx="101520" cy="71640"/>
              </p14:xfrm>
            </p:contentPart>
          </mc:Choice>
          <mc:Fallback xmlns="">
            <p:pic>
              <p:nvPicPr>
                <p:cNvPr id="5167" name="Mürekkep 5166">
                  <a:extLst>
                    <a:ext uri="{FF2B5EF4-FFF2-40B4-BE49-F238E27FC236}">
                      <a16:creationId xmlns:a16="http://schemas.microsoft.com/office/drawing/2014/main" id="{E20D59B7-AEB0-D420-2EAB-6E275AED097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65313" y="5384356"/>
                  <a:ext cx="132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168" name="Mürekkep 5167">
                  <a:extLst>
                    <a:ext uri="{FF2B5EF4-FFF2-40B4-BE49-F238E27FC236}">
                      <a16:creationId xmlns:a16="http://schemas.microsoft.com/office/drawing/2014/main" id="{513D75BB-3401-665F-11FF-7EFE41D0033B}"/>
                    </a:ext>
                  </a:extLst>
                </p14:cNvPr>
                <p14:cNvContentPartPr/>
                <p14:nvPr/>
              </p14:nvContentPartPr>
              <p14:xfrm>
                <a:off x="4422993" y="5275276"/>
                <a:ext cx="51480" cy="221760"/>
              </p14:xfrm>
            </p:contentPart>
          </mc:Choice>
          <mc:Fallback xmlns="">
            <p:pic>
              <p:nvPicPr>
                <p:cNvPr id="5168" name="Mürekkep 5167">
                  <a:extLst>
                    <a:ext uri="{FF2B5EF4-FFF2-40B4-BE49-F238E27FC236}">
                      <a16:creationId xmlns:a16="http://schemas.microsoft.com/office/drawing/2014/main" id="{513D75BB-3401-665F-11FF-7EFE41D003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07873" y="5259796"/>
                  <a:ext cx="82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170" name="Mürekkep 5169">
                  <a:extLst>
                    <a:ext uri="{FF2B5EF4-FFF2-40B4-BE49-F238E27FC236}">
                      <a16:creationId xmlns:a16="http://schemas.microsoft.com/office/drawing/2014/main" id="{FB08ECD3-06CC-85B2-8960-061731DB5D05}"/>
                    </a:ext>
                  </a:extLst>
                </p14:cNvPr>
                <p14:cNvContentPartPr/>
                <p14:nvPr/>
              </p14:nvContentPartPr>
              <p14:xfrm>
                <a:off x="4543953" y="5147476"/>
                <a:ext cx="92160" cy="106560"/>
              </p14:xfrm>
            </p:contentPart>
          </mc:Choice>
          <mc:Fallback xmlns="">
            <p:pic>
              <p:nvPicPr>
                <p:cNvPr id="5170" name="Mürekkep 5169">
                  <a:extLst>
                    <a:ext uri="{FF2B5EF4-FFF2-40B4-BE49-F238E27FC236}">
                      <a16:creationId xmlns:a16="http://schemas.microsoft.com/office/drawing/2014/main" id="{FB08ECD3-06CC-85B2-8960-061731DB5D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28473" y="5132356"/>
                  <a:ext cx="122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172" name="Mürekkep 5171">
                  <a:extLst>
                    <a:ext uri="{FF2B5EF4-FFF2-40B4-BE49-F238E27FC236}">
                      <a16:creationId xmlns:a16="http://schemas.microsoft.com/office/drawing/2014/main" id="{55E02733-11AF-43C2-9B6B-41587FBA3DE2}"/>
                    </a:ext>
                  </a:extLst>
                </p14:cNvPr>
                <p14:cNvContentPartPr/>
                <p14:nvPr/>
              </p14:nvContentPartPr>
              <p14:xfrm>
                <a:off x="3024393" y="5519356"/>
                <a:ext cx="117000" cy="178200"/>
              </p14:xfrm>
            </p:contentPart>
          </mc:Choice>
          <mc:Fallback xmlns="">
            <p:pic>
              <p:nvPicPr>
                <p:cNvPr id="5172" name="Mürekkep 5171">
                  <a:extLst>
                    <a:ext uri="{FF2B5EF4-FFF2-40B4-BE49-F238E27FC236}">
                      <a16:creationId xmlns:a16="http://schemas.microsoft.com/office/drawing/2014/main" id="{55E02733-11AF-43C2-9B6B-41587FBA3D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08913" y="5504236"/>
                  <a:ext cx="147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173" name="Mürekkep 5172">
                  <a:extLst>
                    <a:ext uri="{FF2B5EF4-FFF2-40B4-BE49-F238E27FC236}">
                      <a16:creationId xmlns:a16="http://schemas.microsoft.com/office/drawing/2014/main" id="{374B1CBD-8279-9AAB-CC36-BEB35A4031E5}"/>
                    </a:ext>
                  </a:extLst>
                </p14:cNvPr>
                <p14:cNvContentPartPr/>
                <p14:nvPr/>
              </p14:nvContentPartPr>
              <p14:xfrm>
                <a:off x="3324273" y="5656876"/>
                <a:ext cx="1431360" cy="242280"/>
              </p14:xfrm>
            </p:contentPart>
          </mc:Choice>
          <mc:Fallback xmlns="">
            <p:pic>
              <p:nvPicPr>
                <p:cNvPr id="5173" name="Mürekkep 5172">
                  <a:extLst>
                    <a:ext uri="{FF2B5EF4-FFF2-40B4-BE49-F238E27FC236}">
                      <a16:creationId xmlns:a16="http://schemas.microsoft.com/office/drawing/2014/main" id="{374B1CBD-8279-9AAB-CC36-BEB35A4031E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08793" y="5641756"/>
                  <a:ext cx="14619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175" name="Mürekkep 5174">
                  <a:extLst>
                    <a:ext uri="{FF2B5EF4-FFF2-40B4-BE49-F238E27FC236}">
                      <a16:creationId xmlns:a16="http://schemas.microsoft.com/office/drawing/2014/main" id="{91A6BC5B-2F00-6107-3D4C-99B4340E5726}"/>
                    </a:ext>
                  </a:extLst>
                </p14:cNvPr>
                <p14:cNvContentPartPr/>
                <p14:nvPr/>
              </p14:nvContentPartPr>
              <p14:xfrm>
                <a:off x="3806313" y="5921116"/>
                <a:ext cx="204840" cy="209520"/>
              </p14:xfrm>
            </p:contentPart>
          </mc:Choice>
          <mc:Fallback xmlns="">
            <p:pic>
              <p:nvPicPr>
                <p:cNvPr id="5175" name="Mürekkep 5174">
                  <a:extLst>
                    <a:ext uri="{FF2B5EF4-FFF2-40B4-BE49-F238E27FC236}">
                      <a16:creationId xmlns:a16="http://schemas.microsoft.com/office/drawing/2014/main" id="{91A6BC5B-2F00-6107-3D4C-99B4340E572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90833" y="5905996"/>
                  <a:ext cx="235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176" name="Mürekkep 5175">
                  <a:extLst>
                    <a:ext uri="{FF2B5EF4-FFF2-40B4-BE49-F238E27FC236}">
                      <a16:creationId xmlns:a16="http://schemas.microsoft.com/office/drawing/2014/main" id="{9FE370CC-27F4-A6C8-8C96-5639B68C0028}"/>
                    </a:ext>
                  </a:extLst>
                </p14:cNvPr>
                <p14:cNvContentPartPr/>
                <p14:nvPr/>
              </p14:nvContentPartPr>
              <p14:xfrm>
                <a:off x="4115913" y="5921476"/>
                <a:ext cx="94320" cy="153360"/>
              </p14:xfrm>
            </p:contentPart>
          </mc:Choice>
          <mc:Fallback xmlns="">
            <p:pic>
              <p:nvPicPr>
                <p:cNvPr id="5176" name="Mürekkep 5175">
                  <a:extLst>
                    <a:ext uri="{FF2B5EF4-FFF2-40B4-BE49-F238E27FC236}">
                      <a16:creationId xmlns:a16="http://schemas.microsoft.com/office/drawing/2014/main" id="{9FE370CC-27F4-A6C8-8C96-5639B68C002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00793" y="5905996"/>
                  <a:ext cx="124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177" name="Mürekkep 5176">
                  <a:extLst>
                    <a:ext uri="{FF2B5EF4-FFF2-40B4-BE49-F238E27FC236}">
                      <a16:creationId xmlns:a16="http://schemas.microsoft.com/office/drawing/2014/main" id="{09F4D987-FA9B-3407-132E-9A3D14970AE6}"/>
                    </a:ext>
                  </a:extLst>
                </p14:cNvPr>
                <p14:cNvContentPartPr/>
                <p14:nvPr/>
              </p14:nvContentPartPr>
              <p14:xfrm>
                <a:off x="4268913" y="5952076"/>
                <a:ext cx="45360" cy="90360"/>
              </p14:xfrm>
            </p:contentPart>
          </mc:Choice>
          <mc:Fallback xmlns="">
            <p:pic>
              <p:nvPicPr>
                <p:cNvPr id="5177" name="Mürekkep 5176">
                  <a:extLst>
                    <a:ext uri="{FF2B5EF4-FFF2-40B4-BE49-F238E27FC236}">
                      <a16:creationId xmlns:a16="http://schemas.microsoft.com/office/drawing/2014/main" id="{09F4D987-FA9B-3407-132E-9A3D14970AE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53793" y="5936956"/>
                  <a:ext cx="75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178" name="Mürekkep 5177">
                  <a:extLst>
                    <a:ext uri="{FF2B5EF4-FFF2-40B4-BE49-F238E27FC236}">
                      <a16:creationId xmlns:a16="http://schemas.microsoft.com/office/drawing/2014/main" id="{C5417DDD-F905-19FA-F516-4A60C9506ABA}"/>
                    </a:ext>
                  </a:extLst>
                </p14:cNvPr>
                <p14:cNvContentPartPr/>
                <p14:nvPr/>
              </p14:nvContentPartPr>
              <p14:xfrm>
                <a:off x="4291593" y="5974756"/>
                <a:ext cx="126000" cy="87480"/>
              </p14:xfrm>
            </p:contentPart>
          </mc:Choice>
          <mc:Fallback xmlns="">
            <p:pic>
              <p:nvPicPr>
                <p:cNvPr id="5178" name="Mürekkep 5177">
                  <a:extLst>
                    <a:ext uri="{FF2B5EF4-FFF2-40B4-BE49-F238E27FC236}">
                      <a16:creationId xmlns:a16="http://schemas.microsoft.com/office/drawing/2014/main" id="{C5417DDD-F905-19FA-F516-4A60C9506AB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76473" y="5959276"/>
                  <a:ext cx="156600" cy="1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180" name="Mürekkep 5179">
                <a:extLst>
                  <a:ext uri="{FF2B5EF4-FFF2-40B4-BE49-F238E27FC236}">
                    <a16:creationId xmlns:a16="http://schemas.microsoft.com/office/drawing/2014/main" id="{A58D25AA-6B35-3D47-BA59-5F528759249E}"/>
                  </a:ext>
                </a:extLst>
              </p14:cNvPr>
              <p14:cNvContentPartPr/>
              <p14:nvPr/>
            </p14:nvContentPartPr>
            <p14:xfrm>
              <a:off x="5089353" y="5635636"/>
              <a:ext cx="1435320" cy="395640"/>
            </p14:xfrm>
          </p:contentPart>
        </mc:Choice>
        <mc:Fallback xmlns="">
          <p:pic>
            <p:nvPicPr>
              <p:cNvPr id="5180" name="Mürekkep 5179">
                <a:extLst>
                  <a:ext uri="{FF2B5EF4-FFF2-40B4-BE49-F238E27FC236}">
                    <a16:creationId xmlns:a16="http://schemas.microsoft.com/office/drawing/2014/main" id="{A58D25AA-6B35-3D47-BA59-5F528759249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074233" y="5620516"/>
                <a:ext cx="14655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181" name="Mürekkep 5180">
                <a:extLst>
                  <a:ext uri="{FF2B5EF4-FFF2-40B4-BE49-F238E27FC236}">
                    <a16:creationId xmlns:a16="http://schemas.microsoft.com/office/drawing/2014/main" id="{249E69FA-8D25-53A2-AF3D-A811BD80BB7B}"/>
                  </a:ext>
                </a:extLst>
              </p14:cNvPr>
              <p14:cNvContentPartPr/>
              <p14:nvPr/>
            </p14:nvContentPartPr>
            <p14:xfrm>
              <a:off x="7577673" y="5444116"/>
              <a:ext cx="342360" cy="77760"/>
            </p14:xfrm>
          </p:contentPart>
        </mc:Choice>
        <mc:Fallback xmlns="">
          <p:pic>
            <p:nvPicPr>
              <p:cNvPr id="5181" name="Mürekkep 5180">
                <a:extLst>
                  <a:ext uri="{FF2B5EF4-FFF2-40B4-BE49-F238E27FC236}">
                    <a16:creationId xmlns:a16="http://schemas.microsoft.com/office/drawing/2014/main" id="{249E69FA-8D25-53A2-AF3D-A811BD80BB7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562193" y="5428636"/>
                <a:ext cx="37296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6" name="Grup 3075">
            <a:extLst>
              <a:ext uri="{FF2B5EF4-FFF2-40B4-BE49-F238E27FC236}">
                <a16:creationId xmlns:a16="http://schemas.microsoft.com/office/drawing/2014/main" id="{D89215CB-DB3A-E952-B320-14C275289AEB}"/>
              </a:ext>
            </a:extLst>
          </p:cNvPr>
          <p:cNvGrpSpPr/>
          <p:nvPr/>
        </p:nvGrpSpPr>
        <p:grpSpPr>
          <a:xfrm>
            <a:off x="8473713" y="5318836"/>
            <a:ext cx="731880" cy="348840"/>
            <a:chOff x="8473713" y="5318836"/>
            <a:chExt cx="73188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182" name="Mürekkep 5181">
                  <a:extLst>
                    <a:ext uri="{FF2B5EF4-FFF2-40B4-BE49-F238E27FC236}">
                      <a16:creationId xmlns:a16="http://schemas.microsoft.com/office/drawing/2014/main" id="{52B67709-52EF-F188-772E-9EDAC1318338}"/>
                    </a:ext>
                  </a:extLst>
                </p14:cNvPr>
                <p14:cNvContentPartPr/>
                <p14:nvPr/>
              </p14:nvContentPartPr>
              <p14:xfrm>
                <a:off x="8473713" y="5318836"/>
                <a:ext cx="178200" cy="316800"/>
              </p14:xfrm>
            </p:contentPart>
          </mc:Choice>
          <mc:Fallback xmlns="">
            <p:pic>
              <p:nvPicPr>
                <p:cNvPr id="5182" name="Mürekkep 5181">
                  <a:extLst>
                    <a:ext uri="{FF2B5EF4-FFF2-40B4-BE49-F238E27FC236}">
                      <a16:creationId xmlns:a16="http://schemas.microsoft.com/office/drawing/2014/main" id="{52B67709-52EF-F188-772E-9EDAC131833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58233" y="5303716"/>
                  <a:ext cx="208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183" name="Mürekkep 5182">
                  <a:extLst>
                    <a:ext uri="{FF2B5EF4-FFF2-40B4-BE49-F238E27FC236}">
                      <a16:creationId xmlns:a16="http://schemas.microsoft.com/office/drawing/2014/main" id="{6EBC6B18-58BF-5597-5758-42B6790F3D53}"/>
                    </a:ext>
                  </a:extLst>
                </p14:cNvPr>
                <p14:cNvContentPartPr/>
                <p14:nvPr/>
              </p14:nvContentPartPr>
              <p14:xfrm>
                <a:off x="8685393" y="5582356"/>
                <a:ext cx="71640" cy="69120"/>
              </p14:xfrm>
            </p:contentPart>
          </mc:Choice>
          <mc:Fallback xmlns="">
            <p:pic>
              <p:nvPicPr>
                <p:cNvPr id="5183" name="Mürekkep 5182">
                  <a:extLst>
                    <a:ext uri="{FF2B5EF4-FFF2-40B4-BE49-F238E27FC236}">
                      <a16:creationId xmlns:a16="http://schemas.microsoft.com/office/drawing/2014/main" id="{6EBC6B18-58BF-5597-5758-42B6790F3D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69913" y="5567236"/>
                  <a:ext cx="102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072" name="Mürekkep 3071">
                  <a:extLst>
                    <a:ext uri="{FF2B5EF4-FFF2-40B4-BE49-F238E27FC236}">
                      <a16:creationId xmlns:a16="http://schemas.microsoft.com/office/drawing/2014/main" id="{A28E1091-8D6F-2722-0242-689668E84F4C}"/>
                    </a:ext>
                  </a:extLst>
                </p14:cNvPr>
                <p14:cNvContentPartPr/>
                <p14:nvPr/>
              </p14:nvContentPartPr>
              <p14:xfrm>
                <a:off x="8860713" y="5549596"/>
                <a:ext cx="10080" cy="115920"/>
              </p14:xfrm>
            </p:contentPart>
          </mc:Choice>
          <mc:Fallback xmlns="">
            <p:pic>
              <p:nvPicPr>
                <p:cNvPr id="3072" name="Mürekkep 3071">
                  <a:extLst>
                    <a:ext uri="{FF2B5EF4-FFF2-40B4-BE49-F238E27FC236}">
                      <a16:creationId xmlns:a16="http://schemas.microsoft.com/office/drawing/2014/main" id="{A28E1091-8D6F-2722-0242-689668E84F4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45593" y="5534116"/>
                  <a:ext cx="40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073" name="Mürekkep 3072">
                  <a:extLst>
                    <a:ext uri="{FF2B5EF4-FFF2-40B4-BE49-F238E27FC236}">
                      <a16:creationId xmlns:a16="http://schemas.microsoft.com/office/drawing/2014/main" id="{0459D1DE-B644-866F-BBDD-27DFDD95AA4F}"/>
                    </a:ext>
                  </a:extLst>
                </p14:cNvPr>
                <p14:cNvContentPartPr/>
                <p14:nvPr/>
              </p14:nvContentPartPr>
              <p14:xfrm>
                <a:off x="8848113" y="5590636"/>
                <a:ext cx="72360" cy="77040"/>
              </p14:xfrm>
            </p:contentPart>
          </mc:Choice>
          <mc:Fallback xmlns="">
            <p:pic>
              <p:nvPicPr>
                <p:cNvPr id="3073" name="Mürekkep 3072">
                  <a:extLst>
                    <a:ext uri="{FF2B5EF4-FFF2-40B4-BE49-F238E27FC236}">
                      <a16:creationId xmlns:a16="http://schemas.microsoft.com/office/drawing/2014/main" id="{0459D1DE-B644-866F-BBDD-27DFDD95AA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32633" y="5575516"/>
                  <a:ext cx="102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74" name="Mürekkep 3073">
                  <a:extLst>
                    <a:ext uri="{FF2B5EF4-FFF2-40B4-BE49-F238E27FC236}">
                      <a16:creationId xmlns:a16="http://schemas.microsoft.com/office/drawing/2014/main" id="{D39A6CA8-840D-147D-B433-C9E0308A5C36}"/>
                    </a:ext>
                  </a:extLst>
                </p14:cNvPr>
                <p14:cNvContentPartPr/>
                <p14:nvPr/>
              </p14:nvContentPartPr>
              <p14:xfrm>
                <a:off x="9104073" y="5533396"/>
                <a:ext cx="78840" cy="20160"/>
              </p14:xfrm>
            </p:contentPart>
          </mc:Choice>
          <mc:Fallback xmlns="">
            <p:pic>
              <p:nvPicPr>
                <p:cNvPr id="3074" name="Mürekkep 3073">
                  <a:extLst>
                    <a:ext uri="{FF2B5EF4-FFF2-40B4-BE49-F238E27FC236}">
                      <a16:creationId xmlns:a16="http://schemas.microsoft.com/office/drawing/2014/main" id="{D39A6CA8-840D-147D-B433-C9E0308A5C3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88593" y="5518276"/>
                  <a:ext cx="109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075" name="Mürekkep 3074">
                  <a:extLst>
                    <a:ext uri="{FF2B5EF4-FFF2-40B4-BE49-F238E27FC236}">
                      <a16:creationId xmlns:a16="http://schemas.microsoft.com/office/drawing/2014/main" id="{BB652C8D-5DBC-1E28-B2E3-E399FBD7D50D}"/>
                    </a:ext>
                  </a:extLst>
                </p14:cNvPr>
                <p14:cNvContentPartPr/>
                <p14:nvPr/>
              </p14:nvContentPartPr>
              <p14:xfrm>
                <a:off x="9094713" y="5499556"/>
                <a:ext cx="110880" cy="8640"/>
              </p14:xfrm>
            </p:contentPart>
          </mc:Choice>
          <mc:Fallback xmlns="">
            <p:pic>
              <p:nvPicPr>
                <p:cNvPr id="3075" name="Mürekkep 3074">
                  <a:extLst>
                    <a:ext uri="{FF2B5EF4-FFF2-40B4-BE49-F238E27FC236}">
                      <a16:creationId xmlns:a16="http://schemas.microsoft.com/office/drawing/2014/main" id="{BB652C8D-5DBC-1E28-B2E3-E399FBD7D5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79233" y="5484436"/>
                  <a:ext cx="14148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9" name="Grup 3098">
            <a:extLst>
              <a:ext uri="{FF2B5EF4-FFF2-40B4-BE49-F238E27FC236}">
                <a16:creationId xmlns:a16="http://schemas.microsoft.com/office/drawing/2014/main" id="{92D3EAD7-5B18-3AF9-FC5C-4665879798B1}"/>
              </a:ext>
            </a:extLst>
          </p:cNvPr>
          <p:cNvGrpSpPr/>
          <p:nvPr/>
        </p:nvGrpSpPr>
        <p:grpSpPr>
          <a:xfrm>
            <a:off x="9435993" y="5216236"/>
            <a:ext cx="2293920" cy="435240"/>
            <a:chOff x="9435993" y="5216236"/>
            <a:chExt cx="2293920" cy="4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077" name="Mürekkep 3076">
                  <a:extLst>
                    <a:ext uri="{FF2B5EF4-FFF2-40B4-BE49-F238E27FC236}">
                      <a16:creationId xmlns:a16="http://schemas.microsoft.com/office/drawing/2014/main" id="{51AFB9A8-A9C2-2FCA-6415-C088D44ED582}"/>
                    </a:ext>
                  </a:extLst>
                </p14:cNvPr>
                <p14:cNvContentPartPr/>
                <p14:nvPr/>
              </p14:nvContentPartPr>
              <p14:xfrm>
                <a:off x="9435993" y="5627716"/>
                <a:ext cx="94320" cy="18000"/>
              </p14:xfrm>
            </p:contentPart>
          </mc:Choice>
          <mc:Fallback xmlns="">
            <p:pic>
              <p:nvPicPr>
                <p:cNvPr id="3077" name="Mürekkep 3076">
                  <a:extLst>
                    <a:ext uri="{FF2B5EF4-FFF2-40B4-BE49-F238E27FC236}">
                      <a16:creationId xmlns:a16="http://schemas.microsoft.com/office/drawing/2014/main" id="{51AFB9A8-A9C2-2FCA-6415-C088D44ED5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20873" y="5612596"/>
                  <a:ext cx="124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78" name="Mürekkep 3077">
                  <a:extLst>
                    <a:ext uri="{FF2B5EF4-FFF2-40B4-BE49-F238E27FC236}">
                      <a16:creationId xmlns:a16="http://schemas.microsoft.com/office/drawing/2014/main" id="{62C7EA42-2923-4FF9-C304-CC261AF5D19A}"/>
                    </a:ext>
                  </a:extLst>
                </p14:cNvPr>
                <p14:cNvContentPartPr/>
                <p14:nvPr/>
              </p14:nvContentPartPr>
              <p14:xfrm>
                <a:off x="9671793" y="5471476"/>
                <a:ext cx="92520" cy="180000"/>
              </p14:xfrm>
            </p:contentPart>
          </mc:Choice>
          <mc:Fallback xmlns="">
            <p:pic>
              <p:nvPicPr>
                <p:cNvPr id="3078" name="Mürekkep 3077">
                  <a:extLst>
                    <a:ext uri="{FF2B5EF4-FFF2-40B4-BE49-F238E27FC236}">
                      <a16:creationId xmlns:a16="http://schemas.microsoft.com/office/drawing/2014/main" id="{62C7EA42-2923-4FF9-C304-CC261AF5D19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56673" y="5456356"/>
                  <a:ext cx="123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079" name="Mürekkep 3078">
                  <a:extLst>
                    <a:ext uri="{FF2B5EF4-FFF2-40B4-BE49-F238E27FC236}">
                      <a16:creationId xmlns:a16="http://schemas.microsoft.com/office/drawing/2014/main" id="{61FBF102-4703-EEE9-D0CA-EDB04472C673}"/>
                    </a:ext>
                  </a:extLst>
                </p14:cNvPr>
                <p14:cNvContentPartPr/>
                <p14:nvPr/>
              </p14:nvContentPartPr>
              <p14:xfrm>
                <a:off x="9806793" y="5401636"/>
                <a:ext cx="146880" cy="205200"/>
              </p14:xfrm>
            </p:contentPart>
          </mc:Choice>
          <mc:Fallback xmlns="">
            <p:pic>
              <p:nvPicPr>
                <p:cNvPr id="3079" name="Mürekkep 3078">
                  <a:extLst>
                    <a:ext uri="{FF2B5EF4-FFF2-40B4-BE49-F238E27FC236}">
                      <a16:creationId xmlns:a16="http://schemas.microsoft.com/office/drawing/2014/main" id="{61FBF102-4703-EEE9-D0CA-EDB04472C67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91673" y="5386156"/>
                  <a:ext cx="177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080" name="Mürekkep 3079">
                  <a:extLst>
                    <a:ext uri="{FF2B5EF4-FFF2-40B4-BE49-F238E27FC236}">
                      <a16:creationId xmlns:a16="http://schemas.microsoft.com/office/drawing/2014/main" id="{788BEA4E-154F-BBD1-7934-742D236A1CF0}"/>
                    </a:ext>
                  </a:extLst>
                </p14:cNvPr>
                <p14:cNvContentPartPr/>
                <p14:nvPr/>
              </p14:nvContentPartPr>
              <p14:xfrm>
                <a:off x="9987513" y="5509636"/>
                <a:ext cx="21600" cy="99360"/>
              </p14:xfrm>
            </p:contentPart>
          </mc:Choice>
          <mc:Fallback xmlns="">
            <p:pic>
              <p:nvPicPr>
                <p:cNvPr id="3080" name="Mürekkep 3079">
                  <a:extLst>
                    <a:ext uri="{FF2B5EF4-FFF2-40B4-BE49-F238E27FC236}">
                      <a16:creationId xmlns:a16="http://schemas.microsoft.com/office/drawing/2014/main" id="{788BEA4E-154F-BBD1-7934-742D236A1CF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72393" y="5494156"/>
                  <a:ext cx="52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081" name="Mürekkep 3080">
                  <a:extLst>
                    <a:ext uri="{FF2B5EF4-FFF2-40B4-BE49-F238E27FC236}">
                      <a16:creationId xmlns:a16="http://schemas.microsoft.com/office/drawing/2014/main" id="{9E24B794-5D6C-CC25-4707-8170F51A0862}"/>
                    </a:ext>
                  </a:extLst>
                </p14:cNvPr>
                <p14:cNvContentPartPr/>
                <p14:nvPr/>
              </p14:nvContentPartPr>
              <p14:xfrm>
                <a:off x="10001193" y="5566156"/>
                <a:ext cx="78480" cy="55080"/>
              </p14:xfrm>
            </p:contentPart>
          </mc:Choice>
          <mc:Fallback xmlns="">
            <p:pic>
              <p:nvPicPr>
                <p:cNvPr id="3081" name="Mürekkep 3080">
                  <a:extLst>
                    <a:ext uri="{FF2B5EF4-FFF2-40B4-BE49-F238E27FC236}">
                      <a16:creationId xmlns:a16="http://schemas.microsoft.com/office/drawing/2014/main" id="{9E24B794-5D6C-CC25-4707-8170F51A086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86073" y="5551036"/>
                  <a:ext cx="108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082" name="Mürekkep 3081">
                  <a:extLst>
                    <a:ext uri="{FF2B5EF4-FFF2-40B4-BE49-F238E27FC236}">
                      <a16:creationId xmlns:a16="http://schemas.microsoft.com/office/drawing/2014/main" id="{EB70F458-3766-1AB8-A04A-537EF3838ACD}"/>
                    </a:ext>
                  </a:extLst>
                </p14:cNvPr>
                <p14:cNvContentPartPr/>
                <p14:nvPr/>
              </p14:nvContentPartPr>
              <p14:xfrm>
                <a:off x="10134033" y="5539516"/>
                <a:ext cx="69120" cy="14760"/>
              </p14:xfrm>
            </p:contentPart>
          </mc:Choice>
          <mc:Fallback xmlns="">
            <p:pic>
              <p:nvPicPr>
                <p:cNvPr id="3082" name="Mürekkep 3081">
                  <a:extLst>
                    <a:ext uri="{FF2B5EF4-FFF2-40B4-BE49-F238E27FC236}">
                      <a16:creationId xmlns:a16="http://schemas.microsoft.com/office/drawing/2014/main" id="{EB70F458-3766-1AB8-A04A-537EF3838AC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18913" y="5524396"/>
                  <a:ext cx="99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083" name="Mürekkep 3082">
                  <a:extLst>
                    <a:ext uri="{FF2B5EF4-FFF2-40B4-BE49-F238E27FC236}">
                      <a16:creationId xmlns:a16="http://schemas.microsoft.com/office/drawing/2014/main" id="{6010C6E9-2DAE-5938-0819-34C0D24496C6}"/>
                    </a:ext>
                  </a:extLst>
                </p14:cNvPr>
                <p14:cNvContentPartPr/>
                <p14:nvPr/>
              </p14:nvContentPartPr>
              <p14:xfrm>
                <a:off x="10265793" y="5443396"/>
                <a:ext cx="104040" cy="117360"/>
              </p14:xfrm>
            </p:contentPart>
          </mc:Choice>
          <mc:Fallback xmlns="">
            <p:pic>
              <p:nvPicPr>
                <p:cNvPr id="3083" name="Mürekkep 3082">
                  <a:extLst>
                    <a:ext uri="{FF2B5EF4-FFF2-40B4-BE49-F238E27FC236}">
                      <a16:creationId xmlns:a16="http://schemas.microsoft.com/office/drawing/2014/main" id="{6010C6E9-2DAE-5938-0819-34C0D24496C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50673" y="5428276"/>
                  <a:ext cx="134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084" name="Mürekkep 3083">
                  <a:extLst>
                    <a:ext uri="{FF2B5EF4-FFF2-40B4-BE49-F238E27FC236}">
                      <a16:creationId xmlns:a16="http://schemas.microsoft.com/office/drawing/2014/main" id="{01A0F4A0-6842-6147-1A94-5A9CA9B1845C}"/>
                    </a:ext>
                  </a:extLst>
                </p14:cNvPr>
                <p14:cNvContentPartPr/>
                <p14:nvPr/>
              </p14:nvContentPartPr>
              <p14:xfrm>
                <a:off x="10395033" y="5484436"/>
                <a:ext cx="32400" cy="92880"/>
              </p14:xfrm>
            </p:contentPart>
          </mc:Choice>
          <mc:Fallback xmlns="">
            <p:pic>
              <p:nvPicPr>
                <p:cNvPr id="3084" name="Mürekkep 3083">
                  <a:extLst>
                    <a:ext uri="{FF2B5EF4-FFF2-40B4-BE49-F238E27FC236}">
                      <a16:creationId xmlns:a16="http://schemas.microsoft.com/office/drawing/2014/main" id="{01A0F4A0-6842-6147-1A94-5A9CA9B1845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79913" y="5468956"/>
                  <a:ext cx="63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085" name="Mürekkep 3084">
                  <a:extLst>
                    <a:ext uri="{FF2B5EF4-FFF2-40B4-BE49-F238E27FC236}">
                      <a16:creationId xmlns:a16="http://schemas.microsoft.com/office/drawing/2014/main" id="{B97598C3-18E1-735D-626F-8813FEC3C946}"/>
                    </a:ext>
                  </a:extLst>
                </p14:cNvPr>
                <p14:cNvContentPartPr/>
                <p14:nvPr/>
              </p14:nvContentPartPr>
              <p14:xfrm>
                <a:off x="10411233" y="5518996"/>
                <a:ext cx="97200" cy="73080"/>
              </p14:xfrm>
            </p:contentPart>
          </mc:Choice>
          <mc:Fallback xmlns="">
            <p:pic>
              <p:nvPicPr>
                <p:cNvPr id="3085" name="Mürekkep 3084">
                  <a:extLst>
                    <a:ext uri="{FF2B5EF4-FFF2-40B4-BE49-F238E27FC236}">
                      <a16:creationId xmlns:a16="http://schemas.microsoft.com/office/drawing/2014/main" id="{B97598C3-18E1-735D-626F-8813FEC3C9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95753" y="5503876"/>
                  <a:ext cx="127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086" name="Mürekkep 3085">
                  <a:extLst>
                    <a:ext uri="{FF2B5EF4-FFF2-40B4-BE49-F238E27FC236}">
                      <a16:creationId xmlns:a16="http://schemas.microsoft.com/office/drawing/2014/main" id="{CABE8E27-D568-22ED-4FA6-F1E69ABB413E}"/>
                    </a:ext>
                  </a:extLst>
                </p14:cNvPr>
                <p14:cNvContentPartPr/>
                <p14:nvPr/>
              </p14:nvContentPartPr>
              <p14:xfrm>
                <a:off x="10573593" y="5379676"/>
                <a:ext cx="74520" cy="204840"/>
              </p14:xfrm>
            </p:contentPart>
          </mc:Choice>
          <mc:Fallback xmlns="">
            <p:pic>
              <p:nvPicPr>
                <p:cNvPr id="3086" name="Mürekkep 3085">
                  <a:extLst>
                    <a:ext uri="{FF2B5EF4-FFF2-40B4-BE49-F238E27FC236}">
                      <a16:creationId xmlns:a16="http://schemas.microsoft.com/office/drawing/2014/main" id="{CABE8E27-D568-22ED-4FA6-F1E69ABB413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58473" y="5364196"/>
                  <a:ext cx="104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088" name="Mürekkep 3087">
                  <a:extLst>
                    <a:ext uri="{FF2B5EF4-FFF2-40B4-BE49-F238E27FC236}">
                      <a16:creationId xmlns:a16="http://schemas.microsoft.com/office/drawing/2014/main" id="{8EB986C4-E04B-B8AE-D439-CF2290EC21CC}"/>
                    </a:ext>
                  </a:extLst>
                </p14:cNvPr>
                <p14:cNvContentPartPr/>
                <p14:nvPr/>
              </p14:nvContentPartPr>
              <p14:xfrm>
                <a:off x="10739193" y="5346196"/>
                <a:ext cx="127800" cy="278280"/>
              </p14:xfrm>
            </p:contentPart>
          </mc:Choice>
          <mc:Fallback xmlns="">
            <p:pic>
              <p:nvPicPr>
                <p:cNvPr id="3088" name="Mürekkep 3087">
                  <a:extLst>
                    <a:ext uri="{FF2B5EF4-FFF2-40B4-BE49-F238E27FC236}">
                      <a16:creationId xmlns:a16="http://schemas.microsoft.com/office/drawing/2014/main" id="{8EB986C4-E04B-B8AE-D439-CF2290EC21C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24073" y="5330716"/>
                  <a:ext cx="1580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089" name="Mürekkep 3088">
                  <a:extLst>
                    <a:ext uri="{FF2B5EF4-FFF2-40B4-BE49-F238E27FC236}">
                      <a16:creationId xmlns:a16="http://schemas.microsoft.com/office/drawing/2014/main" id="{BD6221AC-40E0-70CC-2484-11F09624B71B}"/>
                    </a:ext>
                  </a:extLst>
                </p14:cNvPr>
                <p14:cNvContentPartPr/>
                <p14:nvPr/>
              </p14:nvContentPartPr>
              <p14:xfrm>
                <a:off x="10746033" y="5468236"/>
                <a:ext cx="108360" cy="58320"/>
              </p14:xfrm>
            </p:contentPart>
          </mc:Choice>
          <mc:Fallback xmlns="">
            <p:pic>
              <p:nvPicPr>
                <p:cNvPr id="3089" name="Mürekkep 3088">
                  <a:extLst>
                    <a:ext uri="{FF2B5EF4-FFF2-40B4-BE49-F238E27FC236}">
                      <a16:creationId xmlns:a16="http://schemas.microsoft.com/office/drawing/2014/main" id="{BD6221AC-40E0-70CC-2484-11F09624B7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30913" y="5453116"/>
                  <a:ext cx="138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090" name="Mürekkep 3089">
                  <a:extLst>
                    <a:ext uri="{FF2B5EF4-FFF2-40B4-BE49-F238E27FC236}">
                      <a16:creationId xmlns:a16="http://schemas.microsoft.com/office/drawing/2014/main" id="{FA2AAC35-4D54-9075-BD22-6E74095987FD}"/>
                    </a:ext>
                  </a:extLst>
                </p14:cNvPr>
                <p14:cNvContentPartPr/>
                <p14:nvPr/>
              </p14:nvContentPartPr>
              <p14:xfrm>
                <a:off x="10992633" y="5300116"/>
                <a:ext cx="27360" cy="82080"/>
              </p14:xfrm>
            </p:contentPart>
          </mc:Choice>
          <mc:Fallback xmlns="">
            <p:pic>
              <p:nvPicPr>
                <p:cNvPr id="3090" name="Mürekkep 3089">
                  <a:extLst>
                    <a:ext uri="{FF2B5EF4-FFF2-40B4-BE49-F238E27FC236}">
                      <a16:creationId xmlns:a16="http://schemas.microsoft.com/office/drawing/2014/main" id="{FA2AAC35-4D54-9075-BD22-6E74095987F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77513" y="5284996"/>
                  <a:ext cx="57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091" name="Mürekkep 3090">
                  <a:extLst>
                    <a:ext uri="{FF2B5EF4-FFF2-40B4-BE49-F238E27FC236}">
                      <a16:creationId xmlns:a16="http://schemas.microsoft.com/office/drawing/2014/main" id="{407B6B8E-FED4-9F77-DE5C-9548EAEAA301}"/>
                    </a:ext>
                  </a:extLst>
                </p14:cNvPr>
                <p14:cNvContentPartPr/>
                <p14:nvPr/>
              </p14:nvContentPartPr>
              <p14:xfrm>
                <a:off x="11086593" y="5353396"/>
                <a:ext cx="63360" cy="153000"/>
              </p14:xfrm>
            </p:contentPart>
          </mc:Choice>
          <mc:Fallback xmlns="">
            <p:pic>
              <p:nvPicPr>
                <p:cNvPr id="3091" name="Mürekkep 3090">
                  <a:extLst>
                    <a:ext uri="{FF2B5EF4-FFF2-40B4-BE49-F238E27FC236}">
                      <a16:creationId xmlns:a16="http://schemas.microsoft.com/office/drawing/2014/main" id="{407B6B8E-FED4-9F77-DE5C-9548EAEAA30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71473" y="5338276"/>
                  <a:ext cx="93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094" name="Mürekkep 3093">
                  <a:extLst>
                    <a:ext uri="{FF2B5EF4-FFF2-40B4-BE49-F238E27FC236}">
                      <a16:creationId xmlns:a16="http://schemas.microsoft.com/office/drawing/2014/main" id="{4893977C-A2E5-3FF3-18A2-BEE32BB48F2F}"/>
                    </a:ext>
                  </a:extLst>
                </p14:cNvPr>
                <p14:cNvContentPartPr/>
                <p14:nvPr/>
              </p14:nvContentPartPr>
              <p14:xfrm>
                <a:off x="11203233" y="5390476"/>
                <a:ext cx="91080" cy="79560"/>
              </p14:xfrm>
            </p:contentPart>
          </mc:Choice>
          <mc:Fallback xmlns="">
            <p:pic>
              <p:nvPicPr>
                <p:cNvPr id="3094" name="Mürekkep 3093">
                  <a:extLst>
                    <a:ext uri="{FF2B5EF4-FFF2-40B4-BE49-F238E27FC236}">
                      <a16:creationId xmlns:a16="http://schemas.microsoft.com/office/drawing/2014/main" id="{4893977C-A2E5-3FF3-18A2-BEE32BB48F2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188113" y="5375356"/>
                  <a:ext cx="121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095" name="Mürekkep 3094">
                  <a:extLst>
                    <a:ext uri="{FF2B5EF4-FFF2-40B4-BE49-F238E27FC236}">
                      <a16:creationId xmlns:a16="http://schemas.microsoft.com/office/drawing/2014/main" id="{84B9F725-C748-98C2-309F-335A852B04D8}"/>
                    </a:ext>
                  </a:extLst>
                </p14:cNvPr>
                <p14:cNvContentPartPr/>
                <p14:nvPr/>
              </p14:nvContentPartPr>
              <p14:xfrm>
                <a:off x="11346153" y="5367436"/>
                <a:ext cx="132840" cy="111240"/>
              </p14:xfrm>
            </p:contentPart>
          </mc:Choice>
          <mc:Fallback xmlns="">
            <p:pic>
              <p:nvPicPr>
                <p:cNvPr id="3095" name="Mürekkep 3094">
                  <a:extLst>
                    <a:ext uri="{FF2B5EF4-FFF2-40B4-BE49-F238E27FC236}">
                      <a16:creationId xmlns:a16="http://schemas.microsoft.com/office/drawing/2014/main" id="{84B9F725-C748-98C2-309F-335A852B04D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330673" y="5351956"/>
                  <a:ext cx="163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096" name="Mürekkep 3095">
                  <a:extLst>
                    <a:ext uri="{FF2B5EF4-FFF2-40B4-BE49-F238E27FC236}">
                      <a16:creationId xmlns:a16="http://schemas.microsoft.com/office/drawing/2014/main" id="{F5F4AD3A-6495-C662-3C9D-1745F36DA733}"/>
                    </a:ext>
                  </a:extLst>
                </p14:cNvPr>
                <p14:cNvContentPartPr/>
                <p14:nvPr/>
              </p14:nvContentPartPr>
              <p14:xfrm>
                <a:off x="11526873" y="5273836"/>
                <a:ext cx="42840" cy="203400"/>
              </p14:xfrm>
            </p:contentPart>
          </mc:Choice>
          <mc:Fallback xmlns="">
            <p:pic>
              <p:nvPicPr>
                <p:cNvPr id="3096" name="Mürekkep 3095">
                  <a:extLst>
                    <a:ext uri="{FF2B5EF4-FFF2-40B4-BE49-F238E27FC236}">
                      <a16:creationId xmlns:a16="http://schemas.microsoft.com/office/drawing/2014/main" id="{F5F4AD3A-6495-C662-3C9D-1745F36DA7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511393" y="5258716"/>
                  <a:ext cx="73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097" name="Mürekkep 3096">
                  <a:extLst>
                    <a:ext uri="{FF2B5EF4-FFF2-40B4-BE49-F238E27FC236}">
                      <a16:creationId xmlns:a16="http://schemas.microsoft.com/office/drawing/2014/main" id="{555912EC-9E9C-EAD5-7BFB-666C75D94820}"/>
                    </a:ext>
                  </a:extLst>
                </p14:cNvPr>
                <p14:cNvContentPartPr/>
                <p14:nvPr/>
              </p14:nvContentPartPr>
              <p14:xfrm>
                <a:off x="11517153" y="5361676"/>
                <a:ext cx="104760" cy="24480"/>
              </p14:xfrm>
            </p:contentPart>
          </mc:Choice>
          <mc:Fallback xmlns="">
            <p:pic>
              <p:nvPicPr>
                <p:cNvPr id="3097" name="Mürekkep 3096">
                  <a:extLst>
                    <a:ext uri="{FF2B5EF4-FFF2-40B4-BE49-F238E27FC236}">
                      <a16:creationId xmlns:a16="http://schemas.microsoft.com/office/drawing/2014/main" id="{555912EC-9E9C-EAD5-7BFB-666C75D9482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502033" y="5346196"/>
                  <a:ext cx="135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098" name="Mürekkep 3097">
                  <a:extLst>
                    <a:ext uri="{FF2B5EF4-FFF2-40B4-BE49-F238E27FC236}">
                      <a16:creationId xmlns:a16="http://schemas.microsoft.com/office/drawing/2014/main" id="{2095602B-1BD5-9836-01C6-EEC95D3CAA4B}"/>
                    </a:ext>
                  </a:extLst>
                </p14:cNvPr>
                <p14:cNvContentPartPr/>
                <p14:nvPr/>
              </p14:nvContentPartPr>
              <p14:xfrm>
                <a:off x="11619393" y="5216236"/>
                <a:ext cx="110520" cy="286560"/>
              </p14:xfrm>
            </p:contentPart>
          </mc:Choice>
          <mc:Fallback xmlns="">
            <p:pic>
              <p:nvPicPr>
                <p:cNvPr id="3098" name="Mürekkep 3097">
                  <a:extLst>
                    <a:ext uri="{FF2B5EF4-FFF2-40B4-BE49-F238E27FC236}">
                      <a16:creationId xmlns:a16="http://schemas.microsoft.com/office/drawing/2014/main" id="{2095602B-1BD5-9836-01C6-EEC95D3CAA4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604273" y="5200756"/>
                  <a:ext cx="141120" cy="31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277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78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8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023CAC-F333-384D-1CA1-640C8A6F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GRADYAN INIS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AF399A3-B8B5-E4DE-FEC9-1182CE619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1D456-49DA-9021-BA6C-858E96091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33" y="39020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pic>
        <p:nvPicPr>
          <p:cNvPr id="6" name="Resim 54">
            <a:extLst>
              <a:ext uri="{FF2B5EF4-FFF2-40B4-BE49-F238E27FC236}">
                <a16:creationId xmlns:a16="http://schemas.microsoft.com/office/drawing/2014/main" id="{D67C58E3-77CC-2831-48A3-CD0F05E9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133" y="792219"/>
            <a:ext cx="2649734" cy="447672"/>
          </a:xfrm>
          <a:prstGeom prst="rect">
            <a:avLst/>
          </a:prstGeom>
        </p:spPr>
      </p:pic>
      <p:pic>
        <p:nvPicPr>
          <p:cNvPr id="7" name="Resim 55" descr="metin içeren bir resim&#10;&#10;Açıklama otomatik olarak oluşturuldu">
            <a:extLst>
              <a:ext uri="{FF2B5EF4-FFF2-40B4-BE49-F238E27FC236}">
                <a16:creationId xmlns:a16="http://schemas.microsoft.com/office/drawing/2014/main" id="{E9DADB0F-7685-F69E-37CA-D0A47B4B7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96" y="1527858"/>
            <a:ext cx="3186031" cy="598793"/>
          </a:xfrm>
          <a:prstGeom prst="rect">
            <a:avLst/>
          </a:prstGeom>
        </p:spPr>
      </p:pic>
      <p:pic>
        <p:nvPicPr>
          <p:cNvPr id="10" name="Resim 49">
            <a:extLst>
              <a:ext uri="{FF2B5EF4-FFF2-40B4-BE49-F238E27FC236}">
                <a16:creationId xmlns:a16="http://schemas.microsoft.com/office/drawing/2014/main" id="{6CCE7D80-59F9-91C7-75B5-B862EFEE7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745" y="792219"/>
            <a:ext cx="1707180" cy="598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D587F5-78E8-DB58-FDCD-3C80C8B6CEA9}"/>
              </a:ext>
            </a:extLst>
          </p:cNvPr>
          <p:cNvSpPr txBox="1"/>
          <p:nvPr/>
        </p:nvSpPr>
        <p:spPr>
          <a:xfrm>
            <a:off x="5119597" y="2232724"/>
            <a:ext cx="6777224" cy="34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Şimdi f’(net)’ i bulalım. Yani </a:t>
            </a:r>
            <a:r>
              <a:rPr lang="tr-T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Sigmoidin</a:t>
            </a:r>
            <a:r>
              <a:rPr lang="tr-T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türevi</a:t>
            </a:r>
            <a:endParaRPr lang="en-T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B517E-AA75-324D-C77C-D8E1CE36C558}"/>
              </a:ext>
            </a:extLst>
          </p:cNvPr>
          <p:cNvSpPr txBox="1"/>
          <p:nvPr/>
        </p:nvSpPr>
        <p:spPr>
          <a:xfrm>
            <a:off x="5513015" y="6508668"/>
            <a:ext cx="60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Zurada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(1992). </a:t>
            </a:r>
            <a:r>
              <a:rPr lang="en-US" sz="12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artificial neural systems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West Publishing Co..</a:t>
            </a:r>
            <a:endParaRPr lang="en-TR" sz="120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7A503621-9E9C-A92E-B125-7901E9896B1E}"/>
              </a:ext>
            </a:extLst>
          </p:cNvPr>
          <p:cNvSpPr txBox="1"/>
          <p:nvPr/>
        </p:nvSpPr>
        <p:spPr>
          <a:xfrm>
            <a:off x="4960340" y="3209895"/>
            <a:ext cx="2430369" cy="34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Sigmoid</a:t>
            </a:r>
            <a:endParaRPr lang="en-T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Bölümün Türevi">
            <a:extLst>
              <a:ext uri="{FF2B5EF4-FFF2-40B4-BE49-F238E27FC236}">
                <a16:creationId xmlns:a16="http://schemas.microsoft.com/office/drawing/2014/main" id="{9BFC8FFF-F7E8-2DD8-E18D-0282F6ED3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264" y="3754348"/>
            <a:ext cx="3162300" cy="5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98E74A-6BF1-12D1-FE51-32A8DB694ED4}"/>
              </a:ext>
            </a:extLst>
          </p:cNvPr>
          <p:cNvSpPr txBox="1"/>
          <p:nvPr/>
        </p:nvSpPr>
        <p:spPr>
          <a:xfrm>
            <a:off x="8486643" y="2948567"/>
            <a:ext cx="2430369" cy="34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Bölümün türevi</a:t>
            </a:r>
            <a:endParaRPr lang="en-T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D7882EE6-917F-7EB0-C151-8001EA850329}"/>
                  </a:ext>
                </a:extLst>
              </p:cNvPr>
              <p:cNvSpPr txBox="1"/>
              <p:nvPr/>
            </p:nvSpPr>
            <p:spPr>
              <a:xfrm>
                <a:off x="4960339" y="3670842"/>
                <a:ext cx="2430369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=1/</m:t>
                      </m:r>
                      <m:sSup>
                        <m:sSupPr>
                          <m:ctrlPr>
                            <a:rPr lang="tr-TR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tr-TR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tr-TR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TR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D7882EE6-917F-7EB0-C151-8001EA850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39" y="3670842"/>
                <a:ext cx="2430369" cy="491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 19">
            <a:extLst>
              <a:ext uri="{FF2B5EF4-FFF2-40B4-BE49-F238E27FC236}">
                <a16:creationId xmlns:a16="http://schemas.microsoft.com/office/drawing/2014/main" id="{CDE1BD5E-CA4D-72C3-8DB5-2447111DA0EA}"/>
              </a:ext>
            </a:extLst>
          </p:cNvPr>
          <p:cNvGrpSpPr/>
          <p:nvPr/>
        </p:nvGrpSpPr>
        <p:grpSpPr>
          <a:xfrm>
            <a:off x="6213273" y="5009236"/>
            <a:ext cx="453600" cy="345960"/>
            <a:chOff x="6213273" y="5009236"/>
            <a:chExt cx="45360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Mürekkep 13">
                  <a:extLst>
                    <a:ext uri="{FF2B5EF4-FFF2-40B4-BE49-F238E27FC236}">
                      <a16:creationId xmlns:a16="http://schemas.microsoft.com/office/drawing/2014/main" id="{FF2B1282-2206-F003-4147-A850B0100558}"/>
                    </a:ext>
                  </a:extLst>
                </p14:cNvPr>
                <p14:cNvContentPartPr/>
                <p14:nvPr/>
              </p14:nvContentPartPr>
              <p14:xfrm>
                <a:off x="6213273" y="5195716"/>
                <a:ext cx="152280" cy="159480"/>
              </p14:xfrm>
            </p:contentPart>
          </mc:Choice>
          <mc:Fallback xmlns="">
            <p:pic>
              <p:nvPicPr>
                <p:cNvPr id="14" name="Mürekkep 13">
                  <a:extLst>
                    <a:ext uri="{FF2B5EF4-FFF2-40B4-BE49-F238E27FC236}">
                      <a16:creationId xmlns:a16="http://schemas.microsoft.com/office/drawing/2014/main" id="{FF2B1282-2206-F003-4147-A850B01005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98153" y="5180596"/>
                  <a:ext cx="182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Mürekkep 14">
                  <a:extLst>
                    <a:ext uri="{FF2B5EF4-FFF2-40B4-BE49-F238E27FC236}">
                      <a16:creationId xmlns:a16="http://schemas.microsoft.com/office/drawing/2014/main" id="{0A654B36-C8DD-573D-0DD1-ECAB34C27B2B}"/>
                    </a:ext>
                  </a:extLst>
                </p14:cNvPr>
                <p14:cNvContentPartPr/>
                <p14:nvPr/>
              </p14:nvContentPartPr>
              <p14:xfrm>
                <a:off x="6425313" y="5074756"/>
                <a:ext cx="91080" cy="18000"/>
              </p14:xfrm>
            </p:contentPart>
          </mc:Choice>
          <mc:Fallback xmlns="">
            <p:pic>
              <p:nvPicPr>
                <p:cNvPr id="15" name="Mürekkep 14">
                  <a:extLst>
                    <a:ext uri="{FF2B5EF4-FFF2-40B4-BE49-F238E27FC236}">
                      <a16:creationId xmlns:a16="http://schemas.microsoft.com/office/drawing/2014/main" id="{0A654B36-C8DD-573D-0DD1-ECAB34C27B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09833" y="5059276"/>
                  <a:ext cx="121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Mürekkep 17">
                  <a:extLst>
                    <a:ext uri="{FF2B5EF4-FFF2-40B4-BE49-F238E27FC236}">
                      <a16:creationId xmlns:a16="http://schemas.microsoft.com/office/drawing/2014/main" id="{7825A07E-A091-6B40-09C3-06E1CCCA7B6B}"/>
                    </a:ext>
                  </a:extLst>
                </p14:cNvPr>
                <p14:cNvContentPartPr/>
                <p14:nvPr/>
              </p14:nvContentPartPr>
              <p14:xfrm>
                <a:off x="6567873" y="5026876"/>
                <a:ext cx="99000" cy="84600"/>
              </p14:xfrm>
            </p:contentPart>
          </mc:Choice>
          <mc:Fallback xmlns="">
            <p:pic>
              <p:nvPicPr>
                <p:cNvPr id="18" name="Mürekkep 17">
                  <a:extLst>
                    <a:ext uri="{FF2B5EF4-FFF2-40B4-BE49-F238E27FC236}">
                      <a16:creationId xmlns:a16="http://schemas.microsoft.com/office/drawing/2014/main" id="{7825A07E-A091-6B40-09C3-06E1CCCA7B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52753" y="5011396"/>
                  <a:ext cx="129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Mürekkep 18">
                  <a:extLst>
                    <a:ext uri="{FF2B5EF4-FFF2-40B4-BE49-F238E27FC236}">
                      <a16:creationId xmlns:a16="http://schemas.microsoft.com/office/drawing/2014/main" id="{7B7E866A-C727-BE80-9CCC-15CE0D649695}"/>
                    </a:ext>
                  </a:extLst>
                </p14:cNvPr>
                <p14:cNvContentPartPr/>
                <p14:nvPr/>
              </p14:nvContentPartPr>
              <p14:xfrm>
                <a:off x="6589473" y="5009236"/>
                <a:ext cx="72000" cy="124560"/>
              </p14:xfrm>
            </p:contentPart>
          </mc:Choice>
          <mc:Fallback xmlns="">
            <p:pic>
              <p:nvPicPr>
                <p:cNvPr id="19" name="Mürekkep 18">
                  <a:extLst>
                    <a:ext uri="{FF2B5EF4-FFF2-40B4-BE49-F238E27FC236}">
                      <a16:creationId xmlns:a16="http://schemas.microsoft.com/office/drawing/2014/main" id="{7B7E866A-C727-BE80-9CCC-15CE0D6496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73993" y="4994116"/>
                  <a:ext cx="1026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 32">
            <a:extLst>
              <a:ext uri="{FF2B5EF4-FFF2-40B4-BE49-F238E27FC236}">
                <a16:creationId xmlns:a16="http://schemas.microsoft.com/office/drawing/2014/main" id="{A4F07396-880E-BC05-A853-2E7545B8D3FD}"/>
              </a:ext>
            </a:extLst>
          </p:cNvPr>
          <p:cNvGrpSpPr/>
          <p:nvPr/>
        </p:nvGrpSpPr>
        <p:grpSpPr>
          <a:xfrm>
            <a:off x="6856233" y="5230276"/>
            <a:ext cx="149760" cy="81360"/>
            <a:chOff x="6856233" y="5230276"/>
            <a:chExt cx="1497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Mürekkep 20">
                  <a:extLst>
                    <a:ext uri="{FF2B5EF4-FFF2-40B4-BE49-F238E27FC236}">
                      <a16:creationId xmlns:a16="http://schemas.microsoft.com/office/drawing/2014/main" id="{5E250303-D371-19F4-84A3-0B2388ABFBDF}"/>
                    </a:ext>
                  </a:extLst>
                </p14:cNvPr>
                <p14:cNvContentPartPr/>
                <p14:nvPr/>
              </p14:nvContentPartPr>
              <p14:xfrm>
                <a:off x="6901953" y="5230276"/>
                <a:ext cx="104040" cy="5400"/>
              </p14:xfrm>
            </p:contentPart>
          </mc:Choice>
          <mc:Fallback xmlns="">
            <p:pic>
              <p:nvPicPr>
                <p:cNvPr id="21" name="Mürekkep 20">
                  <a:extLst>
                    <a:ext uri="{FF2B5EF4-FFF2-40B4-BE49-F238E27FC236}">
                      <a16:creationId xmlns:a16="http://schemas.microsoft.com/office/drawing/2014/main" id="{5E250303-D371-19F4-84A3-0B2388ABFBD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86833" y="5214796"/>
                  <a:ext cx="134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Mürekkep 21">
                  <a:extLst>
                    <a:ext uri="{FF2B5EF4-FFF2-40B4-BE49-F238E27FC236}">
                      <a16:creationId xmlns:a16="http://schemas.microsoft.com/office/drawing/2014/main" id="{A331A0A6-5E16-40BD-E521-B2950DD312AC}"/>
                    </a:ext>
                  </a:extLst>
                </p14:cNvPr>
                <p14:cNvContentPartPr/>
                <p14:nvPr/>
              </p14:nvContentPartPr>
              <p14:xfrm>
                <a:off x="6856233" y="5306236"/>
                <a:ext cx="125640" cy="5400"/>
              </p14:xfrm>
            </p:contentPart>
          </mc:Choice>
          <mc:Fallback xmlns="">
            <p:pic>
              <p:nvPicPr>
                <p:cNvPr id="22" name="Mürekkep 21">
                  <a:extLst>
                    <a:ext uri="{FF2B5EF4-FFF2-40B4-BE49-F238E27FC236}">
                      <a16:creationId xmlns:a16="http://schemas.microsoft.com/office/drawing/2014/main" id="{A331A0A6-5E16-40BD-E521-B2950DD312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41113" y="5291116"/>
                  <a:ext cx="1562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61EC77BF-773E-D250-3C6A-5DC51F2216A6}"/>
              </a:ext>
            </a:extLst>
          </p:cNvPr>
          <p:cNvGrpSpPr/>
          <p:nvPr/>
        </p:nvGrpSpPr>
        <p:grpSpPr>
          <a:xfrm>
            <a:off x="7206873" y="5043796"/>
            <a:ext cx="1027800" cy="309960"/>
            <a:chOff x="7206873" y="5043796"/>
            <a:chExt cx="102780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Mürekkep 22">
                  <a:extLst>
                    <a:ext uri="{FF2B5EF4-FFF2-40B4-BE49-F238E27FC236}">
                      <a16:creationId xmlns:a16="http://schemas.microsoft.com/office/drawing/2014/main" id="{BBDA7C34-4964-1807-70B2-19D86BD4F829}"/>
                    </a:ext>
                  </a:extLst>
                </p14:cNvPr>
                <p14:cNvContentPartPr/>
                <p14:nvPr/>
              </p14:nvContentPartPr>
              <p14:xfrm>
                <a:off x="7206873" y="5202556"/>
                <a:ext cx="97920" cy="100800"/>
              </p14:xfrm>
            </p:contentPart>
          </mc:Choice>
          <mc:Fallback xmlns="">
            <p:pic>
              <p:nvPicPr>
                <p:cNvPr id="23" name="Mürekkep 22">
                  <a:extLst>
                    <a:ext uri="{FF2B5EF4-FFF2-40B4-BE49-F238E27FC236}">
                      <a16:creationId xmlns:a16="http://schemas.microsoft.com/office/drawing/2014/main" id="{BBDA7C34-4964-1807-70B2-19D86BD4F8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91753" y="5187076"/>
                  <a:ext cx="128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Mürekkep 23">
                  <a:extLst>
                    <a:ext uri="{FF2B5EF4-FFF2-40B4-BE49-F238E27FC236}">
                      <a16:creationId xmlns:a16="http://schemas.microsoft.com/office/drawing/2014/main" id="{3F72328D-8D60-5229-1A9F-C478BC283FBD}"/>
                    </a:ext>
                  </a:extLst>
                </p14:cNvPr>
                <p14:cNvContentPartPr/>
                <p14:nvPr/>
              </p14:nvContentPartPr>
              <p14:xfrm>
                <a:off x="7343313" y="5212996"/>
                <a:ext cx="88200" cy="65520"/>
              </p14:xfrm>
            </p:contentPart>
          </mc:Choice>
          <mc:Fallback xmlns="">
            <p:pic>
              <p:nvPicPr>
                <p:cNvPr id="24" name="Mürekkep 23">
                  <a:extLst>
                    <a:ext uri="{FF2B5EF4-FFF2-40B4-BE49-F238E27FC236}">
                      <a16:creationId xmlns:a16="http://schemas.microsoft.com/office/drawing/2014/main" id="{3F72328D-8D60-5229-1A9F-C478BC283FB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27833" y="5197876"/>
                  <a:ext cx="118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Mürekkep 24">
                  <a:extLst>
                    <a:ext uri="{FF2B5EF4-FFF2-40B4-BE49-F238E27FC236}">
                      <a16:creationId xmlns:a16="http://schemas.microsoft.com/office/drawing/2014/main" id="{EEEEB991-403D-194A-2DDB-36AF5D3A7589}"/>
                    </a:ext>
                  </a:extLst>
                </p14:cNvPr>
                <p14:cNvContentPartPr/>
                <p14:nvPr/>
              </p14:nvContentPartPr>
              <p14:xfrm>
                <a:off x="7365993" y="5202916"/>
                <a:ext cx="70920" cy="78120"/>
              </p14:xfrm>
            </p:contentPart>
          </mc:Choice>
          <mc:Fallback xmlns="">
            <p:pic>
              <p:nvPicPr>
                <p:cNvPr id="25" name="Mürekkep 24">
                  <a:extLst>
                    <a:ext uri="{FF2B5EF4-FFF2-40B4-BE49-F238E27FC236}">
                      <a16:creationId xmlns:a16="http://schemas.microsoft.com/office/drawing/2014/main" id="{EEEEB991-403D-194A-2DDB-36AF5D3A758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0873" y="5187436"/>
                  <a:ext cx="101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Mürekkep 25">
                  <a:extLst>
                    <a:ext uri="{FF2B5EF4-FFF2-40B4-BE49-F238E27FC236}">
                      <a16:creationId xmlns:a16="http://schemas.microsoft.com/office/drawing/2014/main" id="{0B658417-CDF3-2D71-9B48-1F933FDF7A8B}"/>
                    </a:ext>
                  </a:extLst>
                </p14:cNvPr>
                <p14:cNvContentPartPr/>
                <p14:nvPr/>
              </p14:nvContentPartPr>
              <p14:xfrm>
                <a:off x="7531233" y="5189956"/>
                <a:ext cx="60120" cy="163800"/>
              </p14:xfrm>
            </p:contentPart>
          </mc:Choice>
          <mc:Fallback xmlns="">
            <p:pic>
              <p:nvPicPr>
                <p:cNvPr id="26" name="Mürekkep 25">
                  <a:extLst>
                    <a:ext uri="{FF2B5EF4-FFF2-40B4-BE49-F238E27FC236}">
                      <a16:creationId xmlns:a16="http://schemas.microsoft.com/office/drawing/2014/main" id="{0B658417-CDF3-2D71-9B48-1F933FDF7A8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15753" y="5174476"/>
                  <a:ext cx="90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Mürekkep 26">
                  <a:extLst>
                    <a:ext uri="{FF2B5EF4-FFF2-40B4-BE49-F238E27FC236}">
                      <a16:creationId xmlns:a16="http://schemas.microsoft.com/office/drawing/2014/main" id="{2EB11C06-4288-5E3E-E0C6-5ECE20D2AB9F}"/>
                    </a:ext>
                  </a:extLst>
                </p14:cNvPr>
                <p14:cNvContentPartPr/>
                <p14:nvPr/>
              </p14:nvContentPartPr>
              <p14:xfrm>
                <a:off x="7697553" y="5111836"/>
                <a:ext cx="69480" cy="165240"/>
              </p14:xfrm>
            </p:contentPart>
          </mc:Choice>
          <mc:Fallback xmlns="">
            <p:pic>
              <p:nvPicPr>
                <p:cNvPr id="27" name="Mürekkep 26">
                  <a:extLst>
                    <a:ext uri="{FF2B5EF4-FFF2-40B4-BE49-F238E27FC236}">
                      <a16:creationId xmlns:a16="http://schemas.microsoft.com/office/drawing/2014/main" id="{2EB11C06-4288-5E3E-E0C6-5ECE20D2AB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82433" y="5096356"/>
                  <a:ext cx="100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Mürekkep 27">
                  <a:extLst>
                    <a:ext uri="{FF2B5EF4-FFF2-40B4-BE49-F238E27FC236}">
                      <a16:creationId xmlns:a16="http://schemas.microsoft.com/office/drawing/2014/main" id="{50B9F5D7-ECAE-D33A-4EA8-8E1B65448CB7}"/>
                    </a:ext>
                  </a:extLst>
                </p14:cNvPr>
                <p14:cNvContentPartPr/>
                <p14:nvPr/>
              </p14:nvContentPartPr>
              <p14:xfrm>
                <a:off x="7833993" y="5209036"/>
                <a:ext cx="71280" cy="9720"/>
              </p14:xfrm>
            </p:contentPart>
          </mc:Choice>
          <mc:Fallback xmlns="">
            <p:pic>
              <p:nvPicPr>
                <p:cNvPr id="28" name="Mürekkep 27">
                  <a:extLst>
                    <a:ext uri="{FF2B5EF4-FFF2-40B4-BE49-F238E27FC236}">
                      <a16:creationId xmlns:a16="http://schemas.microsoft.com/office/drawing/2014/main" id="{50B9F5D7-ECAE-D33A-4EA8-8E1B65448C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18513" y="5193916"/>
                  <a:ext cx="101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Mürekkep 28">
                  <a:extLst>
                    <a:ext uri="{FF2B5EF4-FFF2-40B4-BE49-F238E27FC236}">
                      <a16:creationId xmlns:a16="http://schemas.microsoft.com/office/drawing/2014/main" id="{D68A2E35-2FCC-1F86-E121-F4F8D95614FF}"/>
                    </a:ext>
                  </a:extLst>
                </p14:cNvPr>
                <p14:cNvContentPartPr/>
                <p14:nvPr/>
              </p14:nvContentPartPr>
              <p14:xfrm>
                <a:off x="7970073" y="5139916"/>
                <a:ext cx="88200" cy="66600"/>
              </p14:xfrm>
            </p:contentPart>
          </mc:Choice>
          <mc:Fallback xmlns="">
            <p:pic>
              <p:nvPicPr>
                <p:cNvPr id="29" name="Mürekkep 28">
                  <a:extLst>
                    <a:ext uri="{FF2B5EF4-FFF2-40B4-BE49-F238E27FC236}">
                      <a16:creationId xmlns:a16="http://schemas.microsoft.com/office/drawing/2014/main" id="{D68A2E35-2FCC-1F86-E121-F4F8D95614F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54953" y="5124796"/>
                  <a:ext cx="118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Mürekkep 29">
                  <a:extLst>
                    <a:ext uri="{FF2B5EF4-FFF2-40B4-BE49-F238E27FC236}">
                      <a16:creationId xmlns:a16="http://schemas.microsoft.com/office/drawing/2014/main" id="{C19974A7-6698-E058-7D37-BDC3948C0778}"/>
                    </a:ext>
                  </a:extLst>
                </p14:cNvPr>
                <p14:cNvContentPartPr/>
                <p14:nvPr/>
              </p14:nvContentPartPr>
              <p14:xfrm>
                <a:off x="7971513" y="5118676"/>
                <a:ext cx="106920" cy="97560"/>
              </p14:xfrm>
            </p:contentPart>
          </mc:Choice>
          <mc:Fallback xmlns="">
            <p:pic>
              <p:nvPicPr>
                <p:cNvPr id="30" name="Mürekkep 29">
                  <a:extLst>
                    <a:ext uri="{FF2B5EF4-FFF2-40B4-BE49-F238E27FC236}">
                      <a16:creationId xmlns:a16="http://schemas.microsoft.com/office/drawing/2014/main" id="{C19974A7-6698-E058-7D37-BDC3948C077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56393" y="5103556"/>
                  <a:ext cx="137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Mürekkep 30">
                  <a:extLst>
                    <a:ext uri="{FF2B5EF4-FFF2-40B4-BE49-F238E27FC236}">
                      <a16:creationId xmlns:a16="http://schemas.microsoft.com/office/drawing/2014/main" id="{21E86C30-5D0F-2BFB-84C5-8E21E607FAA7}"/>
                    </a:ext>
                  </a:extLst>
                </p14:cNvPr>
                <p14:cNvContentPartPr/>
                <p14:nvPr/>
              </p14:nvContentPartPr>
              <p14:xfrm>
                <a:off x="8134593" y="5043796"/>
                <a:ext cx="100080" cy="226440"/>
              </p14:xfrm>
            </p:contentPart>
          </mc:Choice>
          <mc:Fallback xmlns="">
            <p:pic>
              <p:nvPicPr>
                <p:cNvPr id="31" name="Mürekkep 30">
                  <a:extLst>
                    <a:ext uri="{FF2B5EF4-FFF2-40B4-BE49-F238E27FC236}">
                      <a16:creationId xmlns:a16="http://schemas.microsoft.com/office/drawing/2014/main" id="{21E86C30-5D0F-2BFB-84C5-8E21E607FAA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19473" y="5028676"/>
                  <a:ext cx="130680" cy="25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137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78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8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023CAC-F333-384D-1CA1-640C8A6F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GRADYAN INIS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AF399A3-B8B5-E4DE-FEC9-1182CE619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1D456-49DA-9021-BA6C-858E96091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33" y="39020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9F19828A-8701-4EF1-4DB5-D34CD408D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696" y="736336"/>
            <a:ext cx="2784059" cy="25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B8E860-DE7B-CD69-3769-291090E8A2AD}"/>
              </a:ext>
            </a:extLst>
          </p:cNvPr>
          <p:cNvSpPr txBox="1"/>
          <p:nvPr/>
        </p:nvSpPr>
        <p:spPr>
          <a:xfrm>
            <a:off x="9065696" y="287420"/>
            <a:ext cx="24303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tr-TR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-x</a:t>
            </a:r>
            <a:r>
              <a:rPr lang="tr-T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türevi</a:t>
            </a:r>
            <a:endParaRPr lang="en-TR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AFBAA-0A60-AB9F-D558-A1AB691A4744}"/>
              </a:ext>
            </a:extLst>
          </p:cNvPr>
          <p:cNvSpPr txBox="1"/>
          <p:nvPr/>
        </p:nvSpPr>
        <p:spPr>
          <a:xfrm>
            <a:off x="5185539" y="1609105"/>
            <a:ext cx="2430369" cy="34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Sigmoid türevi</a:t>
            </a:r>
            <a:endParaRPr lang="en-T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83F136A-0A45-D768-5817-D7BDB7C74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39" y="2214334"/>
            <a:ext cx="2994224" cy="752934"/>
          </a:xfrm>
          <a:prstGeom prst="rect">
            <a:avLst/>
          </a:prstGeom>
        </p:spPr>
      </p:pic>
      <p:pic>
        <p:nvPicPr>
          <p:cNvPr id="20" name="Picture 19" descr="A picture containing diagram&#10;&#10;Description automatically generated">
            <a:extLst>
              <a:ext uri="{FF2B5EF4-FFF2-40B4-BE49-F238E27FC236}">
                <a16:creationId xmlns:a16="http://schemas.microsoft.com/office/drawing/2014/main" id="{107FBD0E-06E1-319D-C438-456AA81F1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204" y="3166192"/>
            <a:ext cx="4787185" cy="73125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EE4D720F-59D1-8E76-75E8-E7A58AC15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204" y="4058476"/>
            <a:ext cx="1987458" cy="4702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934D1A-324E-29C1-B414-33B5E3460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429" y="4765000"/>
            <a:ext cx="3850983" cy="367243"/>
          </a:xfrm>
          <a:prstGeom prst="rect">
            <a:avLst/>
          </a:prstGeom>
        </p:spPr>
      </p:pic>
      <p:pic>
        <p:nvPicPr>
          <p:cNvPr id="30" name="Picture 29" descr="Text&#10;&#10;Description automatically generated with medium confidence">
            <a:extLst>
              <a:ext uri="{FF2B5EF4-FFF2-40B4-BE49-F238E27FC236}">
                <a16:creationId xmlns:a16="http://schemas.microsoft.com/office/drawing/2014/main" id="{4B67A855-69F3-7F25-72A2-8354BC994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41" y="4528722"/>
            <a:ext cx="2849471" cy="631535"/>
          </a:xfrm>
          <a:prstGeom prst="rect">
            <a:avLst/>
          </a:prstGeom>
        </p:spPr>
      </p:pic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8C7F633-565C-2CD0-ABE8-34CE2A34FE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67" y="5160257"/>
            <a:ext cx="5651500" cy="736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4D7E271-ADA2-7E54-3283-42560FA43ED4}"/>
              </a:ext>
            </a:extLst>
          </p:cNvPr>
          <p:cNvSpPr txBox="1"/>
          <p:nvPr/>
        </p:nvSpPr>
        <p:spPr>
          <a:xfrm>
            <a:off x="5428177" y="6166212"/>
            <a:ext cx="60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Zurada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(1992).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artificial neural systems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West Publishing Co..</a:t>
            </a:r>
            <a:endParaRPr lang="en-TR" sz="1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Mürekkep 2">
                <a:extLst>
                  <a:ext uri="{FF2B5EF4-FFF2-40B4-BE49-F238E27FC236}">
                    <a16:creationId xmlns:a16="http://schemas.microsoft.com/office/drawing/2014/main" id="{FA0DF9B5-CB38-4CFC-27AE-673277D17282}"/>
                  </a:ext>
                </a:extLst>
              </p14:cNvPr>
              <p14:cNvContentPartPr/>
              <p14:nvPr/>
            </p14:nvContentPartPr>
            <p14:xfrm>
              <a:off x="8713975" y="328631"/>
              <a:ext cx="199080" cy="242640"/>
            </p14:xfrm>
          </p:contentPart>
        </mc:Choice>
        <mc:Fallback xmlns="">
          <p:pic>
            <p:nvPicPr>
              <p:cNvPr id="3" name="Mürekkep 2">
                <a:extLst>
                  <a:ext uri="{FF2B5EF4-FFF2-40B4-BE49-F238E27FC236}">
                    <a16:creationId xmlns:a16="http://schemas.microsoft.com/office/drawing/2014/main" id="{FA0DF9B5-CB38-4CFC-27AE-673277D172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98855" y="313511"/>
                <a:ext cx="229320" cy="2732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Bölümün Türevi">
            <a:extLst>
              <a:ext uri="{FF2B5EF4-FFF2-40B4-BE49-F238E27FC236}">
                <a16:creationId xmlns:a16="http://schemas.microsoft.com/office/drawing/2014/main" id="{042F2606-3CAF-05DA-3819-0AB4D835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88" y="720853"/>
            <a:ext cx="3162300" cy="5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8FB8E68C-1C95-F1BE-ED7F-7006EED170E1}"/>
              </a:ext>
            </a:extLst>
          </p:cNvPr>
          <p:cNvSpPr txBox="1"/>
          <p:nvPr/>
        </p:nvSpPr>
        <p:spPr>
          <a:xfrm>
            <a:off x="4999133" y="306064"/>
            <a:ext cx="2430369" cy="34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Bölümün türevi</a:t>
            </a:r>
            <a:endParaRPr lang="en-T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AE37D2F3-27D2-02A8-8485-8B5C45B802B5}"/>
                  </a:ext>
                </a:extLst>
              </p14:cNvPr>
              <p14:cNvContentPartPr/>
              <p14:nvPr/>
            </p14:nvContentPartPr>
            <p14:xfrm>
              <a:off x="4883073" y="372436"/>
              <a:ext cx="192600" cy="186840"/>
            </p14:xfrm>
          </p:contentPart>
        </mc:Choice>
        <mc:Fallback xmlns=""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AE37D2F3-27D2-02A8-8485-8B5C45B802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7593" y="356956"/>
                <a:ext cx="223200" cy="21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up 37">
            <a:extLst>
              <a:ext uri="{FF2B5EF4-FFF2-40B4-BE49-F238E27FC236}">
                <a16:creationId xmlns:a16="http://schemas.microsoft.com/office/drawing/2014/main" id="{C5F97CA2-568B-30C1-52D6-7F5FD31F3F7E}"/>
              </a:ext>
            </a:extLst>
          </p:cNvPr>
          <p:cNvGrpSpPr/>
          <p:nvPr/>
        </p:nvGrpSpPr>
        <p:grpSpPr>
          <a:xfrm>
            <a:off x="6793233" y="65356"/>
            <a:ext cx="1201680" cy="241560"/>
            <a:chOff x="6793233" y="65356"/>
            <a:chExt cx="120168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Mürekkep 9">
                  <a:extLst>
                    <a:ext uri="{FF2B5EF4-FFF2-40B4-BE49-F238E27FC236}">
                      <a16:creationId xmlns:a16="http://schemas.microsoft.com/office/drawing/2014/main" id="{CD62F6F6-501D-73D5-1FAD-D7649CAC91EB}"/>
                    </a:ext>
                  </a:extLst>
                </p14:cNvPr>
                <p14:cNvContentPartPr/>
                <p14:nvPr/>
              </p14:nvContentPartPr>
              <p14:xfrm>
                <a:off x="6793233" y="155356"/>
                <a:ext cx="39960" cy="151560"/>
              </p14:xfrm>
            </p:contentPart>
          </mc:Choice>
          <mc:Fallback xmlns="">
            <p:pic>
              <p:nvPicPr>
                <p:cNvPr id="10" name="Mürekkep 9">
                  <a:extLst>
                    <a:ext uri="{FF2B5EF4-FFF2-40B4-BE49-F238E27FC236}">
                      <a16:creationId xmlns:a16="http://schemas.microsoft.com/office/drawing/2014/main" id="{CD62F6F6-501D-73D5-1FAD-D7649CAC91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77753" y="140236"/>
                  <a:ext cx="70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Mürekkep 14">
                  <a:extLst>
                    <a:ext uri="{FF2B5EF4-FFF2-40B4-BE49-F238E27FC236}">
                      <a16:creationId xmlns:a16="http://schemas.microsoft.com/office/drawing/2014/main" id="{41F9FA79-CB86-D237-1923-C959A292FF43}"/>
                    </a:ext>
                  </a:extLst>
                </p14:cNvPr>
                <p14:cNvContentPartPr/>
                <p14:nvPr/>
              </p14:nvContentPartPr>
              <p14:xfrm>
                <a:off x="6874593" y="130516"/>
                <a:ext cx="33480" cy="138600"/>
              </p14:xfrm>
            </p:contentPart>
          </mc:Choice>
          <mc:Fallback xmlns="">
            <p:pic>
              <p:nvPicPr>
                <p:cNvPr id="15" name="Mürekkep 14">
                  <a:extLst>
                    <a:ext uri="{FF2B5EF4-FFF2-40B4-BE49-F238E27FC236}">
                      <a16:creationId xmlns:a16="http://schemas.microsoft.com/office/drawing/2014/main" id="{41F9FA79-CB86-D237-1923-C959A292FF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9113" y="115396"/>
                  <a:ext cx="63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Mürekkep 15">
                  <a:extLst>
                    <a:ext uri="{FF2B5EF4-FFF2-40B4-BE49-F238E27FC236}">
                      <a16:creationId xmlns:a16="http://schemas.microsoft.com/office/drawing/2014/main" id="{45CA7B7D-0801-72BD-4FD9-256DA8BB419F}"/>
                    </a:ext>
                  </a:extLst>
                </p14:cNvPr>
                <p14:cNvContentPartPr/>
                <p14:nvPr/>
              </p14:nvContentPartPr>
              <p14:xfrm>
                <a:off x="6814113" y="223756"/>
                <a:ext cx="87480" cy="3600"/>
              </p14:xfrm>
            </p:contentPart>
          </mc:Choice>
          <mc:Fallback xmlns="">
            <p:pic>
              <p:nvPicPr>
                <p:cNvPr id="16" name="Mürekkep 15">
                  <a:extLst>
                    <a:ext uri="{FF2B5EF4-FFF2-40B4-BE49-F238E27FC236}">
                      <a16:creationId xmlns:a16="http://schemas.microsoft.com/office/drawing/2014/main" id="{45CA7B7D-0801-72BD-4FD9-256DA8BB41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98633" y="208636"/>
                  <a:ext cx="118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Mürekkep 16">
                  <a:extLst>
                    <a:ext uri="{FF2B5EF4-FFF2-40B4-BE49-F238E27FC236}">
                      <a16:creationId xmlns:a16="http://schemas.microsoft.com/office/drawing/2014/main" id="{DF613F78-A662-D964-6C5E-B883A2838AFF}"/>
                    </a:ext>
                  </a:extLst>
                </p14:cNvPr>
                <p14:cNvContentPartPr/>
                <p14:nvPr/>
              </p14:nvContentPartPr>
              <p14:xfrm>
                <a:off x="6941553" y="206116"/>
                <a:ext cx="70920" cy="63000"/>
              </p14:xfrm>
            </p:contentPart>
          </mc:Choice>
          <mc:Fallback xmlns="">
            <p:pic>
              <p:nvPicPr>
                <p:cNvPr id="17" name="Mürekkep 16">
                  <a:extLst>
                    <a:ext uri="{FF2B5EF4-FFF2-40B4-BE49-F238E27FC236}">
                      <a16:creationId xmlns:a16="http://schemas.microsoft.com/office/drawing/2014/main" id="{DF613F78-A662-D964-6C5E-B883A2838A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26073" y="190636"/>
                  <a:ext cx="101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Mürekkep 18">
                  <a:extLst>
                    <a:ext uri="{FF2B5EF4-FFF2-40B4-BE49-F238E27FC236}">
                      <a16:creationId xmlns:a16="http://schemas.microsoft.com/office/drawing/2014/main" id="{B0AC18E8-8014-348B-2BA0-60CD6BF5909A}"/>
                    </a:ext>
                  </a:extLst>
                </p14:cNvPr>
                <p14:cNvContentPartPr/>
                <p14:nvPr/>
              </p14:nvContentPartPr>
              <p14:xfrm>
                <a:off x="7076553" y="109636"/>
                <a:ext cx="24120" cy="145440"/>
              </p14:xfrm>
            </p:contentPart>
          </mc:Choice>
          <mc:Fallback xmlns="">
            <p:pic>
              <p:nvPicPr>
                <p:cNvPr id="19" name="Mürekkep 18">
                  <a:extLst>
                    <a:ext uri="{FF2B5EF4-FFF2-40B4-BE49-F238E27FC236}">
                      <a16:creationId xmlns:a16="http://schemas.microsoft.com/office/drawing/2014/main" id="{B0AC18E8-8014-348B-2BA0-60CD6BF590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61433" y="94516"/>
                  <a:ext cx="54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Mürekkep 20">
                  <a:extLst>
                    <a:ext uri="{FF2B5EF4-FFF2-40B4-BE49-F238E27FC236}">
                      <a16:creationId xmlns:a16="http://schemas.microsoft.com/office/drawing/2014/main" id="{E34F7DB3-8631-7E4C-215B-FE4A5DD07DEB}"/>
                    </a:ext>
                  </a:extLst>
                </p14:cNvPr>
                <p14:cNvContentPartPr/>
                <p14:nvPr/>
              </p14:nvContentPartPr>
              <p14:xfrm>
                <a:off x="7048113" y="205756"/>
                <a:ext cx="61200" cy="9720"/>
              </p14:xfrm>
            </p:contentPart>
          </mc:Choice>
          <mc:Fallback xmlns="">
            <p:pic>
              <p:nvPicPr>
                <p:cNvPr id="21" name="Mürekkep 20">
                  <a:extLst>
                    <a:ext uri="{FF2B5EF4-FFF2-40B4-BE49-F238E27FC236}">
                      <a16:creationId xmlns:a16="http://schemas.microsoft.com/office/drawing/2014/main" id="{E34F7DB3-8631-7E4C-215B-FE4A5DD07D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32633" y="190636"/>
                  <a:ext cx="91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Mürekkep 22">
                  <a:extLst>
                    <a:ext uri="{FF2B5EF4-FFF2-40B4-BE49-F238E27FC236}">
                      <a16:creationId xmlns:a16="http://schemas.microsoft.com/office/drawing/2014/main" id="{389FFC0C-BA36-D3E8-916E-A8E605B5D835}"/>
                    </a:ext>
                  </a:extLst>
                </p14:cNvPr>
                <p14:cNvContentPartPr/>
                <p14:nvPr/>
              </p14:nvContentPartPr>
              <p14:xfrm>
                <a:off x="7157193" y="180196"/>
                <a:ext cx="1800" cy="57600"/>
              </p14:xfrm>
            </p:contentPart>
          </mc:Choice>
          <mc:Fallback xmlns="">
            <p:pic>
              <p:nvPicPr>
                <p:cNvPr id="23" name="Mürekkep 22">
                  <a:extLst>
                    <a:ext uri="{FF2B5EF4-FFF2-40B4-BE49-F238E27FC236}">
                      <a16:creationId xmlns:a16="http://schemas.microsoft.com/office/drawing/2014/main" id="{389FFC0C-BA36-D3E8-916E-A8E605B5D8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41713" y="165076"/>
                  <a:ext cx="32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Mürekkep 23">
                  <a:extLst>
                    <a:ext uri="{FF2B5EF4-FFF2-40B4-BE49-F238E27FC236}">
                      <a16:creationId xmlns:a16="http://schemas.microsoft.com/office/drawing/2014/main" id="{CDE19ED1-D181-0369-1D2E-FE293B342307}"/>
                    </a:ext>
                  </a:extLst>
                </p14:cNvPr>
                <p14:cNvContentPartPr/>
                <p14:nvPr/>
              </p14:nvContentPartPr>
              <p14:xfrm>
                <a:off x="7205433" y="162916"/>
                <a:ext cx="55080" cy="73800"/>
              </p14:xfrm>
            </p:contentPart>
          </mc:Choice>
          <mc:Fallback xmlns="">
            <p:pic>
              <p:nvPicPr>
                <p:cNvPr id="24" name="Mürekkep 23">
                  <a:extLst>
                    <a:ext uri="{FF2B5EF4-FFF2-40B4-BE49-F238E27FC236}">
                      <a16:creationId xmlns:a16="http://schemas.microsoft.com/office/drawing/2014/main" id="{CDE19ED1-D181-0369-1D2E-FE293B3423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90313" y="147436"/>
                  <a:ext cx="85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Mürekkep 24">
                  <a:extLst>
                    <a:ext uri="{FF2B5EF4-FFF2-40B4-BE49-F238E27FC236}">
                      <a16:creationId xmlns:a16="http://schemas.microsoft.com/office/drawing/2014/main" id="{D4400101-B8E2-82A0-E9E1-7CC5E8CB7FFA}"/>
                    </a:ext>
                  </a:extLst>
                </p14:cNvPr>
                <p14:cNvContentPartPr/>
                <p14:nvPr/>
              </p14:nvContentPartPr>
              <p14:xfrm>
                <a:off x="7313433" y="89836"/>
                <a:ext cx="22320" cy="167760"/>
              </p14:xfrm>
            </p:contentPart>
          </mc:Choice>
          <mc:Fallback xmlns="">
            <p:pic>
              <p:nvPicPr>
                <p:cNvPr id="25" name="Mürekkep 24">
                  <a:extLst>
                    <a:ext uri="{FF2B5EF4-FFF2-40B4-BE49-F238E27FC236}">
                      <a16:creationId xmlns:a16="http://schemas.microsoft.com/office/drawing/2014/main" id="{D4400101-B8E2-82A0-E9E1-7CC5E8CB7F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98313" y="74716"/>
                  <a:ext cx="52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Mürekkep 25">
                  <a:extLst>
                    <a:ext uri="{FF2B5EF4-FFF2-40B4-BE49-F238E27FC236}">
                      <a16:creationId xmlns:a16="http://schemas.microsoft.com/office/drawing/2014/main" id="{391069FC-1B50-D97F-6C04-892C1AA2D7A3}"/>
                    </a:ext>
                  </a:extLst>
                </p14:cNvPr>
                <p14:cNvContentPartPr/>
                <p14:nvPr/>
              </p14:nvContentPartPr>
              <p14:xfrm>
                <a:off x="7360953" y="192076"/>
                <a:ext cx="79920" cy="73080"/>
              </p14:xfrm>
            </p:contentPart>
          </mc:Choice>
          <mc:Fallback xmlns="">
            <p:pic>
              <p:nvPicPr>
                <p:cNvPr id="26" name="Mürekkep 25">
                  <a:extLst>
                    <a:ext uri="{FF2B5EF4-FFF2-40B4-BE49-F238E27FC236}">
                      <a16:creationId xmlns:a16="http://schemas.microsoft.com/office/drawing/2014/main" id="{391069FC-1B50-D97F-6C04-892C1AA2D7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45833" y="176956"/>
                  <a:ext cx="110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Mürekkep 26">
                  <a:extLst>
                    <a:ext uri="{FF2B5EF4-FFF2-40B4-BE49-F238E27FC236}">
                      <a16:creationId xmlns:a16="http://schemas.microsoft.com/office/drawing/2014/main" id="{9E6FCF1B-FA9F-B41E-8D27-30FEAA972C05}"/>
                    </a:ext>
                  </a:extLst>
                </p14:cNvPr>
                <p14:cNvContentPartPr/>
                <p14:nvPr/>
              </p14:nvContentPartPr>
              <p14:xfrm>
                <a:off x="7494513" y="65356"/>
                <a:ext cx="49680" cy="201240"/>
              </p14:xfrm>
            </p:contentPart>
          </mc:Choice>
          <mc:Fallback xmlns="">
            <p:pic>
              <p:nvPicPr>
                <p:cNvPr id="27" name="Mürekkep 26">
                  <a:extLst>
                    <a:ext uri="{FF2B5EF4-FFF2-40B4-BE49-F238E27FC236}">
                      <a16:creationId xmlns:a16="http://schemas.microsoft.com/office/drawing/2014/main" id="{9E6FCF1B-FA9F-B41E-8D27-30FEAA972C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79393" y="50236"/>
                  <a:ext cx="80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Mürekkep 30">
                  <a:extLst>
                    <a:ext uri="{FF2B5EF4-FFF2-40B4-BE49-F238E27FC236}">
                      <a16:creationId xmlns:a16="http://schemas.microsoft.com/office/drawing/2014/main" id="{EA641A4D-6F7D-23CC-3375-88F6CF5EEC15}"/>
                    </a:ext>
                  </a:extLst>
                </p14:cNvPr>
                <p14:cNvContentPartPr/>
                <p14:nvPr/>
              </p14:nvContentPartPr>
              <p14:xfrm>
                <a:off x="7468593" y="199636"/>
                <a:ext cx="101880" cy="3600"/>
              </p14:xfrm>
            </p:contentPart>
          </mc:Choice>
          <mc:Fallback xmlns="">
            <p:pic>
              <p:nvPicPr>
                <p:cNvPr id="31" name="Mürekkep 30">
                  <a:extLst>
                    <a:ext uri="{FF2B5EF4-FFF2-40B4-BE49-F238E27FC236}">
                      <a16:creationId xmlns:a16="http://schemas.microsoft.com/office/drawing/2014/main" id="{EA641A4D-6F7D-23CC-3375-88F6CF5EEC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53113" y="184516"/>
                  <a:ext cx="132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Mürekkep 33">
                  <a:extLst>
                    <a:ext uri="{FF2B5EF4-FFF2-40B4-BE49-F238E27FC236}">
                      <a16:creationId xmlns:a16="http://schemas.microsoft.com/office/drawing/2014/main" id="{05FB7366-67C9-44C3-7D28-873F6D80961D}"/>
                    </a:ext>
                  </a:extLst>
                </p14:cNvPr>
                <p14:cNvContentPartPr/>
                <p14:nvPr/>
              </p14:nvContentPartPr>
              <p14:xfrm>
                <a:off x="7603593" y="196396"/>
                <a:ext cx="139680" cy="88200"/>
              </p14:xfrm>
            </p:contentPart>
          </mc:Choice>
          <mc:Fallback xmlns="">
            <p:pic>
              <p:nvPicPr>
                <p:cNvPr id="34" name="Mürekkep 33">
                  <a:extLst>
                    <a:ext uri="{FF2B5EF4-FFF2-40B4-BE49-F238E27FC236}">
                      <a16:creationId xmlns:a16="http://schemas.microsoft.com/office/drawing/2014/main" id="{05FB7366-67C9-44C3-7D28-873F6D8096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88113" y="181276"/>
                  <a:ext cx="170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Mürekkep 34">
                  <a:extLst>
                    <a:ext uri="{FF2B5EF4-FFF2-40B4-BE49-F238E27FC236}">
                      <a16:creationId xmlns:a16="http://schemas.microsoft.com/office/drawing/2014/main" id="{60E3158C-A213-8431-E073-3849B18E216D}"/>
                    </a:ext>
                  </a:extLst>
                </p14:cNvPr>
                <p14:cNvContentPartPr/>
                <p14:nvPr/>
              </p14:nvContentPartPr>
              <p14:xfrm>
                <a:off x="7793313" y="200716"/>
                <a:ext cx="73080" cy="72720"/>
              </p14:xfrm>
            </p:contentPart>
          </mc:Choice>
          <mc:Fallback xmlns="">
            <p:pic>
              <p:nvPicPr>
                <p:cNvPr id="35" name="Mürekkep 34">
                  <a:extLst>
                    <a:ext uri="{FF2B5EF4-FFF2-40B4-BE49-F238E27FC236}">
                      <a16:creationId xmlns:a16="http://schemas.microsoft.com/office/drawing/2014/main" id="{60E3158C-A213-8431-E073-3849B18E21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78193" y="185596"/>
                  <a:ext cx="103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Mürekkep 35">
                  <a:extLst>
                    <a:ext uri="{FF2B5EF4-FFF2-40B4-BE49-F238E27FC236}">
                      <a16:creationId xmlns:a16="http://schemas.microsoft.com/office/drawing/2014/main" id="{DB393FAA-E6CB-EE73-ED05-C6EC3F19E9D5}"/>
                    </a:ext>
                  </a:extLst>
                </p14:cNvPr>
                <p14:cNvContentPartPr/>
                <p14:nvPr/>
              </p14:nvContentPartPr>
              <p14:xfrm>
                <a:off x="7957473" y="106396"/>
                <a:ext cx="37440" cy="106560"/>
              </p14:xfrm>
            </p:contentPart>
          </mc:Choice>
          <mc:Fallback xmlns="">
            <p:pic>
              <p:nvPicPr>
                <p:cNvPr id="36" name="Mürekkep 35">
                  <a:extLst>
                    <a:ext uri="{FF2B5EF4-FFF2-40B4-BE49-F238E27FC236}">
                      <a16:creationId xmlns:a16="http://schemas.microsoft.com/office/drawing/2014/main" id="{DB393FAA-E6CB-EE73-ED05-C6EC3F19E9D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42353" y="91276"/>
                  <a:ext cx="68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Mürekkep 36">
                  <a:extLst>
                    <a:ext uri="{FF2B5EF4-FFF2-40B4-BE49-F238E27FC236}">
                      <a16:creationId xmlns:a16="http://schemas.microsoft.com/office/drawing/2014/main" id="{5D4E63AC-988D-A3A1-A887-C709F22297A9}"/>
                    </a:ext>
                  </a:extLst>
                </p14:cNvPr>
                <p14:cNvContentPartPr/>
                <p14:nvPr/>
              </p14:nvContentPartPr>
              <p14:xfrm>
                <a:off x="7921833" y="272356"/>
                <a:ext cx="6840" cy="30960"/>
              </p14:xfrm>
            </p:contentPart>
          </mc:Choice>
          <mc:Fallback xmlns="">
            <p:pic>
              <p:nvPicPr>
                <p:cNvPr id="37" name="Mürekkep 36">
                  <a:extLst>
                    <a:ext uri="{FF2B5EF4-FFF2-40B4-BE49-F238E27FC236}">
                      <a16:creationId xmlns:a16="http://schemas.microsoft.com/office/drawing/2014/main" id="{5D4E63AC-988D-A3A1-A887-C709F22297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06713" y="257236"/>
                  <a:ext cx="3708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9" name="Mürekkep 38">
                <a:extLst>
                  <a:ext uri="{FF2B5EF4-FFF2-40B4-BE49-F238E27FC236}">
                    <a16:creationId xmlns:a16="http://schemas.microsoft.com/office/drawing/2014/main" id="{696B4205-1026-D954-D20C-6C6089C372FE}"/>
                  </a:ext>
                </a:extLst>
              </p14:cNvPr>
              <p14:cNvContentPartPr/>
              <p14:nvPr/>
            </p14:nvContentPartPr>
            <p14:xfrm>
              <a:off x="8263113" y="2660956"/>
              <a:ext cx="232560" cy="71640"/>
            </p14:xfrm>
          </p:contentPart>
        </mc:Choice>
        <mc:Fallback xmlns="">
          <p:pic>
            <p:nvPicPr>
              <p:cNvPr id="39" name="Mürekkep 38">
                <a:extLst>
                  <a:ext uri="{FF2B5EF4-FFF2-40B4-BE49-F238E27FC236}">
                    <a16:creationId xmlns:a16="http://schemas.microsoft.com/office/drawing/2014/main" id="{696B4205-1026-D954-D20C-6C6089C372F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47633" y="2645836"/>
                <a:ext cx="26316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 43">
            <a:extLst>
              <a:ext uri="{FF2B5EF4-FFF2-40B4-BE49-F238E27FC236}">
                <a16:creationId xmlns:a16="http://schemas.microsoft.com/office/drawing/2014/main" id="{F88E0605-4423-E3CD-3246-DC83F2951ABC}"/>
              </a:ext>
            </a:extLst>
          </p:cNvPr>
          <p:cNvGrpSpPr/>
          <p:nvPr/>
        </p:nvGrpSpPr>
        <p:grpSpPr>
          <a:xfrm>
            <a:off x="8860353" y="2532796"/>
            <a:ext cx="326160" cy="194040"/>
            <a:chOff x="8860353" y="2532796"/>
            <a:chExt cx="32616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Mürekkep 39">
                  <a:extLst>
                    <a:ext uri="{FF2B5EF4-FFF2-40B4-BE49-F238E27FC236}">
                      <a16:creationId xmlns:a16="http://schemas.microsoft.com/office/drawing/2014/main" id="{0B0B294A-86FD-150C-F43E-555DD9EACB9D}"/>
                    </a:ext>
                  </a:extLst>
                </p14:cNvPr>
                <p14:cNvContentPartPr/>
                <p14:nvPr/>
              </p14:nvContentPartPr>
              <p14:xfrm>
                <a:off x="8860353" y="2532796"/>
                <a:ext cx="73800" cy="194040"/>
              </p14:xfrm>
            </p:contentPart>
          </mc:Choice>
          <mc:Fallback xmlns="">
            <p:pic>
              <p:nvPicPr>
                <p:cNvPr id="40" name="Mürekkep 39">
                  <a:extLst>
                    <a:ext uri="{FF2B5EF4-FFF2-40B4-BE49-F238E27FC236}">
                      <a16:creationId xmlns:a16="http://schemas.microsoft.com/office/drawing/2014/main" id="{0B0B294A-86FD-150C-F43E-555DD9EACB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45233" y="2517676"/>
                  <a:ext cx="104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Mürekkep 40">
                  <a:extLst>
                    <a:ext uri="{FF2B5EF4-FFF2-40B4-BE49-F238E27FC236}">
                      <a16:creationId xmlns:a16="http://schemas.microsoft.com/office/drawing/2014/main" id="{2431A693-B6AF-036A-6CD9-6E133DC8387C}"/>
                    </a:ext>
                  </a:extLst>
                </p14:cNvPr>
                <p14:cNvContentPartPr/>
                <p14:nvPr/>
              </p14:nvContentPartPr>
              <p14:xfrm>
                <a:off x="9005793" y="2553316"/>
                <a:ext cx="20160" cy="155520"/>
              </p14:xfrm>
            </p:contentPart>
          </mc:Choice>
          <mc:Fallback xmlns="">
            <p:pic>
              <p:nvPicPr>
                <p:cNvPr id="41" name="Mürekkep 40">
                  <a:extLst>
                    <a:ext uri="{FF2B5EF4-FFF2-40B4-BE49-F238E27FC236}">
                      <a16:creationId xmlns:a16="http://schemas.microsoft.com/office/drawing/2014/main" id="{2431A693-B6AF-036A-6CD9-6E133DC838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90673" y="2537836"/>
                  <a:ext cx="50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Mürekkep 41">
                  <a:extLst>
                    <a:ext uri="{FF2B5EF4-FFF2-40B4-BE49-F238E27FC236}">
                      <a16:creationId xmlns:a16="http://schemas.microsoft.com/office/drawing/2014/main" id="{280E5C80-7B7B-0280-65A0-F30207118AAA}"/>
                    </a:ext>
                  </a:extLst>
                </p14:cNvPr>
                <p14:cNvContentPartPr/>
                <p14:nvPr/>
              </p14:nvContentPartPr>
              <p14:xfrm>
                <a:off x="9123513" y="2619556"/>
                <a:ext cx="63000" cy="12240"/>
              </p14:xfrm>
            </p:contentPart>
          </mc:Choice>
          <mc:Fallback xmlns="">
            <p:pic>
              <p:nvPicPr>
                <p:cNvPr id="42" name="Mürekkep 41">
                  <a:extLst>
                    <a:ext uri="{FF2B5EF4-FFF2-40B4-BE49-F238E27FC236}">
                      <a16:creationId xmlns:a16="http://schemas.microsoft.com/office/drawing/2014/main" id="{280E5C80-7B7B-0280-65A0-F30207118A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08393" y="2604076"/>
                  <a:ext cx="93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Mürekkep 42">
                  <a:extLst>
                    <a:ext uri="{FF2B5EF4-FFF2-40B4-BE49-F238E27FC236}">
                      <a16:creationId xmlns:a16="http://schemas.microsoft.com/office/drawing/2014/main" id="{F4D552B5-CCF6-4352-440A-41B2D5EC41AB}"/>
                    </a:ext>
                  </a:extLst>
                </p14:cNvPr>
                <p14:cNvContentPartPr/>
                <p14:nvPr/>
              </p14:nvContentPartPr>
              <p14:xfrm>
                <a:off x="9159153" y="2577076"/>
                <a:ext cx="16560" cy="87120"/>
              </p14:xfrm>
            </p:contentPart>
          </mc:Choice>
          <mc:Fallback xmlns="">
            <p:pic>
              <p:nvPicPr>
                <p:cNvPr id="43" name="Mürekkep 42">
                  <a:extLst>
                    <a:ext uri="{FF2B5EF4-FFF2-40B4-BE49-F238E27FC236}">
                      <a16:creationId xmlns:a16="http://schemas.microsoft.com/office/drawing/2014/main" id="{F4D552B5-CCF6-4352-440A-41B2D5EC41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44033" y="2561596"/>
                  <a:ext cx="4716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31" name="Grup 9230">
            <a:extLst>
              <a:ext uri="{FF2B5EF4-FFF2-40B4-BE49-F238E27FC236}">
                <a16:creationId xmlns:a16="http://schemas.microsoft.com/office/drawing/2014/main" id="{80DFAE7F-6302-4702-BC03-9910136349C3}"/>
              </a:ext>
            </a:extLst>
          </p:cNvPr>
          <p:cNvGrpSpPr/>
          <p:nvPr/>
        </p:nvGrpSpPr>
        <p:grpSpPr>
          <a:xfrm>
            <a:off x="9330873" y="2343076"/>
            <a:ext cx="2701800" cy="318600"/>
            <a:chOff x="9330873" y="2343076"/>
            <a:chExt cx="270180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Mürekkep 44">
                  <a:extLst>
                    <a:ext uri="{FF2B5EF4-FFF2-40B4-BE49-F238E27FC236}">
                      <a16:creationId xmlns:a16="http://schemas.microsoft.com/office/drawing/2014/main" id="{031147CE-528B-676D-8E1C-B8D5EAB45E5E}"/>
                    </a:ext>
                  </a:extLst>
                </p14:cNvPr>
                <p14:cNvContentPartPr/>
                <p14:nvPr/>
              </p14:nvContentPartPr>
              <p14:xfrm>
                <a:off x="9330873" y="2556196"/>
                <a:ext cx="73440" cy="86760"/>
              </p14:xfrm>
            </p:contentPart>
          </mc:Choice>
          <mc:Fallback xmlns="">
            <p:pic>
              <p:nvPicPr>
                <p:cNvPr id="45" name="Mürekkep 44">
                  <a:extLst>
                    <a:ext uri="{FF2B5EF4-FFF2-40B4-BE49-F238E27FC236}">
                      <a16:creationId xmlns:a16="http://schemas.microsoft.com/office/drawing/2014/main" id="{031147CE-528B-676D-8E1C-B8D5EAB45E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15753" y="2541076"/>
                  <a:ext cx="104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Mürekkep 45">
                  <a:extLst>
                    <a:ext uri="{FF2B5EF4-FFF2-40B4-BE49-F238E27FC236}">
                      <a16:creationId xmlns:a16="http://schemas.microsoft.com/office/drawing/2014/main" id="{E7333B40-A4A0-A56C-46F0-94E1030F7292}"/>
                    </a:ext>
                  </a:extLst>
                </p14:cNvPr>
                <p14:cNvContentPartPr/>
                <p14:nvPr/>
              </p14:nvContentPartPr>
              <p14:xfrm>
                <a:off x="9446793" y="2566636"/>
                <a:ext cx="68040" cy="44640"/>
              </p14:xfrm>
            </p:contentPart>
          </mc:Choice>
          <mc:Fallback xmlns="">
            <p:pic>
              <p:nvPicPr>
                <p:cNvPr id="46" name="Mürekkep 45">
                  <a:extLst>
                    <a:ext uri="{FF2B5EF4-FFF2-40B4-BE49-F238E27FC236}">
                      <a16:creationId xmlns:a16="http://schemas.microsoft.com/office/drawing/2014/main" id="{E7333B40-A4A0-A56C-46F0-94E1030F72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31673" y="2551516"/>
                  <a:ext cx="98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Mürekkep 46">
                  <a:extLst>
                    <a:ext uri="{FF2B5EF4-FFF2-40B4-BE49-F238E27FC236}">
                      <a16:creationId xmlns:a16="http://schemas.microsoft.com/office/drawing/2014/main" id="{E6606D77-BFAB-AD56-67E6-6F62E523ECD8}"/>
                    </a:ext>
                  </a:extLst>
                </p14:cNvPr>
                <p14:cNvContentPartPr/>
                <p14:nvPr/>
              </p14:nvContentPartPr>
              <p14:xfrm>
                <a:off x="9459393" y="2539276"/>
                <a:ext cx="64080" cy="68400"/>
              </p14:xfrm>
            </p:contentPart>
          </mc:Choice>
          <mc:Fallback xmlns="">
            <p:pic>
              <p:nvPicPr>
                <p:cNvPr id="47" name="Mürekkep 46">
                  <a:extLst>
                    <a:ext uri="{FF2B5EF4-FFF2-40B4-BE49-F238E27FC236}">
                      <a16:creationId xmlns:a16="http://schemas.microsoft.com/office/drawing/2014/main" id="{E6606D77-BFAB-AD56-67E6-6F62E523EC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44273" y="2524156"/>
                  <a:ext cx="94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Mürekkep 47">
                  <a:extLst>
                    <a:ext uri="{FF2B5EF4-FFF2-40B4-BE49-F238E27FC236}">
                      <a16:creationId xmlns:a16="http://schemas.microsoft.com/office/drawing/2014/main" id="{FC02538B-BEA8-1A87-4DE1-A6EB255ACFB4}"/>
                    </a:ext>
                  </a:extLst>
                </p14:cNvPr>
                <p14:cNvContentPartPr/>
                <p14:nvPr/>
              </p14:nvContentPartPr>
              <p14:xfrm>
                <a:off x="9579273" y="2530996"/>
                <a:ext cx="60840" cy="125280"/>
              </p14:xfrm>
            </p:contentPart>
          </mc:Choice>
          <mc:Fallback xmlns="">
            <p:pic>
              <p:nvPicPr>
                <p:cNvPr id="48" name="Mürekkep 47">
                  <a:extLst>
                    <a:ext uri="{FF2B5EF4-FFF2-40B4-BE49-F238E27FC236}">
                      <a16:creationId xmlns:a16="http://schemas.microsoft.com/office/drawing/2014/main" id="{FC02538B-BEA8-1A87-4DE1-A6EB255ACF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64153" y="2515516"/>
                  <a:ext cx="91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Mürekkep 49">
                  <a:extLst>
                    <a:ext uri="{FF2B5EF4-FFF2-40B4-BE49-F238E27FC236}">
                      <a16:creationId xmlns:a16="http://schemas.microsoft.com/office/drawing/2014/main" id="{2A2B121B-3771-A6E2-D971-092CBF7E4339}"/>
                    </a:ext>
                  </a:extLst>
                </p14:cNvPr>
                <p14:cNvContentPartPr/>
                <p14:nvPr/>
              </p14:nvContentPartPr>
              <p14:xfrm>
                <a:off x="9704913" y="2468716"/>
                <a:ext cx="90360" cy="173880"/>
              </p14:xfrm>
            </p:contentPart>
          </mc:Choice>
          <mc:Fallback xmlns="">
            <p:pic>
              <p:nvPicPr>
                <p:cNvPr id="50" name="Mürekkep 49">
                  <a:extLst>
                    <a:ext uri="{FF2B5EF4-FFF2-40B4-BE49-F238E27FC236}">
                      <a16:creationId xmlns:a16="http://schemas.microsoft.com/office/drawing/2014/main" id="{2A2B121B-3771-A6E2-D971-092CBF7E43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89793" y="2453596"/>
                  <a:ext cx="120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Mürekkep 50">
                  <a:extLst>
                    <a:ext uri="{FF2B5EF4-FFF2-40B4-BE49-F238E27FC236}">
                      <a16:creationId xmlns:a16="http://schemas.microsoft.com/office/drawing/2014/main" id="{ED918B61-F80E-151F-55FF-5901DA4E94CA}"/>
                    </a:ext>
                  </a:extLst>
                </p14:cNvPr>
                <p14:cNvContentPartPr/>
                <p14:nvPr/>
              </p14:nvContentPartPr>
              <p14:xfrm>
                <a:off x="9824073" y="2572756"/>
                <a:ext cx="42840" cy="5400"/>
              </p14:xfrm>
            </p:contentPart>
          </mc:Choice>
          <mc:Fallback xmlns="">
            <p:pic>
              <p:nvPicPr>
                <p:cNvPr id="51" name="Mürekkep 50">
                  <a:extLst>
                    <a:ext uri="{FF2B5EF4-FFF2-40B4-BE49-F238E27FC236}">
                      <a16:creationId xmlns:a16="http://schemas.microsoft.com/office/drawing/2014/main" id="{ED918B61-F80E-151F-55FF-5901DA4E94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08953" y="2557636"/>
                  <a:ext cx="73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Mürekkep 51">
                  <a:extLst>
                    <a:ext uri="{FF2B5EF4-FFF2-40B4-BE49-F238E27FC236}">
                      <a16:creationId xmlns:a16="http://schemas.microsoft.com/office/drawing/2014/main" id="{857712C5-8CBD-7E69-3A18-492DDC919DCE}"/>
                    </a:ext>
                  </a:extLst>
                </p14:cNvPr>
                <p14:cNvContentPartPr/>
                <p14:nvPr/>
              </p14:nvContentPartPr>
              <p14:xfrm>
                <a:off x="9924873" y="2510116"/>
                <a:ext cx="66960" cy="84600"/>
              </p14:xfrm>
            </p:contentPart>
          </mc:Choice>
          <mc:Fallback xmlns="">
            <p:pic>
              <p:nvPicPr>
                <p:cNvPr id="52" name="Mürekkep 51">
                  <a:extLst>
                    <a:ext uri="{FF2B5EF4-FFF2-40B4-BE49-F238E27FC236}">
                      <a16:creationId xmlns:a16="http://schemas.microsoft.com/office/drawing/2014/main" id="{857712C5-8CBD-7E69-3A18-492DDC919D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09393" y="2494996"/>
                  <a:ext cx="97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Mürekkep 52">
                  <a:extLst>
                    <a:ext uri="{FF2B5EF4-FFF2-40B4-BE49-F238E27FC236}">
                      <a16:creationId xmlns:a16="http://schemas.microsoft.com/office/drawing/2014/main" id="{E94DAA87-FA59-9362-0899-A5A049533E0D}"/>
                    </a:ext>
                  </a:extLst>
                </p14:cNvPr>
                <p14:cNvContentPartPr/>
                <p14:nvPr/>
              </p14:nvContentPartPr>
              <p14:xfrm>
                <a:off x="10032873" y="2507956"/>
                <a:ext cx="75960" cy="87480"/>
              </p14:xfrm>
            </p:contentPart>
          </mc:Choice>
          <mc:Fallback xmlns="">
            <p:pic>
              <p:nvPicPr>
                <p:cNvPr id="53" name="Mürekkep 52">
                  <a:extLst>
                    <a:ext uri="{FF2B5EF4-FFF2-40B4-BE49-F238E27FC236}">
                      <a16:creationId xmlns:a16="http://schemas.microsoft.com/office/drawing/2014/main" id="{E94DAA87-FA59-9362-0899-A5A049533E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17753" y="2492836"/>
                  <a:ext cx="106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Mürekkep 53">
                  <a:extLst>
                    <a:ext uri="{FF2B5EF4-FFF2-40B4-BE49-F238E27FC236}">
                      <a16:creationId xmlns:a16="http://schemas.microsoft.com/office/drawing/2014/main" id="{15973502-019B-7997-5935-73AFD4957EFC}"/>
                    </a:ext>
                  </a:extLst>
                </p14:cNvPr>
                <p14:cNvContentPartPr/>
                <p14:nvPr/>
              </p14:nvContentPartPr>
              <p14:xfrm>
                <a:off x="10158513" y="2431636"/>
                <a:ext cx="56520" cy="181080"/>
              </p14:xfrm>
            </p:contentPart>
          </mc:Choice>
          <mc:Fallback xmlns="">
            <p:pic>
              <p:nvPicPr>
                <p:cNvPr id="54" name="Mürekkep 53">
                  <a:extLst>
                    <a:ext uri="{FF2B5EF4-FFF2-40B4-BE49-F238E27FC236}">
                      <a16:creationId xmlns:a16="http://schemas.microsoft.com/office/drawing/2014/main" id="{15973502-019B-7997-5935-73AFD4957E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43393" y="2416516"/>
                  <a:ext cx="8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Mürekkep 54">
                  <a:extLst>
                    <a:ext uri="{FF2B5EF4-FFF2-40B4-BE49-F238E27FC236}">
                      <a16:creationId xmlns:a16="http://schemas.microsoft.com/office/drawing/2014/main" id="{36D6D7F9-3E47-D098-263E-209C5DF70F53}"/>
                    </a:ext>
                  </a:extLst>
                </p14:cNvPr>
                <p14:cNvContentPartPr/>
                <p14:nvPr/>
              </p14:nvContentPartPr>
              <p14:xfrm>
                <a:off x="10177953" y="2499316"/>
                <a:ext cx="66240" cy="14040"/>
              </p14:xfrm>
            </p:contentPart>
          </mc:Choice>
          <mc:Fallback xmlns="">
            <p:pic>
              <p:nvPicPr>
                <p:cNvPr id="55" name="Mürekkep 54">
                  <a:extLst>
                    <a:ext uri="{FF2B5EF4-FFF2-40B4-BE49-F238E27FC236}">
                      <a16:creationId xmlns:a16="http://schemas.microsoft.com/office/drawing/2014/main" id="{36D6D7F9-3E47-D098-263E-209C5DF70F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2473" y="2484196"/>
                  <a:ext cx="96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Mürekkep 55">
                  <a:extLst>
                    <a:ext uri="{FF2B5EF4-FFF2-40B4-BE49-F238E27FC236}">
                      <a16:creationId xmlns:a16="http://schemas.microsoft.com/office/drawing/2014/main" id="{E30D1EF0-245D-2CE4-B809-7AA2BEC25C91}"/>
                    </a:ext>
                  </a:extLst>
                </p14:cNvPr>
                <p14:cNvContentPartPr/>
                <p14:nvPr/>
              </p14:nvContentPartPr>
              <p14:xfrm>
                <a:off x="10299993" y="2375836"/>
                <a:ext cx="45720" cy="195480"/>
              </p14:xfrm>
            </p:contentPart>
          </mc:Choice>
          <mc:Fallback xmlns="">
            <p:pic>
              <p:nvPicPr>
                <p:cNvPr id="56" name="Mürekkep 55">
                  <a:extLst>
                    <a:ext uri="{FF2B5EF4-FFF2-40B4-BE49-F238E27FC236}">
                      <a16:creationId xmlns:a16="http://schemas.microsoft.com/office/drawing/2014/main" id="{E30D1EF0-245D-2CE4-B809-7AA2BEC25C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84873" y="2360716"/>
                  <a:ext cx="76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Mürekkep 57">
                  <a:extLst>
                    <a:ext uri="{FF2B5EF4-FFF2-40B4-BE49-F238E27FC236}">
                      <a16:creationId xmlns:a16="http://schemas.microsoft.com/office/drawing/2014/main" id="{E93C47A1-0751-078A-B79D-0DFB5F96752A}"/>
                    </a:ext>
                  </a:extLst>
                </p14:cNvPr>
                <p14:cNvContentPartPr/>
                <p14:nvPr/>
              </p14:nvContentPartPr>
              <p14:xfrm>
                <a:off x="10397913" y="2399596"/>
                <a:ext cx="72720" cy="210600"/>
              </p14:xfrm>
            </p:contentPart>
          </mc:Choice>
          <mc:Fallback xmlns="">
            <p:pic>
              <p:nvPicPr>
                <p:cNvPr id="58" name="Mürekkep 57">
                  <a:extLst>
                    <a:ext uri="{FF2B5EF4-FFF2-40B4-BE49-F238E27FC236}">
                      <a16:creationId xmlns:a16="http://schemas.microsoft.com/office/drawing/2014/main" id="{E93C47A1-0751-078A-B79D-0DFB5F9675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82433" y="2384476"/>
                  <a:ext cx="103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Mürekkep 58">
                  <a:extLst>
                    <a:ext uri="{FF2B5EF4-FFF2-40B4-BE49-F238E27FC236}">
                      <a16:creationId xmlns:a16="http://schemas.microsoft.com/office/drawing/2014/main" id="{BABC496B-E0E0-5EB4-B36C-FDC07DFEAD0E}"/>
                    </a:ext>
                  </a:extLst>
                </p14:cNvPr>
                <p14:cNvContentPartPr/>
                <p14:nvPr/>
              </p14:nvContentPartPr>
              <p14:xfrm>
                <a:off x="10561353" y="2395276"/>
                <a:ext cx="124920" cy="266400"/>
              </p14:xfrm>
            </p:contentPart>
          </mc:Choice>
          <mc:Fallback xmlns="">
            <p:pic>
              <p:nvPicPr>
                <p:cNvPr id="59" name="Mürekkep 58">
                  <a:extLst>
                    <a:ext uri="{FF2B5EF4-FFF2-40B4-BE49-F238E27FC236}">
                      <a16:creationId xmlns:a16="http://schemas.microsoft.com/office/drawing/2014/main" id="{BABC496B-E0E0-5EB4-B36C-FDC07DFEAD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46233" y="2380156"/>
                  <a:ext cx="1555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Mürekkep 59">
                  <a:extLst>
                    <a:ext uri="{FF2B5EF4-FFF2-40B4-BE49-F238E27FC236}">
                      <a16:creationId xmlns:a16="http://schemas.microsoft.com/office/drawing/2014/main" id="{9B7E5097-9401-CBBF-524C-EEDBA1F65414}"/>
                    </a:ext>
                  </a:extLst>
                </p14:cNvPr>
                <p14:cNvContentPartPr/>
                <p14:nvPr/>
              </p14:nvContentPartPr>
              <p14:xfrm>
                <a:off x="10739193" y="2462236"/>
                <a:ext cx="46440" cy="165240"/>
              </p14:xfrm>
            </p:contentPart>
          </mc:Choice>
          <mc:Fallback xmlns="">
            <p:pic>
              <p:nvPicPr>
                <p:cNvPr id="60" name="Mürekkep 59">
                  <a:extLst>
                    <a:ext uri="{FF2B5EF4-FFF2-40B4-BE49-F238E27FC236}">
                      <a16:creationId xmlns:a16="http://schemas.microsoft.com/office/drawing/2014/main" id="{9B7E5097-9401-CBBF-524C-EEDBA1F654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23713" y="2446756"/>
                  <a:ext cx="77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Mürekkep 60">
                  <a:extLst>
                    <a:ext uri="{FF2B5EF4-FFF2-40B4-BE49-F238E27FC236}">
                      <a16:creationId xmlns:a16="http://schemas.microsoft.com/office/drawing/2014/main" id="{9350A95A-FF61-EFEA-7A91-DEF97870006E}"/>
                    </a:ext>
                  </a:extLst>
                </p14:cNvPr>
                <p14:cNvContentPartPr/>
                <p14:nvPr/>
              </p14:nvContentPartPr>
              <p14:xfrm>
                <a:off x="10823073" y="2549716"/>
                <a:ext cx="81360" cy="8280"/>
              </p14:xfrm>
            </p:contentPart>
          </mc:Choice>
          <mc:Fallback xmlns="">
            <p:pic>
              <p:nvPicPr>
                <p:cNvPr id="61" name="Mürekkep 60">
                  <a:extLst>
                    <a:ext uri="{FF2B5EF4-FFF2-40B4-BE49-F238E27FC236}">
                      <a16:creationId xmlns:a16="http://schemas.microsoft.com/office/drawing/2014/main" id="{9350A95A-FF61-EFEA-7A91-DEF9787000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07593" y="2534596"/>
                  <a:ext cx="111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Mürekkep 61">
                  <a:extLst>
                    <a:ext uri="{FF2B5EF4-FFF2-40B4-BE49-F238E27FC236}">
                      <a16:creationId xmlns:a16="http://schemas.microsoft.com/office/drawing/2014/main" id="{1BDE17A3-CD4B-25BC-C95A-99E64F36802C}"/>
                    </a:ext>
                  </a:extLst>
                </p14:cNvPr>
                <p14:cNvContentPartPr/>
                <p14:nvPr/>
              </p14:nvContentPartPr>
              <p14:xfrm>
                <a:off x="10855833" y="2502556"/>
                <a:ext cx="28800" cy="111600"/>
              </p14:xfrm>
            </p:contentPart>
          </mc:Choice>
          <mc:Fallback xmlns="">
            <p:pic>
              <p:nvPicPr>
                <p:cNvPr id="62" name="Mürekkep 61">
                  <a:extLst>
                    <a:ext uri="{FF2B5EF4-FFF2-40B4-BE49-F238E27FC236}">
                      <a16:creationId xmlns:a16="http://schemas.microsoft.com/office/drawing/2014/main" id="{1BDE17A3-CD4B-25BC-C95A-99E64F3680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40713" y="2487436"/>
                  <a:ext cx="59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16" name="Mürekkep 9215">
                  <a:extLst>
                    <a:ext uri="{FF2B5EF4-FFF2-40B4-BE49-F238E27FC236}">
                      <a16:creationId xmlns:a16="http://schemas.microsoft.com/office/drawing/2014/main" id="{F4679173-7E3D-16C8-F6EA-DEAEAF71BC26}"/>
                    </a:ext>
                  </a:extLst>
                </p14:cNvPr>
                <p14:cNvContentPartPr/>
                <p14:nvPr/>
              </p14:nvContentPartPr>
              <p14:xfrm>
                <a:off x="10991913" y="2483116"/>
                <a:ext cx="75960" cy="98640"/>
              </p14:xfrm>
            </p:contentPart>
          </mc:Choice>
          <mc:Fallback xmlns="">
            <p:pic>
              <p:nvPicPr>
                <p:cNvPr id="9216" name="Mürekkep 9215">
                  <a:extLst>
                    <a:ext uri="{FF2B5EF4-FFF2-40B4-BE49-F238E27FC236}">
                      <a16:creationId xmlns:a16="http://schemas.microsoft.com/office/drawing/2014/main" id="{F4679173-7E3D-16C8-F6EA-DEAEAF71BC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976793" y="2467996"/>
                  <a:ext cx="106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17" name="Mürekkep 9216">
                  <a:extLst>
                    <a:ext uri="{FF2B5EF4-FFF2-40B4-BE49-F238E27FC236}">
                      <a16:creationId xmlns:a16="http://schemas.microsoft.com/office/drawing/2014/main" id="{098D2AF7-2695-3DB0-F3C1-6F06F7CDD18C}"/>
                    </a:ext>
                  </a:extLst>
                </p14:cNvPr>
                <p14:cNvContentPartPr/>
                <p14:nvPr/>
              </p14:nvContentPartPr>
              <p14:xfrm>
                <a:off x="11105673" y="2503996"/>
                <a:ext cx="57600" cy="70560"/>
              </p14:xfrm>
            </p:contentPart>
          </mc:Choice>
          <mc:Fallback xmlns="">
            <p:pic>
              <p:nvPicPr>
                <p:cNvPr id="9217" name="Mürekkep 9216">
                  <a:extLst>
                    <a:ext uri="{FF2B5EF4-FFF2-40B4-BE49-F238E27FC236}">
                      <a16:creationId xmlns:a16="http://schemas.microsoft.com/office/drawing/2014/main" id="{098D2AF7-2695-3DB0-F3C1-6F06F7CDD1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090193" y="2488876"/>
                  <a:ext cx="87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218" name="Mürekkep 9217">
                  <a:extLst>
                    <a:ext uri="{FF2B5EF4-FFF2-40B4-BE49-F238E27FC236}">
                      <a16:creationId xmlns:a16="http://schemas.microsoft.com/office/drawing/2014/main" id="{6780BC64-7A71-5CE0-1A72-FECF4A625C7D}"/>
                    </a:ext>
                  </a:extLst>
                </p14:cNvPr>
                <p14:cNvContentPartPr/>
                <p14:nvPr/>
              </p14:nvContentPartPr>
              <p14:xfrm>
                <a:off x="11116113" y="2500036"/>
                <a:ext cx="66960" cy="66600"/>
              </p14:xfrm>
            </p:contentPart>
          </mc:Choice>
          <mc:Fallback xmlns="">
            <p:pic>
              <p:nvPicPr>
                <p:cNvPr id="9218" name="Mürekkep 9217">
                  <a:extLst>
                    <a:ext uri="{FF2B5EF4-FFF2-40B4-BE49-F238E27FC236}">
                      <a16:creationId xmlns:a16="http://schemas.microsoft.com/office/drawing/2014/main" id="{6780BC64-7A71-5CE0-1A72-FECF4A625C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00993" y="2484916"/>
                  <a:ext cx="97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219" name="Mürekkep 9218">
                  <a:extLst>
                    <a:ext uri="{FF2B5EF4-FFF2-40B4-BE49-F238E27FC236}">
                      <a16:creationId xmlns:a16="http://schemas.microsoft.com/office/drawing/2014/main" id="{BD47F862-15A4-29E0-A7A4-93A4C12FFCE6}"/>
                    </a:ext>
                  </a:extLst>
                </p14:cNvPr>
                <p14:cNvContentPartPr/>
                <p14:nvPr/>
              </p14:nvContentPartPr>
              <p14:xfrm>
                <a:off x="11236713" y="2493556"/>
                <a:ext cx="75240" cy="117360"/>
              </p14:xfrm>
            </p:contentPart>
          </mc:Choice>
          <mc:Fallback xmlns="">
            <p:pic>
              <p:nvPicPr>
                <p:cNvPr id="9219" name="Mürekkep 9218">
                  <a:extLst>
                    <a:ext uri="{FF2B5EF4-FFF2-40B4-BE49-F238E27FC236}">
                      <a16:creationId xmlns:a16="http://schemas.microsoft.com/office/drawing/2014/main" id="{BD47F862-15A4-29E0-A7A4-93A4C12FFC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221233" y="2478076"/>
                  <a:ext cx="105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223" name="Mürekkep 9222">
                  <a:extLst>
                    <a:ext uri="{FF2B5EF4-FFF2-40B4-BE49-F238E27FC236}">
                      <a16:creationId xmlns:a16="http://schemas.microsoft.com/office/drawing/2014/main" id="{F475EEC3-050F-946F-C146-5CB2884DCF4C}"/>
                    </a:ext>
                  </a:extLst>
                </p14:cNvPr>
                <p14:cNvContentPartPr/>
                <p14:nvPr/>
              </p14:nvContentPartPr>
              <p14:xfrm>
                <a:off x="11352993" y="2442076"/>
                <a:ext cx="57600" cy="124920"/>
              </p14:xfrm>
            </p:contentPart>
          </mc:Choice>
          <mc:Fallback xmlns="">
            <p:pic>
              <p:nvPicPr>
                <p:cNvPr id="9223" name="Mürekkep 9222">
                  <a:extLst>
                    <a:ext uri="{FF2B5EF4-FFF2-40B4-BE49-F238E27FC236}">
                      <a16:creationId xmlns:a16="http://schemas.microsoft.com/office/drawing/2014/main" id="{F475EEC3-050F-946F-C146-5CB2884DCF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37873" y="2426956"/>
                  <a:ext cx="88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224" name="Mürekkep 9223">
                  <a:extLst>
                    <a:ext uri="{FF2B5EF4-FFF2-40B4-BE49-F238E27FC236}">
                      <a16:creationId xmlns:a16="http://schemas.microsoft.com/office/drawing/2014/main" id="{7D441BB3-5CF4-214B-BD08-DF318981DD77}"/>
                    </a:ext>
                  </a:extLst>
                </p14:cNvPr>
                <p14:cNvContentPartPr/>
                <p14:nvPr/>
              </p14:nvContentPartPr>
              <p14:xfrm>
                <a:off x="11478273" y="2511556"/>
                <a:ext cx="68760" cy="9360"/>
              </p14:xfrm>
            </p:contentPart>
          </mc:Choice>
          <mc:Fallback xmlns="">
            <p:pic>
              <p:nvPicPr>
                <p:cNvPr id="9224" name="Mürekkep 9223">
                  <a:extLst>
                    <a:ext uri="{FF2B5EF4-FFF2-40B4-BE49-F238E27FC236}">
                      <a16:creationId xmlns:a16="http://schemas.microsoft.com/office/drawing/2014/main" id="{7D441BB3-5CF4-214B-BD08-DF318981DD7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63153" y="2496076"/>
                  <a:ext cx="99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225" name="Mürekkep 9224">
                  <a:extLst>
                    <a:ext uri="{FF2B5EF4-FFF2-40B4-BE49-F238E27FC236}">
                      <a16:creationId xmlns:a16="http://schemas.microsoft.com/office/drawing/2014/main" id="{837F1AE8-4451-130C-ADB3-FD458DE85F2B}"/>
                    </a:ext>
                  </a:extLst>
                </p14:cNvPr>
                <p14:cNvContentPartPr/>
                <p14:nvPr/>
              </p14:nvContentPartPr>
              <p14:xfrm>
                <a:off x="11609673" y="2476276"/>
                <a:ext cx="60120" cy="62640"/>
              </p14:xfrm>
            </p:contentPart>
          </mc:Choice>
          <mc:Fallback xmlns="">
            <p:pic>
              <p:nvPicPr>
                <p:cNvPr id="9225" name="Mürekkep 9224">
                  <a:extLst>
                    <a:ext uri="{FF2B5EF4-FFF2-40B4-BE49-F238E27FC236}">
                      <a16:creationId xmlns:a16="http://schemas.microsoft.com/office/drawing/2014/main" id="{837F1AE8-4451-130C-ADB3-FD458DE85F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94193" y="2460796"/>
                  <a:ext cx="90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226" name="Mürekkep 9225">
                  <a:extLst>
                    <a:ext uri="{FF2B5EF4-FFF2-40B4-BE49-F238E27FC236}">
                      <a16:creationId xmlns:a16="http://schemas.microsoft.com/office/drawing/2014/main" id="{00BA3D4F-17FA-C0E5-D4B3-D26A652B1457}"/>
                    </a:ext>
                  </a:extLst>
                </p14:cNvPr>
                <p14:cNvContentPartPr/>
                <p14:nvPr/>
              </p14:nvContentPartPr>
              <p14:xfrm>
                <a:off x="11717673" y="2474476"/>
                <a:ext cx="49320" cy="67680"/>
              </p14:xfrm>
            </p:contentPart>
          </mc:Choice>
          <mc:Fallback xmlns="">
            <p:pic>
              <p:nvPicPr>
                <p:cNvPr id="9226" name="Mürekkep 9225">
                  <a:extLst>
                    <a:ext uri="{FF2B5EF4-FFF2-40B4-BE49-F238E27FC236}">
                      <a16:creationId xmlns:a16="http://schemas.microsoft.com/office/drawing/2014/main" id="{00BA3D4F-17FA-C0E5-D4B3-D26A652B14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702553" y="2458996"/>
                  <a:ext cx="79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227" name="Mürekkep 9226">
                  <a:extLst>
                    <a:ext uri="{FF2B5EF4-FFF2-40B4-BE49-F238E27FC236}">
                      <a16:creationId xmlns:a16="http://schemas.microsoft.com/office/drawing/2014/main" id="{EC9A7EE2-4402-6D79-DC9C-FB46036CE89D}"/>
                    </a:ext>
                  </a:extLst>
                </p14:cNvPr>
                <p14:cNvContentPartPr/>
                <p14:nvPr/>
              </p14:nvContentPartPr>
              <p14:xfrm>
                <a:off x="11826393" y="2452516"/>
                <a:ext cx="10080" cy="78840"/>
              </p14:xfrm>
            </p:contentPart>
          </mc:Choice>
          <mc:Fallback xmlns="">
            <p:pic>
              <p:nvPicPr>
                <p:cNvPr id="9227" name="Mürekkep 9226">
                  <a:extLst>
                    <a:ext uri="{FF2B5EF4-FFF2-40B4-BE49-F238E27FC236}">
                      <a16:creationId xmlns:a16="http://schemas.microsoft.com/office/drawing/2014/main" id="{EC9A7EE2-4402-6D79-DC9C-FB46036CE8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810913" y="2437036"/>
                  <a:ext cx="40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228" name="Mürekkep 9227">
                  <a:extLst>
                    <a:ext uri="{FF2B5EF4-FFF2-40B4-BE49-F238E27FC236}">
                      <a16:creationId xmlns:a16="http://schemas.microsoft.com/office/drawing/2014/main" id="{6A51CE64-8FCC-AD64-71ED-982993862B39}"/>
                    </a:ext>
                  </a:extLst>
                </p14:cNvPr>
                <p14:cNvContentPartPr/>
                <p14:nvPr/>
              </p14:nvContentPartPr>
              <p14:xfrm>
                <a:off x="11815593" y="2482756"/>
                <a:ext cx="47160" cy="10080"/>
              </p14:xfrm>
            </p:contentPart>
          </mc:Choice>
          <mc:Fallback xmlns="">
            <p:pic>
              <p:nvPicPr>
                <p:cNvPr id="9228" name="Mürekkep 9227">
                  <a:extLst>
                    <a:ext uri="{FF2B5EF4-FFF2-40B4-BE49-F238E27FC236}">
                      <a16:creationId xmlns:a16="http://schemas.microsoft.com/office/drawing/2014/main" id="{6A51CE64-8FCC-AD64-71ED-982993862B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800113" y="2467636"/>
                  <a:ext cx="77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29" name="Mürekkep 9228">
                  <a:extLst>
                    <a:ext uri="{FF2B5EF4-FFF2-40B4-BE49-F238E27FC236}">
                      <a16:creationId xmlns:a16="http://schemas.microsoft.com/office/drawing/2014/main" id="{1811052A-8FE4-133C-C8DB-8504B6FC17C2}"/>
                    </a:ext>
                  </a:extLst>
                </p14:cNvPr>
                <p14:cNvContentPartPr/>
                <p14:nvPr/>
              </p14:nvContentPartPr>
              <p14:xfrm>
                <a:off x="11879313" y="2411116"/>
                <a:ext cx="52200" cy="122760"/>
              </p14:xfrm>
            </p:contentPart>
          </mc:Choice>
          <mc:Fallback xmlns="">
            <p:pic>
              <p:nvPicPr>
                <p:cNvPr id="9229" name="Mürekkep 9228">
                  <a:extLst>
                    <a:ext uri="{FF2B5EF4-FFF2-40B4-BE49-F238E27FC236}">
                      <a16:creationId xmlns:a16="http://schemas.microsoft.com/office/drawing/2014/main" id="{1811052A-8FE4-133C-C8DB-8504B6FC17C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863833" y="2395996"/>
                  <a:ext cx="82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30" name="Mürekkep 9229">
                  <a:extLst>
                    <a:ext uri="{FF2B5EF4-FFF2-40B4-BE49-F238E27FC236}">
                      <a16:creationId xmlns:a16="http://schemas.microsoft.com/office/drawing/2014/main" id="{DF2A7112-0D4A-A9BE-AADD-90068BF5F2E9}"/>
                    </a:ext>
                  </a:extLst>
                </p14:cNvPr>
                <p14:cNvContentPartPr/>
                <p14:nvPr/>
              </p14:nvContentPartPr>
              <p14:xfrm>
                <a:off x="11944113" y="2343076"/>
                <a:ext cx="88560" cy="279000"/>
              </p14:xfrm>
            </p:contentPart>
          </mc:Choice>
          <mc:Fallback xmlns="">
            <p:pic>
              <p:nvPicPr>
                <p:cNvPr id="9230" name="Mürekkep 9229">
                  <a:extLst>
                    <a:ext uri="{FF2B5EF4-FFF2-40B4-BE49-F238E27FC236}">
                      <a16:creationId xmlns:a16="http://schemas.microsoft.com/office/drawing/2014/main" id="{DF2A7112-0D4A-A9BE-AADD-90068BF5F2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928993" y="2327956"/>
                  <a:ext cx="118800" cy="30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232" name="Mürekkep 9231">
                <a:extLst>
                  <a:ext uri="{FF2B5EF4-FFF2-40B4-BE49-F238E27FC236}">
                    <a16:creationId xmlns:a16="http://schemas.microsoft.com/office/drawing/2014/main" id="{FCF4B5A7-BF4B-F1B7-2072-BECFCDF74F1C}"/>
                  </a:ext>
                </a:extLst>
              </p14:cNvPr>
              <p14:cNvContentPartPr/>
              <p14:nvPr/>
            </p14:nvContentPartPr>
            <p14:xfrm>
              <a:off x="7934433" y="2093236"/>
              <a:ext cx="298440" cy="89640"/>
            </p14:xfrm>
          </p:contentPart>
        </mc:Choice>
        <mc:Fallback xmlns="">
          <p:pic>
            <p:nvPicPr>
              <p:cNvPr id="9232" name="Mürekkep 9231">
                <a:extLst>
                  <a:ext uri="{FF2B5EF4-FFF2-40B4-BE49-F238E27FC236}">
                    <a16:creationId xmlns:a16="http://schemas.microsoft.com/office/drawing/2014/main" id="{FCF4B5A7-BF4B-F1B7-2072-BECFCDF74F1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918953" y="2078116"/>
                <a:ext cx="32904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44" name="Grup 9243">
            <a:extLst>
              <a:ext uri="{FF2B5EF4-FFF2-40B4-BE49-F238E27FC236}">
                <a16:creationId xmlns:a16="http://schemas.microsoft.com/office/drawing/2014/main" id="{2672494D-ED6A-1DC4-110C-C2771D9424C3}"/>
              </a:ext>
            </a:extLst>
          </p:cNvPr>
          <p:cNvGrpSpPr/>
          <p:nvPr/>
        </p:nvGrpSpPr>
        <p:grpSpPr>
          <a:xfrm>
            <a:off x="8656593" y="1727476"/>
            <a:ext cx="1090440" cy="343800"/>
            <a:chOff x="8656593" y="1727476"/>
            <a:chExt cx="109044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233" name="Mürekkep 9232">
                  <a:extLst>
                    <a:ext uri="{FF2B5EF4-FFF2-40B4-BE49-F238E27FC236}">
                      <a16:creationId xmlns:a16="http://schemas.microsoft.com/office/drawing/2014/main" id="{0FFCB359-5C45-AE65-C4FF-A2E98CB91EAD}"/>
                    </a:ext>
                  </a:extLst>
                </p14:cNvPr>
                <p14:cNvContentPartPr/>
                <p14:nvPr/>
              </p14:nvContentPartPr>
              <p14:xfrm>
                <a:off x="8656593" y="1959676"/>
                <a:ext cx="109080" cy="111600"/>
              </p14:xfrm>
            </p:contentPart>
          </mc:Choice>
          <mc:Fallback xmlns="">
            <p:pic>
              <p:nvPicPr>
                <p:cNvPr id="9233" name="Mürekkep 9232">
                  <a:extLst>
                    <a:ext uri="{FF2B5EF4-FFF2-40B4-BE49-F238E27FC236}">
                      <a16:creationId xmlns:a16="http://schemas.microsoft.com/office/drawing/2014/main" id="{0FFCB359-5C45-AE65-C4FF-A2E98CB91EA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41113" y="1944196"/>
                  <a:ext cx="139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234" name="Mürekkep 9233">
                  <a:extLst>
                    <a:ext uri="{FF2B5EF4-FFF2-40B4-BE49-F238E27FC236}">
                      <a16:creationId xmlns:a16="http://schemas.microsoft.com/office/drawing/2014/main" id="{5A278FE1-3F9F-454A-9986-626EF01A631C}"/>
                    </a:ext>
                  </a:extLst>
                </p14:cNvPr>
                <p14:cNvContentPartPr/>
                <p14:nvPr/>
              </p14:nvContentPartPr>
              <p14:xfrm>
                <a:off x="8819673" y="1943836"/>
                <a:ext cx="83520" cy="75960"/>
              </p14:xfrm>
            </p:contentPart>
          </mc:Choice>
          <mc:Fallback xmlns="">
            <p:pic>
              <p:nvPicPr>
                <p:cNvPr id="9234" name="Mürekkep 9233">
                  <a:extLst>
                    <a:ext uri="{FF2B5EF4-FFF2-40B4-BE49-F238E27FC236}">
                      <a16:creationId xmlns:a16="http://schemas.microsoft.com/office/drawing/2014/main" id="{5A278FE1-3F9F-454A-9986-626EF01A631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04553" y="1928356"/>
                  <a:ext cx="114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35" name="Mürekkep 9234">
                  <a:extLst>
                    <a:ext uri="{FF2B5EF4-FFF2-40B4-BE49-F238E27FC236}">
                      <a16:creationId xmlns:a16="http://schemas.microsoft.com/office/drawing/2014/main" id="{D333D822-13C7-B72C-40AF-69D206DC29BA}"/>
                    </a:ext>
                  </a:extLst>
                </p14:cNvPr>
                <p14:cNvContentPartPr/>
                <p14:nvPr/>
              </p14:nvContentPartPr>
              <p14:xfrm>
                <a:off x="8826873" y="1928716"/>
                <a:ext cx="66240" cy="93240"/>
              </p14:xfrm>
            </p:contentPart>
          </mc:Choice>
          <mc:Fallback xmlns="">
            <p:pic>
              <p:nvPicPr>
                <p:cNvPr id="9235" name="Mürekkep 9234">
                  <a:extLst>
                    <a:ext uri="{FF2B5EF4-FFF2-40B4-BE49-F238E27FC236}">
                      <a16:creationId xmlns:a16="http://schemas.microsoft.com/office/drawing/2014/main" id="{D333D822-13C7-B72C-40AF-69D206DC29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11393" y="1913596"/>
                  <a:ext cx="96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36" name="Mürekkep 9235">
                  <a:extLst>
                    <a:ext uri="{FF2B5EF4-FFF2-40B4-BE49-F238E27FC236}">
                      <a16:creationId xmlns:a16="http://schemas.microsoft.com/office/drawing/2014/main" id="{2FFCB58D-CA3E-2496-2F9B-73456F373C3E}"/>
                    </a:ext>
                  </a:extLst>
                </p14:cNvPr>
                <p14:cNvContentPartPr/>
                <p14:nvPr/>
              </p14:nvContentPartPr>
              <p14:xfrm>
                <a:off x="8946393" y="1945276"/>
                <a:ext cx="55440" cy="110160"/>
              </p14:xfrm>
            </p:contentPart>
          </mc:Choice>
          <mc:Fallback xmlns="">
            <p:pic>
              <p:nvPicPr>
                <p:cNvPr id="9236" name="Mürekkep 9235">
                  <a:extLst>
                    <a:ext uri="{FF2B5EF4-FFF2-40B4-BE49-F238E27FC236}">
                      <a16:creationId xmlns:a16="http://schemas.microsoft.com/office/drawing/2014/main" id="{2FFCB58D-CA3E-2496-2F9B-73456F373C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31273" y="1930156"/>
                  <a:ext cx="86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37" name="Mürekkep 9236">
                  <a:extLst>
                    <a:ext uri="{FF2B5EF4-FFF2-40B4-BE49-F238E27FC236}">
                      <a16:creationId xmlns:a16="http://schemas.microsoft.com/office/drawing/2014/main" id="{78356972-D462-F464-B6FF-6597454BB3F9}"/>
                    </a:ext>
                  </a:extLst>
                </p14:cNvPr>
                <p14:cNvContentPartPr/>
                <p14:nvPr/>
              </p14:nvContentPartPr>
              <p14:xfrm>
                <a:off x="9091113" y="1839436"/>
                <a:ext cx="43920" cy="123480"/>
              </p14:xfrm>
            </p:contentPart>
          </mc:Choice>
          <mc:Fallback xmlns="">
            <p:pic>
              <p:nvPicPr>
                <p:cNvPr id="9237" name="Mürekkep 9236">
                  <a:extLst>
                    <a:ext uri="{FF2B5EF4-FFF2-40B4-BE49-F238E27FC236}">
                      <a16:creationId xmlns:a16="http://schemas.microsoft.com/office/drawing/2014/main" id="{78356972-D462-F464-B6FF-6597454BB3F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75993" y="1823956"/>
                  <a:ext cx="74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38" name="Mürekkep 9237">
                  <a:extLst>
                    <a:ext uri="{FF2B5EF4-FFF2-40B4-BE49-F238E27FC236}">
                      <a16:creationId xmlns:a16="http://schemas.microsoft.com/office/drawing/2014/main" id="{EB127F61-95D4-41A8-A7D0-2FDA9DDBA503}"/>
                    </a:ext>
                  </a:extLst>
                </p14:cNvPr>
                <p14:cNvContentPartPr/>
                <p14:nvPr/>
              </p14:nvContentPartPr>
              <p14:xfrm>
                <a:off x="9183633" y="1895956"/>
                <a:ext cx="64080" cy="22680"/>
              </p14:xfrm>
            </p:contentPart>
          </mc:Choice>
          <mc:Fallback xmlns="">
            <p:pic>
              <p:nvPicPr>
                <p:cNvPr id="9238" name="Mürekkep 9237">
                  <a:extLst>
                    <a:ext uri="{FF2B5EF4-FFF2-40B4-BE49-F238E27FC236}">
                      <a16:creationId xmlns:a16="http://schemas.microsoft.com/office/drawing/2014/main" id="{EB127F61-95D4-41A8-A7D0-2FDA9DDBA5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68513" y="1880836"/>
                  <a:ext cx="94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39" name="Mürekkep 9238">
                  <a:extLst>
                    <a:ext uri="{FF2B5EF4-FFF2-40B4-BE49-F238E27FC236}">
                      <a16:creationId xmlns:a16="http://schemas.microsoft.com/office/drawing/2014/main" id="{80A4CA86-F47E-9837-DE60-E3B35A5B470E}"/>
                    </a:ext>
                  </a:extLst>
                </p14:cNvPr>
                <p14:cNvContentPartPr/>
                <p14:nvPr/>
              </p14:nvContentPartPr>
              <p14:xfrm>
                <a:off x="9293073" y="1831876"/>
                <a:ext cx="93960" cy="96120"/>
              </p14:xfrm>
            </p:contentPart>
          </mc:Choice>
          <mc:Fallback xmlns="">
            <p:pic>
              <p:nvPicPr>
                <p:cNvPr id="9239" name="Mürekkep 9238">
                  <a:extLst>
                    <a:ext uri="{FF2B5EF4-FFF2-40B4-BE49-F238E27FC236}">
                      <a16:creationId xmlns:a16="http://schemas.microsoft.com/office/drawing/2014/main" id="{80A4CA86-F47E-9837-DE60-E3B35A5B470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77593" y="1816756"/>
                  <a:ext cx="124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40" name="Mürekkep 9239">
                  <a:extLst>
                    <a:ext uri="{FF2B5EF4-FFF2-40B4-BE49-F238E27FC236}">
                      <a16:creationId xmlns:a16="http://schemas.microsoft.com/office/drawing/2014/main" id="{B59F55C5-A782-C2BB-7CAD-15F578EDB716}"/>
                    </a:ext>
                  </a:extLst>
                </p14:cNvPr>
                <p14:cNvContentPartPr/>
                <p14:nvPr/>
              </p14:nvContentPartPr>
              <p14:xfrm>
                <a:off x="9442473" y="1819636"/>
                <a:ext cx="52200" cy="73440"/>
              </p14:xfrm>
            </p:contentPart>
          </mc:Choice>
          <mc:Fallback xmlns="">
            <p:pic>
              <p:nvPicPr>
                <p:cNvPr id="9240" name="Mürekkep 9239">
                  <a:extLst>
                    <a:ext uri="{FF2B5EF4-FFF2-40B4-BE49-F238E27FC236}">
                      <a16:creationId xmlns:a16="http://schemas.microsoft.com/office/drawing/2014/main" id="{B59F55C5-A782-C2BB-7CAD-15F578EDB7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27353" y="1804156"/>
                  <a:ext cx="82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41" name="Mürekkep 9240">
                  <a:extLst>
                    <a:ext uri="{FF2B5EF4-FFF2-40B4-BE49-F238E27FC236}">
                      <a16:creationId xmlns:a16="http://schemas.microsoft.com/office/drawing/2014/main" id="{7D0C07AC-3031-C531-AB97-32A7764ED839}"/>
                    </a:ext>
                  </a:extLst>
                </p14:cNvPr>
                <p14:cNvContentPartPr/>
                <p14:nvPr/>
              </p14:nvContentPartPr>
              <p14:xfrm>
                <a:off x="9571713" y="1751596"/>
                <a:ext cx="4320" cy="118080"/>
              </p14:xfrm>
            </p:contentPart>
          </mc:Choice>
          <mc:Fallback xmlns="">
            <p:pic>
              <p:nvPicPr>
                <p:cNvPr id="9241" name="Mürekkep 9240">
                  <a:extLst>
                    <a:ext uri="{FF2B5EF4-FFF2-40B4-BE49-F238E27FC236}">
                      <a16:creationId xmlns:a16="http://schemas.microsoft.com/office/drawing/2014/main" id="{7D0C07AC-3031-C531-AB97-32A7764ED83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56593" y="1736476"/>
                  <a:ext cx="34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242" name="Mürekkep 9241">
                  <a:extLst>
                    <a:ext uri="{FF2B5EF4-FFF2-40B4-BE49-F238E27FC236}">
                      <a16:creationId xmlns:a16="http://schemas.microsoft.com/office/drawing/2014/main" id="{99007429-CBF2-01C6-A59E-AB2A25908CF0}"/>
                    </a:ext>
                  </a:extLst>
                </p14:cNvPr>
                <p14:cNvContentPartPr/>
                <p14:nvPr/>
              </p14:nvContentPartPr>
              <p14:xfrm>
                <a:off x="9545433" y="1830436"/>
                <a:ext cx="73440" cy="15480"/>
              </p14:xfrm>
            </p:contentPart>
          </mc:Choice>
          <mc:Fallback xmlns="">
            <p:pic>
              <p:nvPicPr>
                <p:cNvPr id="9242" name="Mürekkep 9241">
                  <a:extLst>
                    <a:ext uri="{FF2B5EF4-FFF2-40B4-BE49-F238E27FC236}">
                      <a16:creationId xmlns:a16="http://schemas.microsoft.com/office/drawing/2014/main" id="{99007429-CBF2-01C6-A59E-AB2A25908C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30313" y="1814956"/>
                  <a:ext cx="104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43" name="Mürekkep 9242">
                  <a:extLst>
                    <a:ext uri="{FF2B5EF4-FFF2-40B4-BE49-F238E27FC236}">
                      <a16:creationId xmlns:a16="http://schemas.microsoft.com/office/drawing/2014/main" id="{3E76C059-2A95-375A-2542-F6EE38DA4EBD}"/>
                    </a:ext>
                  </a:extLst>
                </p14:cNvPr>
                <p14:cNvContentPartPr/>
                <p14:nvPr/>
              </p14:nvContentPartPr>
              <p14:xfrm>
                <a:off x="9666033" y="1727476"/>
                <a:ext cx="81000" cy="153000"/>
              </p14:xfrm>
            </p:contentPart>
          </mc:Choice>
          <mc:Fallback xmlns="">
            <p:pic>
              <p:nvPicPr>
                <p:cNvPr id="9243" name="Mürekkep 9242">
                  <a:extLst>
                    <a:ext uri="{FF2B5EF4-FFF2-40B4-BE49-F238E27FC236}">
                      <a16:creationId xmlns:a16="http://schemas.microsoft.com/office/drawing/2014/main" id="{3E76C059-2A95-375A-2542-F6EE38DA4EB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50913" y="1712356"/>
                  <a:ext cx="11160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50" name="Grup 9249">
            <a:extLst>
              <a:ext uri="{FF2B5EF4-FFF2-40B4-BE49-F238E27FC236}">
                <a16:creationId xmlns:a16="http://schemas.microsoft.com/office/drawing/2014/main" id="{F132641A-2C75-6461-3045-7D461321BAD0}"/>
              </a:ext>
            </a:extLst>
          </p:cNvPr>
          <p:cNvGrpSpPr/>
          <p:nvPr/>
        </p:nvGrpSpPr>
        <p:grpSpPr>
          <a:xfrm>
            <a:off x="9902913" y="1675996"/>
            <a:ext cx="574920" cy="189360"/>
            <a:chOff x="9902913" y="1675996"/>
            <a:chExt cx="57492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45" name="Mürekkep 9244">
                  <a:extLst>
                    <a:ext uri="{FF2B5EF4-FFF2-40B4-BE49-F238E27FC236}">
                      <a16:creationId xmlns:a16="http://schemas.microsoft.com/office/drawing/2014/main" id="{0E053501-6ADB-4CDD-0617-2292758B4C8A}"/>
                    </a:ext>
                  </a:extLst>
                </p14:cNvPr>
                <p14:cNvContentPartPr/>
                <p14:nvPr/>
              </p14:nvContentPartPr>
              <p14:xfrm>
                <a:off x="9902913" y="1811356"/>
                <a:ext cx="91080" cy="16920"/>
              </p14:xfrm>
            </p:contentPart>
          </mc:Choice>
          <mc:Fallback xmlns="">
            <p:pic>
              <p:nvPicPr>
                <p:cNvPr id="9245" name="Mürekkep 9244">
                  <a:extLst>
                    <a:ext uri="{FF2B5EF4-FFF2-40B4-BE49-F238E27FC236}">
                      <a16:creationId xmlns:a16="http://schemas.microsoft.com/office/drawing/2014/main" id="{0E053501-6ADB-4CDD-0617-2292758B4C8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87793" y="1795876"/>
                  <a:ext cx="121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46" name="Mürekkep 9245">
                  <a:extLst>
                    <a:ext uri="{FF2B5EF4-FFF2-40B4-BE49-F238E27FC236}">
                      <a16:creationId xmlns:a16="http://schemas.microsoft.com/office/drawing/2014/main" id="{7096BB2D-EE46-AB80-F4C3-506EF75A1F1F}"/>
                    </a:ext>
                  </a:extLst>
                </p14:cNvPr>
                <p14:cNvContentPartPr/>
                <p14:nvPr/>
              </p14:nvContentPartPr>
              <p14:xfrm>
                <a:off x="9961953" y="1793356"/>
                <a:ext cx="20880" cy="72000"/>
              </p14:xfrm>
            </p:contentPart>
          </mc:Choice>
          <mc:Fallback xmlns="">
            <p:pic>
              <p:nvPicPr>
                <p:cNvPr id="9246" name="Mürekkep 9245">
                  <a:extLst>
                    <a:ext uri="{FF2B5EF4-FFF2-40B4-BE49-F238E27FC236}">
                      <a16:creationId xmlns:a16="http://schemas.microsoft.com/office/drawing/2014/main" id="{7096BB2D-EE46-AB80-F4C3-506EF75A1F1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46473" y="1777876"/>
                  <a:ext cx="51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47" name="Mürekkep 9246">
                  <a:extLst>
                    <a:ext uri="{FF2B5EF4-FFF2-40B4-BE49-F238E27FC236}">
                      <a16:creationId xmlns:a16="http://schemas.microsoft.com/office/drawing/2014/main" id="{A06A4FB0-8A0A-26DB-0884-669D782B8726}"/>
                    </a:ext>
                  </a:extLst>
                </p14:cNvPr>
                <p14:cNvContentPartPr/>
                <p14:nvPr/>
              </p14:nvContentPartPr>
              <p14:xfrm>
                <a:off x="10109913" y="1717396"/>
                <a:ext cx="40680" cy="117720"/>
              </p14:xfrm>
            </p:contentPart>
          </mc:Choice>
          <mc:Fallback xmlns="">
            <p:pic>
              <p:nvPicPr>
                <p:cNvPr id="9247" name="Mürekkep 9246">
                  <a:extLst>
                    <a:ext uri="{FF2B5EF4-FFF2-40B4-BE49-F238E27FC236}">
                      <a16:creationId xmlns:a16="http://schemas.microsoft.com/office/drawing/2014/main" id="{A06A4FB0-8A0A-26DB-0884-669D782B872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94793" y="1701916"/>
                  <a:ext cx="712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48" name="Mürekkep 9247">
                  <a:extLst>
                    <a:ext uri="{FF2B5EF4-FFF2-40B4-BE49-F238E27FC236}">
                      <a16:creationId xmlns:a16="http://schemas.microsoft.com/office/drawing/2014/main" id="{A1A52663-92FA-06B3-5F37-2762286FD08C}"/>
                    </a:ext>
                  </a:extLst>
                </p14:cNvPr>
                <p14:cNvContentPartPr/>
                <p14:nvPr/>
              </p14:nvContentPartPr>
              <p14:xfrm>
                <a:off x="10249233" y="1755556"/>
                <a:ext cx="77400" cy="16200"/>
              </p14:xfrm>
            </p:contentPart>
          </mc:Choice>
          <mc:Fallback xmlns="">
            <p:pic>
              <p:nvPicPr>
                <p:cNvPr id="9248" name="Mürekkep 9247">
                  <a:extLst>
                    <a:ext uri="{FF2B5EF4-FFF2-40B4-BE49-F238E27FC236}">
                      <a16:creationId xmlns:a16="http://schemas.microsoft.com/office/drawing/2014/main" id="{A1A52663-92FA-06B3-5F37-2762286FD08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34113" y="1740436"/>
                  <a:ext cx="10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49" name="Mürekkep 9248">
                  <a:extLst>
                    <a:ext uri="{FF2B5EF4-FFF2-40B4-BE49-F238E27FC236}">
                      <a16:creationId xmlns:a16="http://schemas.microsoft.com/office/drawing/2014/main" id="{B109B8BB-EFBE-AA2B-D243-8F42A113E8A1}"/>
                    </a:ext>
                  </a:extLst>
                </p14:cNvPr>
                <p14:cNvContentPartPr/>
                <p14:nvPr/>
              </p14:nvContentPartPr>
              <p14:xfrm>
                <a:off x="10397913" y="1675996"/>
                <a:ext cx="79920" cy="123840"/>
              </p14:xfrm>
            </p:contentPart>
          </mc:Choice>
          <mc:Fallback xmlns="">
            <p:pic>
              <p:nvPicPr>
                <p:cNvPr id="9249" name="Mürekkep 9248">
                  <a:extLst>
                    <a:ext uri="{FF2B5EF4-FFF2-40B4-BE49-F238E27FC236}">
                      <a16:creationId xmlns:a16="http://schemas.microsoft.com/office/drawing/2014/main" id="{B109B8BB-EFBE-AA2B-D243-8F42A113E8A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82793" y="1660876"/>
                  <a:ext cx="1105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58" name="Grup 9257">
            <a:extLst>
              <a:ext uri="{FF2B5EF4-FFF2-40B4-BE49-F238E27FC236}">
                <a16:creationId xmlns:a16="http://schemas.microsoft.com/office/drawing/2014/main" id="{33894D53-A7FF-56F5-BEB2-0551E6F9FE56}"/>
              </a:ext>
            </a:extLst>
          </p:cNvPr>
          <p:cNvGrpSpPr/>
          <p:nvPr/>
        </p:nvGrpSpPr>
        <p:grpSpPr>
          <a:xfrm>
            <a:off x="7904193" y="4218316"/>
            <a:ext cx="756720" cy="241920"/>
            <a:chOff x="7904193" y="4218316"/>
            <a:chExt cx="75672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51" name="Mürekkep 9250">
                  <a:extLst>
                    <a:ext uri="{FF2B5EF4-FFF2-40B4-BE49-F238E27FC236}">
                      <a16:creationId xmlns:a16="http://schemas.microsoft.com/office/drawing/2014/main" id="{9CBC3495-2A7A-888B-E013-BAB878AEB9D9}"/>
                    </a:ext>
                  </a:extLst>
                </p14:cNvPr>
                <p14:cNvContentPartPr/>
                <p14:nvPr/>
              </p14:nvContentPartPr>
              <p14:xfrm>
                <a:off x="8021913" y="4261876"/>
                <a:ext cx="20880" cy="95400"/>
              </p14:xfrm>
            </p:contentPart>
          </mc:Choice>
          <mc:Fallback xmlns="">
            <p:pic>
              <p:nvPicPr>
                <p:cNvPr id="9251" name="Mürekkep 9250">
                  <a:extLst>
                    <a:ext uri="{FF2B5EF4-FFF2-40B4-BE49-F238E27FC236}">
                      <a16:creationId xmlns:a16="http://schemas.microsoft.com/office/drawing/2014/main" id="{9CBC3495-2A7A-888B-E013-BAB878AEB9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06793" y="4246396"/>
                  <a:ext cx="51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52" name="Mürekkep 9251">
                  <a:extLst>
                    <a:ext uri="{FF2B5EF4-FFF2-40B4-BE49-F238E27FC236}">
                      <a16:creationId xmlns:a16="http://schemas.microsoft.com/office/drawing/2014/main" id="{7B637A54-9240-D374-21DA-338138554FB7}"/>
                    </a:ext>
                  </a:extLst>
                </p14:cNvPr>
                <p14:cNvContentPartPr/>
                <p14:nvPr/>
              </p14:nvContentPartPr>
              <p14:xfrm>
                <a:off x="8082033" y="4296796"/>
                <a:ext cx="84240" cy="21960"/>
              </p14:xfrm>
            </p:contentPart>
          </mc:Choice>
          <mc:Fallback xmlns="">
            <p:pic>
              <p:nvPicPr>
                <p:cNvPr id="9252" name="Mürekkep 9251">
                  <a:extLst>
                    <a:ext uri="{FF2B5EF4-FFF2-40B4-BE49-F238E27FC236}">
                      <a16:creationId xmlns:a16="http://schemas.microsoft.com/office/drawing/2014/main" id="{7B637A54-9240-D374-21DA-33813855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66913" y="4281316"/>
                  <a:ext cx="114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53" name="Mürekkep 9252">
                  <a:extLst>
                    <a:ext uri="{FF2B5EF4-FFF2-40B4-BE49-F238E27FC236}">
                      <a16:creationId xmlns:a16="http://schemas.microsoft.com/office/drawing/2014/main" id="{63FBF6AD-7B79-1078-9539-368BB55D8529}"/>
                    </a:ext>
                  </a:extLst>
                </p14:cNvPr>
                <p14:cNvContentPartPr/>
                <p14:nvPr/>
              </p14:nvContentPartPr>
              <p14:xfrm>
                <a:off x="8239353" y="4258996"/>
                <a:ext cx="60840" cy="64440"/>
              </p14:xfrm>
            </p:contentPart>
          </mc:Choice>
          <mc:Fallback xmlns="">
            <p:pic>
              <p:nvPicPr>
                <p:cNvPr id="9253" name="Mürekkep 9252">
                  <a:extLst>
                    <a:ext uri="{FF2B5EF4-FFF2-40B4-BE49-F238E27FC236}">
                      <a16:creationId xmlns:a16="http://schemas.microsoft.com/office/drawing/2014/main" id="{63FBF6AD-7B79-1078-9539-368BB55D85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24233" y="4243876"/>
                  <a:ext cx="91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54" name="Mürekkep 9253">
                  <a:extLst>
                    <a:ext uri="{FF2B5EF4-FFF2-40B4-BE49-F238E27FC236}">
                      <a16:creationId xmlns:a16="http://schemas.microsoft.com/office/drawing/2014/main" id="{01CC58F6-AC77-9634-D9E8-0661A709D1EE}"/>
                    </a:ext>
                  </a:extLst>
                </p14:cNvPr>
                <p14:cNvContentPartPr/>
                <p14:nvPr/>
              </p14:nvContentPartPr>
              <p14:xfrm>
                <a:off x="8378673" y="4218316"/>
                <a:ext cx="52920" cy="151560"/>
              </p14:xfrm>
            </p:contentPart>
          </mc:Choice>
          <mc:Fallback xmlns="">
            <p:pic>
              <p:nvPicPr>
                <p:cNvPr id="9254" name="Mürekkep 9253">
                  <a:extLst>
                    <a:ext uri="{FF2B5EF4-FFF2-40B4-BE49-F238E27FC236}">
                      <a16:creationId xmlns:a16="http://schemas.microsoft.com/office/drawing/2014/main" id="{01CC58F6-AC77-9634-D9E8-0661A709D1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63553" y="4202836"/>
                  <a:ext cx="83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55" name="Mürekkep 9254">
                  <a:extLst>
                    <a:ext uri="{FF2B5EF4-FFF2-40B4-BE49-F238E27FC236}">
                      <a16:creationId xmlns:a16="http://schemas.microsoft.com/office/drawing/2014/main" id="{45B2C635-9FA9-A86A-8718-10681BC2A37C}"/>
                    </a:ext>
                  </a:extLst>
                </p14:cNvPr>
                <p14:cNvContentPartPr/>
                <p14:nvPr/>
              </p14:nvContentPartPr>
              <p14:xfrm>
                <a:off x="7904193" y="4240276"/>
                <a:ext cx="103680" cy="219960"/>
              </p14:xfrm>
            </p:contentPart>
          </mc:Choice>
          <mc:Fallback xmlns="">
            <p:pic>
              <p:nvPicPr>
                <p:cNvPr id="9255" name="Mürekkep 9254">
                  <a:extLst>
                    <a:ext uri="{FF2B5EF4-FFF2-40B4-BE49-F238E27FC236}">
                      <a16:creationId xmlns:a16="http://schemas.microsoft.com/office/drawing/2014/main" id="{45B2C635-9FA9-A86A-8718-10681BC2A37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89073" y="4225156"/>
                  <a:ext cx="134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56" name="Mürekkep 9255">
                  <a:extLst>
                    <a:ext uri="{FF2B5EF4-FFF2-40B4-BE49-F238E27FC236}">
                      <a16:creationId xmlns:a16="http://schemas.microsoft.com/office/drawing/2014/main" id="{828A1320-44C3-CE3A-0E90-D928C08C3D0B}"/>
                    </a:ext>
                  </a:extLst>
                </p14:cNvPr>
                <p14:cNvContentPartPr/>
                <p14:nvPr/>
              </p14:nvContentPartPr>
              <p14:xfrm>
                <a:off x="8556873" y="4323076"/>
                <a:ext cx="68400" cy="15480"/>
              </p14:xfrm>
            </p:contentPart>
          </mc:Choice>
          <mc:Fallback xmlns="">
            <p:pic>
              <p:nvPicPr>
                <p:cNvPr id="9256" name="Mürekkep 9255">
                  <a:extLst>
                    <a:ext uri="{FF2B5EF4-FFF2-40B4-BE49-F238E27FC236}">
                      <a16:creationId xmlns:a16="http://schemas.microsoft.com/office/drawing/2014/main" id="{828A1320-44C3-CE3A-0E90-D928C08C3D0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41753" y="4307596"/>
                  <a:ext cx="98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57" name="Mürekkep 9256">
                  <a:extLst>
                    <a:ext uri="{FF2B5EF4-FFF2-40B4-BE49-F238E27FC236}">
                      <a16:creationId xmlns:a16="http://schemas.microsoft.com/office/drawing/2014/main" id="{5B725863-FF6E-8B5C-D109-7024B81DA503}"/>
                    </a:ext>
                  </a:extLst>
                </p14:cNvPr>
                <p14:cNvContentPartPr/>
                <p14:nvPr/>
              </p14:nvContentPartPr>
              <p14:xfrm>
                <a:off x="8553993" y="4276276"/>
                <a:ext cx="106920" cy="16560"/>
              </p14:xfrm>
            </p:contentPart>
          </mc:Choice>
          <mc:Fallback xmlns="">
            <p:pic>
              <p:nvPicPr>
                <p:cNvPr id="9257" name="Mürekkep 9256">
                  <a:extLst>
                    <a:ext uri="{FF2B5EF4-FFF2-40B4-BE49-F238E27FC236}">
                      <a16:creationId xmlns:a16="http://schemas.microsoft.com/office/drawing/2014/main" id="{5B725863-FF6E-8B5C-D109-7024B81DA50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38513" y="4261156"/>
                  <a:ext cx="13716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259" name="Mürekkep 9258">
                <a:extLst>
                  <a:ext uri="{FF2B5EF4-FFF2-40B4-BE49-F238E27FC236}">
                    <a16:creationId xmlns:a16="http://schemas.microsoft.com/office/drawing/2014/main" id="{4EEA61B5-2323-E647-3AE2-2CD1928F2275}"/>
                  </a:ext>
                </a:extLst>
              </p14:cNvPr>
              <p14:cNvContentPartPr/>
              <p14:nvPr/>
            </p14:nvContentPartPr>
            <p14:xfrm>
              <a:off x="8829393" y="4260796"/>
              <a:ext cx="19080" cy="109080"/>
            </p14:xfrm>
          </p:contentPart>
        </mc:Choice>
        <mc:Fallback xmlns="">
          <p:pic>
            <p:nvPicPr>
              <p:cNvPr id="9259" name="Mürekkep 9258">
                <a:extLst>
                  <a:ext uri="{FF2B5EF4-FFF2-40B4-BE49-F238E27FC236}">
                    <a16:creationId xmlns:a16="http://schemas.microsoft.com/office/drawing/2014/main" id="{4EEA61B5-2323-E647-3AE2-2CD1928F227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813913" y="4245676"/>
                <a:ext cx="4968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77" name="Grup 9276">
            <a:extLst>
              <a:ext uri="{FF2B5EF4-FFF2-40B4-BE49-F238E27FC236}">
                <a16:creationId xmlns:a16="http://schemas.microsoft.com/office/drawing/2014/main" id="{4F01B417-69D8-850A-4841-4CFCA43F80B7}"/>
              </a:ext>
            </a:extLst>
          </p:cNvPr>
          <p:cNvGrpSpPr/>
          <p:nvPr/>
        </p:nvGrpSpPr>
        <p:grpSpPr>
          <a:xfrm>
            <a:off x="9012993" y="4104916"/>
            <a:ext cx="928800" cy="371880"/>
            <a:chOff x="9012993" y="4104916"/>
            <a:chExt cx="92880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260" name="Mürekkep 9259">
                  <a:extLst>
                    <a:ext uri="{FF2B5EF4-FFF2-40B4-BE49-F238E27FC236}">
                      <a16:creationId xmlns:a16="http://schemas.microsoft.com/office/drawing/2014/main" id="{6E7663D3-0E9D-56A5-1CD6-42C946702DE3}"/>
                    </a:ext>
                  </a:extLst>
                </p14:cNvPr>
                <p14:cNvContentPartPr/>
                <p14:nvPr/>
              </p14:nvContentPartPr>
              <p14:xfrm>
                <a:off x="9012993" y="4304716"/>
                <a:ext cx="67680" cy="17280"/>
              </p14:xfrm>
            </p:contentPart>
          </mc:Choice>
          <mc:Fallback xmlns="">
            <p:pic>
              <p:nvPicPr>
                <p:cNvPr id="9260" name="Mürekkep 9259">
                  <a:extLst>
                    <a:ext uri="{FF2B5EF4-FFF2-40B4-BE49-F238E27FC236}">
                      <a16:creationId xmlns:a16="http://schemas.microsoft.com/office/drawing/2014/main" id="{6E7663D3-0E9D-56A5-1CD6-42C946702D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97513" y="4289236"/>
                  <a:ext cx="98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61" name="Mürekkep 9260">
                  <a:extLst>
                    <a:ext uri="{FF2B5EF4-FFF2-40B4-BE49-F238E27FC236}">
                      <a16:creationId xmlns:a16="http://schemas.microsoft.com/office/drawing/2014/main" id="{9880C9EC-C206-9DDD-D5CE-712D0089B293}"/>
                    </a:ext>
                  </a:extLst>
                </p14:cNvPr>
                <p14:cNvContentPartPr/>
                <p14:nvPr/>
              </p14:nvContentPartPr>
              <p14:xfrm>
                <a:off x="9299553" y="4104916"/>
                <a:ext cx="8280" cy="75960"/>
              </p14:xfrm>
            </p:contentPart>
          </mc:Choice>
          <mc:Fallback xmlns="">
            <p:pic>
              <p:nvPicPr>
                <p:cNvPr id="9261" name="Mürekkep 9260">
                  <a:extLst>
                    <a:ext uri="{FF2B5EF4-FFF2-40B4-BE49-F238E27FC236}">
                      <a16:creationId xmlns:a16="http://schemas.microsoft.com/office/drawing/2014/main" id="{9880C9EC-C206-9DDD-D5CE-712D0089B29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84433" y="4089436"/>
                  <a:ext cx="38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262" name="Mürekkep 9261">
                  <a:extLst>
                    <a:ext uri="{FF2B5EF4-FFF2-40B4-BE49-F238E27FC236}">
                      <a16:creationId xmlns:a16="http://schemas.microsoft.com/office/drawing/2014/main" id="{6C253B92-F55F-7D7F-FB67-601BAFE1325D}"/>
                    </a:ext>
                  </a:extLst>
                </p14:cNvPr>
                <p14:cNvContentPartPr/>
                <p14:nvPr/>
              </p14:nvContentPartPr>
              <p14:xfrm>
                <a:off x="9208473" y="4260796"/>
                <a:ext cx="183960" cy="36000"/>
              </p14:xfrm>
            </p:contentPart>
          </mc:Choice>
          <mc:Fallback xmlns="">
            <p:pic>
              <p:nvPicPr>
                <p:cNvPr id="9262" name="Mürekkep 9261">
                  <a:extLst>
                    <a:ext uri="{FF2B5EF4-FFF2-40B4-BE49-F238E27FC236}">
                      <a16:creationId xmlns:a16="http://schemas.microsoft.com/office/drawing/2014/main" id="{6C253B92-F55F-7D7F-FB67-601BAFE1325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192993" y="4245676"/>
                  <a:ext cx="214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264" name="Mürekkep 9263">
                  <a:extLst>
                    <a:ext uri="{FF2B5EF4-FFF2-40B4-BE49-F238E27FC236}">
                      <a16:creationId xmlns:a16="http://schemas.microsoft.com/office/drawing/2014/main" id="{232C8266-BE42-76CF-E43F-9FF2F55391EA}"/>
                    </a:ext>
                  </a:extLst>
                </p14:cNvPr>
                <p14:cNvContentPartPr/>
                <p14:nvPr/>
              </p14:nvContentPartPr>
              <p14:xfrm>
                <a:off x="9186153" y="4411996"/>
                <a:ext cx="50760" cy="64800"/>
              </p14:xfrm>
            </p:contentPart>
          </mc:Choice>
          <mc:Fallback xmlns="">
            <p:pic>
              <p:nvPicPr>
                <p:cNvPr id="9264" name="Mürekkep 9263">
                  <a:extLst>
                    <a:ext uri="{FF2B5EF4-FFF2-40B4-BE49-F238E27FC236}">
                      <a16:creationId xmlns:a16="http://schemas.microsoft.com/office/drawing/2014/main" id="{232C8266-BE42-76CF-E43F-9FF2F55391E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70673" y="4396516"/>
                  <a:ext cx="81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265" name="Mürekkep 9264">
                  <a:extLst>
                    <a:ext uri="{FF2B5EF4-FFF2-40B4-BE49-F238E27FC236}">
                      <a16:creationId xmlns:a16="http://schemas.microsoft.com/office/drawing/2014/main" id="{1FD3658A-19FA-53E9-5FF7-3F7F97C04406}"/>
                    </a:ext>
                  </a:extLst>
                </p14:cNvPr>
                <p14:cNvContentPartPr/>
                <p14:nvPr/>
              </p14:nvContentPartPr>
              <p14:xfrm>
                <a:off x="9281193" y="4413436"/>
                <a:ext cx="43200" cy="53280"/>
              </p14:xfrm>
            </p:contentPart>
          </mc:Choice>
          <mc:Fallback xmlns="">
            <p:pic>
              <p:nvPicPr>
                <p:cNvPr id="9265" name="Mürekkep 9264">
                  <a:extLst>
                    <a:ext uri="{FF2B5EF4-FFF2-40B4-BE49-F238E27FC236}">
                      <a16:creationId xmlns:a16="http://schemas.microsoft.com/office/drawing/2014/main" id="{1FD3658A-19FA-53E9-5FF7-3F7F97C0440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66073" y="4398316"/>
                  <a:ext cx="73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266" name="Mürekkep 9265">
                  <a:extLst>
                    <a:ext uri="{FF2B5EF4-FFF2-40B4-BE49-F238E27FC236}">
                      <a16:creationId xmlns:a16="http://schemas.microsoft.com/office/drawing/2014/main" id="{303C093E-CFFD-EFD4-4D43-630D653B30F6}"/>
                    </a:ext>
                  </a:extLst>
                </p14:cNvPr>
                <p14:cNvContentPartPr/>
                <p14:nvPr/>
              </p14:nvContentPartPr>
              <p14:xfrm>
                <a:off x="9281553" y="4416316"/>
                <a:ext cx="41400" cy="42840"/>
              </p14:xfrm>
            </p:contentPart>
          </mc:Choice>
          <mc:Fallback xmlns="">
            <p:pic>
              <p:nvPicPr>
                <p:cNvPr id="9266" name="Mürekkep 9265">
                  <a:extLst>
                    <a:ext uri="{FF2B5EF4-FFF2-40B4-BE49-F238E27FC236}">
                      <a16:creationId xmlns:a16="http://schemas.microsoft.com/office/drawing/2014/main" id="{303C093E-CFFD-EFD4-4D43-630D653B30F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66433" y="4401196"/>
                  <a:ext cx="71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267" name="Mürekkep 9266">
                  <a:extLst>
                    <a:ext uri="{FF2B5EF4-FFF2-40B4-BE49-F238E27FC236}">
                      <a16:creationId xmlns:a16="http://schemas.microsoft.com/office/drawing/2014/main" id="{288BA94A-600B-3B96-27F7-BC7C4BDD80DE}"/>
                    </a:ext>
                  </a:extLst>
                </p14:cNvPr>
                <p14:cNvContentPartPr/>
                <p14:nvPr/>
              </p14:nvContentPartPr>
              <p14:xfrm>
                <a:off x="9378393" y="4408756"/>
                <a:ext cx="34560" cy="66240"/>
              </p14:xfrm>
            </p:contentPart>
          </mc:Choice>
          <mc:Fallback xmlns="">
            <p:pic>
              <p:nvPicPr>
                <p:cNvPr id="9267" name="Mürekkep 9266">
                  <a:extLst>
                    <a:ext uri="{FF2B5EF4-FFF2-40B4-BE49-F238E27FC236}">
                      <a16:creationId xmlns:a16="http://schemas.microsoft.com/office/drawing/2014/main" id="{288BA94A-600B-3B96-27F7-BC7C4BDD80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63273" y="4393636"/>
                  <a:ext cx="65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268" name="Mürekkep 9267">
                  <a:extLst>
                    <a:ext uri="{FF2B5EF4-FFF2-40B4-BE49-F238E27FC236}">
                      <a16:creationId xmlns:a16="http://schemas.microsoft.com/office/drawing/2014/main" id="{5456A83E-6FAF-3313-831E-94E1251C36D8}"/>
                    </a:ext>
                  </a:extLst>
                </p14:cNvPr>
                <p14:cNvContentPartPr/>
                <p14:nvPr/>
              </p14:nvContentPartPr>
              <p14:xfrm>
                <a:off x="9458673" y="4363756"/>
                <a:ext cx="28800" cy="79920"/>
              </p14:xfrm>
            </p:contentPart>
          </mc:Choice>
          <mc:Fallback xmlns="">
            <p:pic>
              <p:nvPicPr>
                <p:cNvPr id="9268" name="Mürekkep 9267">
                  <a:extLst>
                    <a:ext uri="{FF2B5EF4-FFF2-40B4-BE49-F238E27FC236}">
                      <a16:creationId xmlns:a16="http://schemas.microsoft.com/office/drawing/2014/main" id="{5456A83E-6FAF-3313-831E-94E1251C36D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43193" y="4348276"/>
                  <a:ext cx="59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269" name="Mürekkep 9268">
                  <a:extLst>
                    <a:ext uri="{FF2B5EF4-FFF2-40B4-BE49-F238E27FC236}">
                      <a16:creationId xmlns:a16="http://schemas.microsoft.com/office/drawing/2014/main" id="{AD3CD3DD-6880-1EE9-CD2C-0A8FB21FCD4A}"/>
                    </a:ext>
                  </a:extLst>
                </p14:cNvPr>
                <p14:cNvContentPartPr/>
                <p14:nvPr/>
              </p14:nvContentPartPr>
              <p14:xfrm>
                <a:off x="9537513" y="4388596"/>
                <a:ext cx="57600" cy="20160"/>
              </p14:xfrm>
            </p:contentPart>
          </mc:Choice>
          <mc:Fallback xmlns="">
            <p:pic>
              <p:nvPicPr>
                <p:cNvPr id="9269" name="Mürekkep 9268">
                  <a:extLst>
                    <a:ext uri="{FF2B5EF4-FFF2-40B4-BE49-F238E27FC236}">
                      <a16:creationId xmlns:a16="http://schemas.microsoft.com/office/drawing/2014/main" id="{AD3CD3DD-6880-1EE9-CD2C-0A8FB21FCD4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22393" y="4373476"/>
                  <a:ext cx="8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270" name="Mürekkep 9269">
                  <a:extLst>
                    <a:ext uri="{FF2B5EF4-FFF2-40B4-BE49-F238E27FC236}">
                      <a16:creationId xmlns:a16="http://schemas.microsoft.com/office/drawing/2014/main" id="{EF97FC8B-0207-1C4B-1453-11F7DA8286EA}"/>
                    </a:ext>
                  </a:extLst>
                </p14:cNvPr>
                <p14:cNvContentPartPr/>
                <p14:nvPr/>
              </p14:nvContentPartPr>
              <p14:xfrm>
                <a:off x="9613113" y="4350076"/>
                <a:ext cx="59400" cy="54000"/>
              </p14:xfrm>
            </p:contentPart>
          </mc:Choice>
          <mc:Fallback xmlns="">
            <p:pic>
              <p:nvPicPr>
                <p:cNvPr id="9270" name="Mürekkep 9269">
                  <a:extLst>
                    <a:ext uri="{FF2B5EF4-FFF2-40B4-BE49-F238E27FC236}">
                      <a16:creationId xmlns:a16="http://schemas.microsoft.com/office/drawing/2014/main" id="{EF97FC8B-0207-1C4B-1453-11F7DA8286E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597993" y="4334596"/>
                  <a:ext cx="89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271" name="Mürekkep 9270">
                  <a:extLst>
                    <a:ext uri="{FF2B5EF4-FFF2-40B4-BE49-F238E27FC236}">
                      <a16:creationId xmlns:a16="http://schemas.microsoft.com/office/drawing/2014/main" id="{1A17C94E-B045-481C-C6F5-7805B7DFAE46}"/>
                    </a:ext>
                  </a:extLst>
                </p14:cNvPr>
                <p14:cNvContentPartPr/>
                <p14:nvPr/>
              </p14:nvContentPartPr>
              <p14:xfrm>
                <a:off x="9707433" y="4323076"/>
                <a:ext cx="56160" cy="57600"/>
              </p14:xfrm>
            </p:contentPart>
          </mc:Choice>
          <mc:Fallback xmlns="">
            <p:pic>
              <p:nvPicPr>
                <p:cNvPr id="9271" name="Mürekkep 9270">
                  <a:extLst>
                    <a:ext uri="{FF2B5EF4-FFF2-40B4-BE49-F238E27FC236}">
                      <a16:creationId xmlns:a16="http://schemas.microsoft.com/office/drawing/2014/main" id="{1A17C94E-B045-481C-C6F5-7805B7DFAE4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92313" y="4307596"/>
                  <a:ext cx="86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272" name="Mürekkep 9271">
                  <a:extLst>
                    <a:ext uri="{FF2B5EF4-FFF2-40B4-BE49-F238E27FC236}">
                      <a16:creationId xmlns:a16="http://schemas.microsoft.com/office/drawing/2014/main" id="{42FF5F7F-B8C7-9D7C-BAB5-8BE57594EA52}"/>
                    </a:ext>
                  </a:extLst>
                </p14:cNvPr>
                <p14:cNvContentPartPr/>
                <p14:nvPr/>
              </p14:nvContentPartPr>
              <p14:xfrm>
                <a:off x="9818673" y="4259716"/>
                <a:ext cx="29520" cy="93960"/>
              </p14:xfrm>
            </p:contentPart>
          </mc:Choice>
          <mc:Fallback xmlns="">
            <p:pic>
              <p:nvPicPr>
                <p:cNvPr id="9272" name="Mürekkep 9271">
                  <a:extLst>
                    <a:ext uri="{FF2B5EF4-FFF2-40B4-BE49-F238E27FC236}">
                      <a16:creationId xmlns:a16="http://schemas.microsoft.com/office/drawing/2014/main" id="{42FF5F7F-B8C7-9D7C-BAB5-8BE57594EA5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803553" y="4244596"/>
                  <a:ext cx="60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73" name="Mürekkep 9272">
                  <a:extLst>
                    <a:ext uri="{FF2B5EF4-FFF2-40B4-BE49-F238E27FC236}">
                      <a16:creationId xmlns:a16="http://schemas.microsoft.com/office/drawing/2014/main" id="{8CEEF58B-2608-EE94-EBF0-B43B6607358E}"/>
                    </a:ext>
                  </a:extLst>
                </p14:cNvPr>
                <p14:cNvContentPartPr/>
                <p14:nvPr/>
              </p14:nvContentPartPr>
              <p14:xfrm>
                <a:off x="9804273" y="4306876"/>
                <a:ext cx="40320" cy="9720"/>
              </p14:xfrm>
            </p:contentPart>
          </mc:Choice>
          <mc:Fallback xmlns="">
            <p:pic>
              <p:nvPicPr>
                <p:cNvPr id="9273" name="Mürekkep 9272">
                  <a:extLst>
                    <a:ext uri="{FF2B5EF4-FFF2-40B4-BE49-F238E27FC236}">
                      <a16:creationId xmlns:a16="http://schemas.microsoft.com/office/drawing/2014/main" id="{8CEEF58B-2608-EE94-EBF0-B43B6607358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89153" y="4291756"/>
                  <a:ext cx="70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274" name="Mürekkep 9273">
                  <a:extLst>
                    <a:ext uri="{FF2B5EF4-FFF2-40B4-BE49-F238E27FC236}">
                      <a16:creationId xmlns:a16="http://schemas.microsoft.com/office/drawing/2014/main" id="{E5AB09ED-11BD-EC8A-1AD1-FC4CDA62C25B}"/>
                    </a:ext>
                  </a:extLst>
                </p14:cNvPr>
                <p14:cNvContentPartPr/>
                <p14:nvPr/>
              </p14:nvContentPartPr>
              <p14:xfrm>
                <a:off x="9882753" y="4225876"/>
                <a:ext cx="59040" cy="137520"/>
              </p14:xfrm>
            </p:contentPart>
          </mc:Choice>
          <mc:Fallback xmlns="">
            <p:pic>
              <p:nvPicPr>
                <p:cNvPr id="9274" name="Mürekkep 9273">
                  <a:extLst>
                    <a:ext uri="{FF2B5EF4-FFF2-40B4-BE49-F238E27FC236}">
                      <a16:creationId xmlns:a16="http://schemas.microsoft.com/office/drawing/2014/main" id="{E5AB09ED-11BD-EC8A-1AD1-FC4CDA62C25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67633" y="4210756"/>
                  <a:ext cx="89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276" name="Mürekkep 9275">
                  <a:extLst>
                    <a:ext uri="{FF2B5EF4-FFF2-40B4-BE49-F238E27FC236}">
                      <a16:creationId xmlns:a16="http://schemas.microsoft.com/office/drawing/2014/main" id="{697DDC71-17B9-A227-115A-3D4289D2C5B0}"/>
                    </a:ext>
                  </a:extLst>
                </p14:cNvPr>
                <p14:cNvContentPartPr/>
                <p14:nvPr/>
              </p14:nvContentPartPr>
              <p14:xfrm>
                <a:off x="9360393" y="4167916"/>
                <a:ext cx="515520" cy="117720"/>
              </p14:xfrm>
            </p:contentPart>
          </mc:Choice>
          <mc:Fallback xmlns="">
            <p:pic>
              <p:nvPicPr>
                <p:cNvPr id="9276" name="Mürekkep 9275">
                  <a:extLst>
                    <a:ext uri="{FF2B5EF4-FFF2-40B4-BE49-F238E27FC236}">
                      <a16:creationId xmlns:a16="http://schemas.microsoft.com/office/drawing/2014/main" id="{697DDC71-17B9-A227-115A-3D4289D2C5B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45273" y="4152436"/>
                  <a:ext cx="5461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2" name="Grup 3071">
            <a:extLst>
              <a:ext uri="{FF2B5EF4-FFF2-40B4-BE49-F238E27FC236}">
                <a16:creationId xmlns:a16="http://schemas.microsoft.com/office/drawing/2014/main" id="{09736406-AF9F-DAAB-A7C8-014D734B871F}"/>
              </a:ext>
            </a:extLst>
          </p:cNvPr>
          <p:cNvGrpSpPr/>
          <p:nvPr/>
        </p:nvGrpSpPr>
        <p:grpSpPr>
          <a:xfrm>
            <a:off x="10102713" y="4167556"/>
            <a:ext cx="123840" cy="60480"/>
            <a:chOff x="10102713" y="4167556"/>
            <a:chExt cx="12384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278" name="Mürekkep 9277">
                  <a:extLst>
                    <a:ext uri="{FF2B5EF4-FFF2-40B4-BE49-F238E27FC236}">
                      <a16:creationId xmlns:a16="http://schemas.microsoft.com/office/drawing/2014/main" id="{49ACE252-F198-FCE4-37A6-A37F117CCD1C}"/>
                    </a:ext>
                  </a:extLst>
                </p14:cNvPr>
                <p14:cNvContentPartPr/>
                <p14:nvPr/>
              </p14:nvContentPartPr>
              <p14:xfrm>
                <a:off x="10125753" y="4167556"/>
                <a:ext cx="61200" cy="11160"/>
              </p14:xfrm>
            </p:contentPart>
          </mc:Choice>
          <mc:Fallback xmlns="">
            <p:pic>
              <p:nvPicPr>
                <p:cNvPr id="9278" name="Mürekkep 9277">
                  <a:extLst>
                    <a:ext uri="{FF2B5EF4-FFF2-40B4-BE49-F238E27FC236}">
                      <a16:creationId xmlns:a16="http://schemas.microsoft.com/office/drawing/2014/main" id="{49ACE252-F198-FCE4-37A6-A37F117CCD1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110273" y="4152436"/>
                  <a:ext cx="91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279" name="Mürekkep 9278">
                  <a:extLst>
                    <a:ext uri="{FF2B5EF4-FFF2-40B4-BE49-F238E27FC236}">
                      <a16:creationId xmlns:a16="http://schemas.microsoft.com/office/drawing/2014/main" id="{E3064ACF-C490-304D-E073-99828190D331}"/>
                    </a:ext>
                  </a:extLst>
                </p14:cNvPr>
                <p14:cNvContentPartPr/>
                <p14:nvPr/>
              </p14:nvContentPartPr>
              <p14:xfrm>
                <a:off x="10102713" y="4221556"/>
                <a:ext cx="123840" cy="6480"/>
              </p14:xfrm>
            </p:contentPart>
          </mc:Choice>
          <mc:Fallback xmlns="">
            <p:pic>
              <p:nvPicPr>
                <p:cNvPr id="9279" name="Mürekkep 9278">
                  <a:extLst>
                    <a:ext uri="{FF2B5EF4-FFF2-40B4-BE49-F238E27FC236}">
                      <a16:creationId xmlns:a16="http://schemas.microsoft.com/office/drawing/2014/main" id="{E3064ACF-C490-304D-E073-99828190D33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87593" y="4206436"/>
                  <a:ext cx="1540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6" name="Grup 3105">
            <a:extLst>
              <a:ext uri="{FF2B5EF4-FFF2-40B4-BE49-F238E27FC236}">
                <a16:creationId xmlns:a16="http://schemas.microsoft.com/office/drawing/2014/main" id="{66253C4C-17C3-E5F6-D7D6-6A5A38B9CBDA}"/>
              </a:ext>
            </a:extLst>
          </p:cNvPr>
          <p:cNvGrpSpPr/>
          <p:nvPr/>
        </p:nvGrpSpPr>
        <p:grpSpPr>
          <a:xfrm>
            <a:off x="10590873" y="3851116"/>
            <a:ext cx="1387440" cy="590400"/>
            <a:chOff x="10590873" y="3851116"/>
            <a:chExt cx="138744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073" name="Mürekkep 3072">
                  <a:extLst>
                    <a:ext uri="{FF2B5EF4-FFF2-40B4-BE49-F238E27FC236}">
                      <a16:creationId xmlns:a16="http://schemas.microsoft.com/office/drawing/2014/main" id="{6B6213EC-9173-D501-6DF3-9ECAC9937EEF}"/>
                    </a:ext>
                  </a:extLst>
                </p14:cNvPr>
                <p14:cNvContentPartPr/>
                <p14:nvPr/>
              </p14:nvContentPartPr>
              <p14:xfrm>
                <a:off x="10590873" y="4016716"/>
                <a:ext cx="47160" cy="69120"/>
              </p14:xfrm>
            </p:contentPart>
          </mc:Choice>
          <mc:Fallback xmlns="">
            <p:pic>
              <p:nvPicPr>
                <p:cNvPr id="3073" name="Mürekkep 3072">
                  <a:extLst>
                    <a:ext uri="{FF2B5EF4-FFF2-40B4-BE49-F238E27FC236}">
                      <a16:creationId xmlns:a16="http://schemas.microsoft.com/office/drawing/2014/main" id="{6B6213EC-9173-D501-6DF3-9ECAC9937EE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75753" y="4001596"/>
                  <a:ext cx="77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074" name="Mürekkep 3073">
                  <a:extLst>
                    <a:ext uri="{FF2B5EF4-FFF2-40B4-BE49-F238E27FC236}">
                      <a16:creationId xmlns:a16="http://schemas.microsoft.com/office/drawing/2014/main" id="{946C4381-2590-4DBD-597A-7CE626AB1EA6}"/>
                    </a:ext>
                  </a:extLst>
                </p14:cNvPr>
                <p14:cNvContentPartPr/>
                <p14:nvPr/>
              </p14:nvContentPartPr>
              <p14:xfrm>
                <a:off x="10668273" y="4034716"/>
                <a:ext cx="50400" cy="54000"/>
              </p14:xfrm>
            </p:contentPart>
          </mc:Choice>
          <mc:Fallback xmlns="">
            <p:pic>
              <p:nvPicPr>
                <p:cNvPr id="3074" name="Mürekkep 3073">
                  <a:extLst>
                    <a:ext uri="{FF2B5EF4-FFF2-40B4-BE49-F238E27FC236}">
                      <a16:creationId xmlns:a16="http://schemas.microsoft.com/office/drawing/2014/main" id="{946C4381-2590-4DBD-597A-7CE626AB1EA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53153" y="4019236"/>
                  <a:ext cx="81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75" name="Mürekkep 3074">
                  <a:extLst>
                    <a:ext uri="{FF2B5EF4-FFF2-40B4-BE49-F238E27FC236}">
                      <a16:creationId xmlns:a16="http://schemas.microsoft.com/office/drawing/2014/main" id="{B37DD8F1-C113-9F55-4A93-4AE7ECB72D3F}"/>
                    </a:ext>
                  </a:extLst>
                </p14:cNvPr>
                <p14:cNvContentPartPr/>
                <p14:nvPr/>
              </p14:nvContentPartPr>
              <p14:xfrm>
                <a:off x="10682673" y="4037236"/>
                <a:ext cx="33840" cy="48600"/>
              </p14:xfrm>
            </p:contentPart>
          </mc:Choice>
          <mc:Fallback xmlns="">
            <p:pic>
              <p:nvPicPr>
                <p:cNvPr id="3075" name="Mürekkep 3074">
                  <a:extLst>
                    <a:ext uri="{FF2B5EF4-FFF2-40B4-BE49-F238E27FC236}">
                      <a16:creationId xmlns:a16="http://schemas.microsoft.com/office/drawing/2014/main" id="{B37DD8F1-C113-9F55-4A93-4AE7ECB72D3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7553" y="4021756"/>
                  <a:ext cx="64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076" name="Mürekkep 3075">
                  <a:extLst>
                    <a:ext uri="{FF2B5EF4-FFF2-40B4-BE49-F238E27FC236}">
                      <a16:creationId xmlns:a16="http://schemas.microsoft.com/office/drawing/2014/main" id="{08974C2F-FAD2-A619-1DA7-8FF93FFFFEEE}"/>
                    </a:ext>
                  </a:extLst>
                </p14:cNvPr>
                <p14:cNvContentPartPr/>
                <p14:nvPr/>
              </p14:nvContentPartPr>
              <p14:xfrm>
                <a:off x="10755393" y="4039036"/>
                <a:ext cx="46800" cy="74520"/>
              </p14:xfrm>
            </p:contentPart>
          </mc:Choice>
          <mc:Fallback xmlns="">
            <p:pic>
              <p:nvPicPr>
                <p:cNvPr id="3076" name="Mürekkep 3075">
                  <a:extLst>
                    <a:ext uri="{FF2B5EF4-FFF2-40B4-BE49-F238E27FC236}">
                      <a16:creationId xmlns:a16="http://schemas.microsoft.com/office/drawing/2014/main" id="{08974C2F-FAD2-A619-1DA7-8FF93FFFFEE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739913" y="4023556"/>
                  <a:ext cx="77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078" name="Mürekkep 3077">
                  <a:extLst>
                    <a:ext uri="{FF2B5EF4-FFF2-40B4-BE49-F238E27FC236}">
                      <a16:creationId xmlns:a16="http://schemas.microsoft.com/office/drawing/2014/main" id="{8FDB6091-F8D4-1711-B054-C2E7170EBD50}"/>
                    </a:ext>
                  </a:extLst>
                </p14:cNvPr>
                <p14:cNvContentPartPr/>
                <p14:nvPr/>
              </p14:nvContentPartPr>
              <p14:xfrm>
                <a:off x="10860513" y="3970636"/>
                <a:ext cx="43920" cy="108360"/>
              </p14:xfrm>
            </p:contentPart>
          </mc:Choice>
          <mc:Fallback xmlns="">
            <p:pic>
              <p:nvPicPr>
                <p:cNvPr id="3078" name="Mürekkep 3077">
                  <a:extLst>
                    <a:ext uri="{FF2B5EF4-FFF2-40B4-BE49-F238E27FC236}">
                      <a16:creationId xmlns:a16="http://schemas.microsoft.com/office/drawing/2014/main" id="{8FDB6091-F8D4-1711-B054-C2E7170EBD5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845033" y="3955516"/>
                  <a:ext cx="74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079" name="Mürekkep 3078">
                  <a:extLst>
                    <a:ext uri="{FF2B5EF4-FFF2-40B4-BE49-F238E27FC236}">
                      <a16:creationId xmlns:a16="http://schemas.microsoft.com/office/drawing/2014/main" id="{7588247B-0007-8101-67D0-FF253C495E32}"/>
                    </a:ext>
                  </a:extLst>
                </p14:cNvPr>
                <p14:cNvContentPartPr/>
                <p14:nvPr/>
              </p14:nvContentPartPr>
              <p14:xfrm>
                <a:off x="10940793" y="4028956"/>
                <a:ext cx="35640" cy="13320"/>
              </p14:xfrm>
            </p:contentPart>
          </mc:Choice>
          <mc:Fallback xmlns="">
            <p:pic>
              <p:nvPicPr>
                <p:cNvPr id="3079" name="Mürekkep 3078">
                  <a:extLst>
                    <a:ext uri="{FF2B5EF4-FFF2-40B4-BE49-F238E27FC236}">
                      <a16:creationId xmlns:a16="http://schemas.microsoft.com/office/drawing/2014/main" id="{7588247B-0007-8101-67D0-FF253C495E3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925673" y="4013836"/>
                  <a:ext cx="66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080" name="Mürekkep 3079">
                  <a:extLst>
                    <a:ext uri="{FF2B5EF4-FFF2-40B4-BE49-F238E27FC236}">
                      <a16:creationId xmlns:a16="http://schemas.microsoft.com/office/drawing/2014/main" id="{073701D8-A5FF-3BA9-1588-7E1D598AF1D3}"/>
                    </a:ext>
                  </a:extLst>
                </p14:cNvPr>
                <p14:cNvContentPartPr/>
                <p14:nvPr/>
              </p14:nvContentPartPr>
              <p14:xfrm>
                <a:off x="11012073" y="3980716"/>
                <a:ext cx="63720" cy="63360"/>
              </p14:xfrm>
            </p:contentPart>
          </mc:Choice>
          <mc:Fallback xmlns="">
            <p:pic>
              <p:nvPicPr>
                <p:cNvPr id="3080" name="Mürekkep 3079">
                  <a:extLst>
                    <a:ext uri="{FF2B5EF4-FFF2-40B4-BE49-F238E27FC236}">
                      <a16:creationId xmlns:a16="http://schemas.microsoft.com/office/drawing/2014/main" id="{073701D8-A5FF-3BA9-1588-7E1D598AF1D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996593" y="3965236"/>
                  <a:ext cx="93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081" name="Mürekkep 3080">
                  <a:extLst>
                    <a:ext uri="{FF2B5EF4-FFF2-40B4-BE49-F238E27FC236}">
                      <a16:creationId xmlns:a16="http://schemas.microsoft.com/office/drawing/2014/main" id="{F387D613-7C52-02D4-D8C0-CBE9D1802B01}"/>
                    </a:ext>
                  </a:extLst>
                </p14:cNvPr>
                <p14:cNvContentPartPr/>
                <p14:nvPr/>
              </p14:nvContentPartPr>
              <p14:xfrm>
                <a:off x="11118273" y="3959836"/>
                <a:ext cx="80280" cy="75600"/>
              </p14:xfrm>
            </p:contentPart>
          </mc:Choice>
          <mc:Fallback xmlns="">
            <p:pic>
              <p:nvPicPr>
                <p:cNvPr id="3081" name="Mürekkep 3080">
                  <a:extLst>
                    <a:ext uri="{FF2B5EF4-FFF2-40B4-BE49-F238E27FC236}">
                      <a16:creationId xmlns:a16="http://schemas.microsoft.com/office/drawing/2014/main" id="{F387D613-7C52-02D4-D8C0-CBE9D1802B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102793" y="3944356"/>
                  <a:ext cx="110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082" name="Mürekkep 3081">
                  <a:extLst>
                    <a:ext uri="{FF2B5EF4-FFF2-40B4-BE49-F238E27FC236}">
                      <a16:creationId xmlns:a16="http://schemas.microsoft.com/office/drawing/2014/main" id="{88C19E3D-762F-A441-7F4C-5EA3D09A38B3}"/>
                    </a:ext>
                  </a:extLst>
                </p14:cNvPr>
                <p14:cNvContentPartPr/>
                <p14:nvPr/>
              </p14:nvContentPartPr>
              <p14:xfrm>
                <a:off x="11248593" y="3880996"/>
                <a:ext cx="20160" cy="131040"/>
              </p14:xfrm>
            </p:contentPart>
          </mc:Choice>
          <mc:Fallback xmlns="">
            <p:pic>
              <p:nvPicPr>
                <p:cNvPr id="3082" name="Mürekkep 3081">
                  <a:extLst>
                    <a:ext uri="{FF2B5EF4-FFF2-40B4-BE49-F238E27FC236}">
                      <a16:creationId xmlns:a16="http://schemas.microsoft.com/office/drawing/2014/main" id="{88C19E3D-762F-A441-7F4C-5EA3D09A38B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33473" y="3865876"/>
                  <a:ext cx="50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083" name="Mürekkep 3082">
                  <a:extLst>
                    <a:ext uri="{FF2B5EF4-FFF2-40B4-BE49-F238E27FC236}">
                      <a16:creationId xmlns:a16="http://schemas.microsoft.com/office/drawing/2014/main" id="{DD0E1A31-D0EC-2738-FA17-3FFB5079CBC6}"/>
                    </a:ext>
                  </a:extLst>
                </p14:cNvPr>
                <p14:cNvContentPartPr/>
                <p14:nvPr/>
              </p14:nvContentPartPr>
              <p14:xfrm>
                <a:off x="11217633" y="3948316"/>
                <a:ext cx="62640" cy="15840"/>
              </p14:xfrm>
            </p:contentPart>
          </mc:Choice>
          <mc:Fallback xmlns="">
            <p:pic>
              <p:nvPicPr>
                <p:cNvPr id="3083" name="Mürekkep 3082">
                  <a:extLst>
                    <a:ext uri="{FF2B5EF4-FFF2-40B4-BE49-F238E27FC236}">
                      <a16:creationId xmlns:a16="http://schemas.microsoft.com/office/drawing/2014/main" id="{DD0E1A31-D0EC-2738-FA17-3FFB5079CBC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02513" y="3932836"/>
                  <a:ext cx="92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084" name="Mürekkep 3083">
                  <a:extLst>
                    <a:ext uri="{FF2B5EF4-FFF2-40B4-BE49-F238E27FC236}">
                      <a16:creationId xmlns:a16="http://schemas.microsoft.com/office/drawing/2014/main" id="{4B0093F8-C328-989A-292C-2183AA2EA006}"/>
                    </a:ext>
                  </a:extLst>
                </p14:cNvPr>
                <p14:cNvContentPartPr/>
                <p14:nvPr/>
              </p14:nvContentPartPr>
              <p14:xfrm>
                <a:off x="11328513" y="3859396"/>
                <a:ext cx="67680" cy="195840"/>
              </p14:xfrm>
            </p:contentPart>
          </mc:Choice>
          <mc:Fallback xmlns="">
            <p:pic>
              <p:nvPicPr>
                <p:cNvPr id="3084" name="Mürekkep 3083">
                  <a:extLst>
                    <a:ext uri="{FF2B5EF4-FFF2-40B4-BE49-F238E27FC236}">
                      <a16:creationId xmlns:a16="http://schemas.microsoft.com/office/drawing/2014/main" id="{4B0093F8-C328-989A-292C-2183AA2EA00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13033" y="3844276"/>
                  <a:ext cx="98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086" name="Mürekkep 3085">
                  <a:extLst>
                    <a:ext uri="{FF2B5EF4-FFF2-40B4-BE49-F238E27FC236}">
                      <a16:creationId xmlns:a16="http://schemas.microsoft.com/office/drawing/2014/main" id="{0F357A57-DA1C-0396-5636-D5D01AC4F596}"/>
                    </a:ext>
                  </a:extLst>
                </p14:cNvPr>
                <p14:cNvContentPartPr/>
                <p14:nvPr/>
              </p14:nvContentPartPr>
              <p14:xfrm>
                <a:off x="11505633" y="3925996"/>
                <a:ext cx="65160" cy="10080"/>
              </p14:xfrm>
            </p:contentPart>
          </mc:Choice>
          <mc:Fallback xmlns="">
            <p:pic>
              <p:nvPicPr>
                <p:cNvPr id="3086" name="Mürekkep 3085">
                  <a:extLst>
                    <a:ext uri="{FF2B5EF4-FFF2-40B4-BE49-F238E27FC236}">
                      <a16:creationId xmlns:a16="http://schemas.microsoft.com/office/drawing/2014/main" id="{0F357A57-DA1C-0396-5636-D5D01AC4F59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490513" y="3910876"/>
                  <a:ext cx="95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088" name="Mürekkep 3087">
                  <a:extLst>
                    <a:ext uri="{FF2B5EF4-FFF2-40B4-BE49-F238E27FC236}">
                      <a16:creationId xmlns:a16="http://schemas.microsoft.com/office/drawing/2014/main" id="{F74F844A-1BEC-F3F6-601C-8F17FDFEC0A2}"/>
                    </a:ext>
                  </a:extLst>
                </p14:cNvPr>
                <p14:cNvContentPartPr/>
                <p14:nvPr/>
              </p14:nvContentPartPr>
              <p14:xfrm>
                <a:off x="11656113" y="3851116"/>
                <a:ext cx="68760" cy="101160"/>
              </p14:xfrm>
            </p:contentPart>
          </mc:Choice>
          <mc:Fallback xmlns="">
            <p:pic>
              <p:nvPicPr>
                <p:cNvPr id="3088" name="Mürekkep 3087">
                  <a:extLst>
                    <a:ext uri="{FF2B5EF4-FFF2-40B4-BE49-F238E27FC236}">
                      <a16:creationId xmlns:a16="http://schemas.microsoft.com/office/drawing/2014/main" id="{F74F844A-1BEC-F3F6-601C-8F17FDFEC0A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640633" y="3835996"/>
                  <a:ext cx="99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090" name="Mürekkep 3089">
                  <a:extLst>
                    <a:ext uri="{FF2B5EF4-FFF2-40B4-BE49-F238E27FC236}">
                      <a16:creationId xmlns:a16="http://schemas.microsoft.com/office/drawing/2014/main" id="{8330A2E3-628B-BB4F-D554-A95F62B98E4C}"/>
                    </a:ext>
                  </a:extLst>
                </p14:cNvPr>
                <p14:cNvContentPartPr/>
                <p14:nvPr/>
              </p14:nvContentPartPr>
              <p14:xfrm>
                <a:off x="10763313" y="4167196"/>
                <a:ext cx="858600" cy="59040"/>
              </p14:xfrm>
            </p:contentPart>
          </mc:Choice>
          <mc:Fallback xmlns="">
            <p:pic>
              <p:nvPicPr>
                <p:cNvPr id="3090" name="Mürekkep 3089">
                  <a:extLst>
                    <a:ext uri="{FF2B5EF4-FFF2-40B4-BE49-F238E27FC236}">
                      <a16:creationId xmlns:a16="http://schemas.microsoft.com/office/drawing/2014/main" id="{8330A2E3-628B-BB4F-D554-A95F62B98E4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747833" y="4152076"/>
                  <a:ext cx="889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094" name="Mürekkep 3093">
                  <a:extLst>
                    <a:ext uri="{FF2B5EF4-FFF2-40B4-BE49-F238E27FC236}">
                      <a16:creationId xmlns:a16="http://schemas.microsoft.com/office/drawing/2014/main" id="{02870101-16BF-CFAF-D5C9-4C4FDAF41445}"/>
                    </a:ext>
                  </a:extLst>
                </p14:cNvPr>
                <p14:cNvContentPartPr/>
                <p14:nvPr/>
              </p14:nvContentPartPr>
              <p14:xfrm>
                <a:off x="10979313" y="4312276"/>
                <a:ext cx="93240" cy="111960"/>
              </p14:xfrm>
            </p:contentPart>
          </mc:Choice>
          <mc:Fallback xmlns="">
            <p:pic>
              <p:nvPicPr>
                <p:cNvPr id="3094" name="Mürekkep 3093">
                  <a:extLst>
                    <a:ext uri="{FF2B5EF4-FFF2-40B4-BE49-F238E27FC236}">
                      <a16:creationId xmlns:a16="http://schemas.microsoft.com/office/drawing/2014/main" id="{02870101-16BF-CFAF-D5C9-4C4FDAF4144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964193" y="4297156"/>
                  <a:ext cx="123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095" name="Mürekkep 3094">
                  <a:extLst>
                    <a:ext uri="{FF2B5EF4-FFF2-40B4-BE49-F238E27FC236}">
                      <a16:creationId xmlns:a16="http://schemas.microsoft.com/office/drawing/2014/main" id="{4CCDEBB8-8E7F-6FFE-7584-FDE848BC34EF}"/>
                    </a:ext>
                  </a:extLst>
                </p14:cNvPr>
                <p14:cNvContentPartPr/>
                <p14:nvPr/>
              </p14:nvContentPartPr>
              <p14:xfrm>
                <a:off x="11108553" y="4334596"/>
                <a:ext cx="72000" cy="51840"/>
              </p14:xfrm>
            </p:contentPart>
          </mc:Choice>
          <mc:Fallback xmlns="">
            <p:pic>
              <p:nvPicPr>
                <p:cNvPr id="3095" name="Mürekkep 3094">
                  <a:extLst>
                    <a:ext uri="{FF2B5EF4-FFF2-40B4-BE49-F238E27FC236}">
                      <a16:creationId xmlns:a16="http://schemas.microsoft.com/office/drawing/2014/main" id="{4CCDEBB8-8E7F-6FFE-7584-FDE848BC34E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093433" y="4319476"/>
                  <a:ext cx="102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096" name="Mürekkep 3095">
                  <a:extLst>
                    <a:ext uri="{FF2B5EF4-FFF2-40B4-BE49-F238E27FC236}">
                      <a16:creationId xmlns:a16="http://schemas.microsoft.com/office/drawing/2014/main" id="{C43CF2A9-9B1E-A481-F8EA-C6B144E03864}"/>
                    </a:ext>
                  </a:extLst>
                </p14:cNvPr>
                <p14:cNvContentPartPr/>
                <p14:nvPr/>
              </p14:nvContentPartPr>
              <p14:xfrm>
                <a:off x="11119353" y="4322356"/>
                <a:ext cx="69480" cy="78840"/>
              </p14:xfrm>
            </p:contentPart>
          </mc:Choice>
          <mc:Fallback xmlns="">
            <p:pic>
              <p:nvPicPr>
                <p:cNvPr id="3096" name="Mürekkep 3095">
                  <a:extLst>
                    <a:ext uri="{FF2B5EF4-FFF2-40B4-BE49-F238E27FC236}">
                      <a16:creationId xmlns:a16="http://schemas.microsoft.com/office/drawing/2014/main" id="{C43CF2A9-9B1E-A481-F8EA-C6B144E038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04233" y="4307236"/>
                  <a:ext cx="100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098" name="Mürekkep 3097">
                  <a:extLst>
                    <a:ext uri="{FF2B5EF4-FFF2-40B4-BE49-F238E27FC236}">
                      <a16:creationId xmlns:a16="http://schemas.microsoft.com/office/drawing/2014/main" id="{CB20CB12-88B2-279F-10CC-D12971F350E6}"/>
                    </a:ext>
                  </a:extLst>
                </p14:cNvPr>
                <p14:cNvContentPartPr/>
                <p14:nvPr/>
              </p14:nvContentPartPr>
              <p14:xfrm>
                <a:off x="11267313" y="4298956"/>
                <a:ext cx="59400" cy="142560"/>
              </p14:xfrm>
            </p:contentPart>
          </mc:Choice>
          <mc:Fallback xmlns="">
            <p:pic>
              <p:nvPicPr>
                <p:cNvPr id="3098" name="Mürekkep 3097">
                  <a:extLst>
                    <a:ext uri="{FF2B5EF4-FFF2-40B4-BE49-F238E27FC236}">
                      <a16:creationId xmlns:a16="http://schemas.microsoft.com/office/drawing/2014/main" id="{CB20CB12-88B2-279F-10CC-D12971F350E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252193" y="4283476"/>
                  <a:ext cx="89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099" name="Mürekkep 3098">
                  <a:extLst>
                    <a:ext uri="{FF2B5EF4-FFF2-40B4-BE49-F238E27FC236}">
                      <a16:creationId xmlns:a16="http://schemas.microsoft.com/office/drawing/2014/main" id="{81B09AF7-B0C7-3137-7DE0-7A5A4B799E3C}"/>
                    </a:ext>
                  </a:extLst>
                </p14:cNvPr>
                <p14:cNvContentPartPr/>
                <p14:nvPr/>
              </p14:nvContentPartPr>
              <p14:xfrm>
                <a:off x="11415993" y="4277716"/>
                <a:ext cx="41760" cy="133920"/>
              </p14:xfrm>
            </p:contentPart>
          </mc:Choice>
          <mc:Fallback xmlns="">
            <p:pic>
              <p:nvPicPr>
                <p:cNvPr id="3099" name="Mürekkep 3098">
                  <a:extLst>
                    <a:ext uri="{FF2B5EF4-FFF2-40B4-BE49-F238E27FC236}">
                      <a16:creationId xmlns:a16="http://schemas.microsoft.com/office/drawing/2014/main" id="{81B09AF7-B0C7-3137-7DE0-7A5A4B799E3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400873" y="4262596"/>
                  <a:ext cx="72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100" name="Mürekkep 3099">
                  <a:extLst>
                    <a:ext uri="{FF2B5EF4-FFF2-40B4-BE49-F238E27FC236}">
                      <a16:creationId xmlns:a16="http://schemas.microsoft.com/office/drawing/2014/main" id="{D0DE8F3F-D16C-70B7-D44A-E4E5C6520265}"/>
                    </a:ext>
                  </a:extLst>
                </p14:cNvPr>
                <p14:cNvContentPartPr/>
                <p14:nvPr/>
              </p14:nvContentPartPr>
              <p14:xfrm>
                <a:off x="11527233" y="4328116"/>
                <a:ext cx="59400" cy="23760"/>
              </p14:xfrm>
            </p:contentPart>
          </mc:Choice>
          <mc:Fallback xmlns="">
            <p:pic>
              <p:nvPicPr>
                <p:cNvPr id="3100" name="Mürekkep 3099">
                  <a:extLst>
                    <a:ext uri="{FF2B5EF4-FFF2-40B4-BE49-F238E27FC236}">
                      <a16:creationId xmlns:a16="http://schemas.microsoft.com/office/drawing/2014/main" id="{D0DE8F3F-D16C-70B7-D44A-E4E5C652026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512113" y="4312996"/>
                  <a:ext cx="89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101" name="Mürekkep 3100">
                  <a:extLst>
                    <a:ext uri="{FF2B5EF4-FFF2-40B4-BE49-F238E27FC236}">
                      <a16:creationId xmlns:a16="http://schemas.microsoft.com/office/drawing/2014/main" id="{4D8457BE-1A41-2C83-DCC6-B94CCCDDD1B0}"/>
                    </a:ext>
                  </a:extLst>
                </p14:cNvPr>
                <p14:cNvContentPartPr/>
                <p14:nvPr/>
              </p14:nvContentPartPr>
              <p14:xfrm>
                <a:off x="11610033" y="4297156"/>
                <a:ext cx="57600" cy="54720"/>
              </p14:xfrm>
            </p:contentPart>
          </mc:Choice>
          <mc:Fallback xmlns="">
            <p:pic>
              <p:nvPicPr>
                <p:cNvPr id="3101" name="Mürekkep 3100">
                  <a:extLst>
                    <a:ext uri="{FF2B5EF4-FFF2-40B4-BE49-F238E27FC236}">
                      <a16:creationId xmlns:a16="http://schemas.microsoft.com/office/drawing/2014/main" id="{4D8457BE-1A41-2C83-DCC6-B94CCCDDD1B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594913" y="4282036"/>
                  <a:ext cx="88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102" name="Mürekkep 3101">
                  <a:extLst>
                    <a:ext uri="{FF2B5EF4-FFF2-40B4-BE49-F238E27FC236}">
                      <a16:creationId xmlns:a16="http://schemas.microsoft.com/office/drawing/2014/main" id="{963364B4-462E-280E-03F3-E484C63541D1}"/>
                    </a:ext>
                  </a:extLst>
                </p14:cNvPr>
                <p14:cNvContentPartPr/>
                <p14:nvPr/>
              </p14:nvContentPartPr>
              <p14:xfrm>
                <a:off x="11704353" y="4269436"/>
                <a:ext cx="95040" cy="75600"/>
              </p14:xfrm>
            </p:contentPart>
          </mc:Choice>
          <mc:Fallback xmlns="">
            <p:pic>
              <p:nvPicPr>
                <p:cNvPr id="3102" name="Mürekkep 3101">
                  <a:extLst>
                    <a:ext uri="{FF2B5EF4-FFF2-40B4-BE49-F238E27FC236}">
                      <a16:creationId xmlns:a16="http://schemas.microsoft.com/office/drawing/2014/main" id="{963364B4-462E-280E-03F3-E484C63541D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689233" y="4254316"/>
                  <a:ext cx="125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103" name="Mürekkep 3102">
                  <a:extLst>
                    <a:ext uri="{FF2B5EF4-FFF2-40B4-BE49-F238E27FC236}">
                      <a16:creationId xmlns:a16="http://schemas.microsoft.com/office/drawing/2014/main" id="{B7407522-3EDF-ED68-DA5E-421F715F48C9}"/>
                    </a:ext>
                  </a:extLst>
                </p14:cNvPr>
                <p14:cNvContentPartPr/>
                <p14:nvPr/>
              </p14:nvContentPartPr>
              <p14:xfrm>
                <a:off x="11818473" y="4221196"/>
                <a:ext cx="35280" cy="123840"/>
              </p14:xfrm>
            </p:contentPart>
          </mc:Choice>
          <mc:Fallback xmlns="">
            <p:pic>
              <p:nvPicPr>
                <p:cNvPr id="3103" name="Mürekkep 3102">
                  <a:extLst>
                    <a:ext uri="{FF2B5EF4-FFF2-40B4-BE49-F238E27FC236}">
                      <a16:creationId xmlns:a16="http://schemas.microsoft.com/office/drawing/2014/main" id="{B7407522-3EDF-ED68-DA5E-421F715F48C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803353" y="4206076"/>
                  <a:ext cx="65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104" name="Mürekkep 3103">
                  <a:extLst>
                    <a:ext uri="{FF2B5EF4-FFF2-40B4-BE49-F238E27FC236}">
                      <a16:creationId xmlns:a16="http://schemas.microsoft.com/office/drawing/2014/main" id="{155B7436-4C71-E655-AE48-27E70CCAB030}"/>
                    </a:ext>
                  </a:extLst>
                </p14:cNvPr>
                <p14:cNvContentPartPr/>
                <p14:nvPr/>
              </p14:nvContentPartPr>
              <p14:xfrm>
                <a:off x="11777433" y="4264396"/>
                <a:ext cx="90000" cy="14400"/>
              </p14:xfrm>
            </p:contentPart>
          </mc:Choice>
          <mc:Fallback xmlns="">
            <p:pic>
              <p:nvPicPr>
                <p:cNvPr id="3104" name="Mürekkep 3103">
                  <a:extLst>
                    <a:ext uri="{FF2B5EF4-FFF2-40B4-BE49-F238E27FC236}">
                      <a16:creationId xmlns:a16="http://schemas.microsoft.com/office/drawing/2014/main" id="{155B7436-4C71-E655-AE48-27E70CCAB03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762313" y="4249276"/>
                  <a:ext cx="120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05" name="Mürekkep 3104">
                  <a:extLst>
                    <a:ext uri="{FF2B5EF4-FFF2-40B4-BE49-F238E27FC236}">
                      <a16:creationId xmlns:a16="http://schemas.microsoft.com/office/drawing/2014/main" id="{0D1B249E-46A1-3B22-3BD9-720BDCFEBBF3}"/>
                    </a:ext>
                  </a:extLst>
                </p14:cNvPr>
                <p14:cNvContentPartPr/>
                <p14:nvPr/>
              </p14:nvContentPartPr>
              <p14:xfrm>
                <a:off x="11876073" y="4175476"/>
                <a:ext cx="102240" cy="196920"/>
              </p14:xfrm>
            </p:contentPart>
          </mc:Choice>
          <mc:Fallback xmlns="">
            <p:pic>
              <p:nvPicPr>
                <p:cNvPr id="3105" name="Mürekkep 3104">
                  <a:extLst>
                    <a:ext uri="{FF2B5EF4-FFF2-40B4-BE49-F238E27FC236}">
                      <a16:creationId xmlns:a16="http://schemas.microsoft.com/office/drawing/2014/main" id="{0D1B249E-46A1-3B22-3BD9-720BDCFEBBF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860593" y="4160356"/>
                  <a:ext cx="13284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9" name="Grup 3108">
            <a:extLst>
              <a:ext uri="{FF2B5EF4-FFF2-40B4-BE49-F238E27FC236}">
                <a16:creationId xmlns:a16="http://schemas.microsoft.com/office/drawing/2014/main" id="{1949CA40-BE19-88FC-4C86-3365D709F39E}"/>
              </a:ext>
            </a:extLst>
          </p:cNvPr>
          <p:cNvGrpSpPr/>
          <p:nvPr/>
        </p:nvGrpSpPr>
        <p:grpSpPr>
          <a:xfrm>
            <a:off x="4744473" y="4788556"/>
            <a:ext cx="348120" cy="348840"/>
            <a:chOff x="4744473" y="4788556"/>
            <a:chExt cx="34812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107" name="Mürekkep 3106">
                  <a:extLst>
                    <a:ext uri="{FF2B5EF4-FFF2-40B4-BE49-F238E27FC236}">
                      <a16:creationId xmlns:a16="http://schemas.microsoft.com/office/drawing/2014/main" id="{82040F8B-395E-CFB4-0AB6-E5E7541F778A}"/>
                    </a:ext>
                  </a:extLst>
                </p14:cNvPr>
                <p14:cNvContentPartPr/>
                <p14:nvPr/>
              </p14:nvContentPartPr>
              <p14:xfrm>
                <a:off x="4876233" y="4892236"/>
                <a:ext cx="119880" cy="167760"/>
              </p14:xfrm>
            </p:contentPart>
          </mc:Choice>
          <mc:Fallback xmlns="">
            <p:pic>
              <p:nvPicPr>
                <p:cNvPr id="3107" name="Mürekkep 3106">
                  <a:extLst>
                    <a:ext uri="{FF2B5EF4-FFF2-40B4-BE49-F238E27FC236}">
                      <a16:creationId xmlns:a16="http://schemas.microsoft.com/office/drawing/2014/main" id="{82040F8B-395E-CFB4-0AB6-E5E7541F778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61113" y="4877116"/>
                  <a:ext cx="150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108" name="Mürekkep 3107">
                  <a:extLst>
                    <a:ext uri="{FF2B5EF4-FFF2-40B4-BE49-F238E27FC236}">
                      <a16:creationId xmlns:a16="http://schemas.microsoft.com/office/drawing/2014/main" id="{C0DC464E-708D-82C5-9760-F822791F0017}"/>
                    </a:ext>
                  </a:extLst>
                </p14:cNvPr>
                <p14:cNvContentPartPr/>
                <p14:nvPr/>
              </p14:nvContentPartPr>
              <p14:xfrm>
                <a:off x="4744473" y="4788556"/>
                <a:ext cx="348120" cy="348840"/>
              </p14:xfrm>
            </p:contentPart>
          </mc:Choice>
          <mc:Fallback xmlns="">
            <p:pic>
              <p:nvPicPr>
                <p:cNvPr id="3108" name="Mürekkep 3107">
                  <a:extLst>
                    <a:ext uri="{FF2B5EF4-FFF2-40B4-BE49-F238E27FC236}">
                      <a16:creationId xmlns:a16="http://schemas.microsoft.com/office/drawing/2014/main" id="{C0DC464E-708D-82C5-9760-F822791F001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28993" y="4773436"/>
                  <a:ext cx="378720" cy="37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981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78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8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023CAC-F333-384D-1CA1-640C8A6F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GRADYAN INIS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AF399A3-B8B5-E4DE-FEC9-1182CE619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587F5-78E8-DB58-FDCD-3C80C8B6CEA9}"/>
              </a:ext>
            </a:extLst>
          </p:cNvPr>
          <p:cNvSpPr txBox="1"/>
          <p:nvPr/>
        </p:nvSpPr>
        <p:spPr>
          <a:xfrm>
            <a:off x="4999133" y="685800"/>
            <a:ext cx="3816255" cy="34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Gizli katman düğümlerinin güncellenmesi</a:t>
            </a:r>
            <a:endParaRPr lang="en-T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C276B-C605-AAAA-B641-3157D6B54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03" y="1107745"/>
            <a:ext cx="6725969" cy="61874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B3CCA7D-24B4-F49D-6331-54F085E90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33" y="1866706"/>
            <a:ext cx="2658967" cy="686185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1BAE531F-93D0-CC9B-3584-334FE0EAA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10" y="2854781"/>
            <a:ext cx="1911350" cy="580797"/>
          </a:xfrm>
          <a:prstGeom prst="rect">
            <a:avLst/>
          </a:prstGeom>
        </p:spPr>
      </p:pic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19BB458-3F9E-5D4D-D6F2-A6D24B96A4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10" y="3605735"/>
            <a:ext cx="4419600" cy="736600"/>
          </a:xfrm>
          <a:prstGeom prst="rect">
            <a:avLst/>
          </a:prstGeom>
        </p:spPr>
      </p:pic>
      <p:pic>
        <p:nvPicPr>
          <p:cNvPr id="21" name="Picture 20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3A6C580B-4A1E-ACDB-DC6C-36CDC7E57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54" y="4506380"/>
            <a:ext cx="2662190" cy="801864"/>
          </a:xfrm>
          <a:prstGeom prst="rect">
            <a:avLst/>
          </a:prstGeom>
        </p:spPr>
      </p:pic>
      <p:pic>
        <p:nvPicPr>
          <p:cNvPr id="25" name="Picture 2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0BE3C6D-802B-ACCE-3B95-2EAB4CC683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0" y="5486400"/>
            <a:ext cx="4233670" cy="685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EB179E-50DC-B7C6-DDA5-E1D72F6898F6}"/>
              </a:ext>
            </a:extLst>
          </p:cNvPr>
          <p:cNvSpPr txBox="1"/>
          <p:nvPr/>
        </p:nvSpPr>
        <p:spPr>
          <a:xfrm>
            <a:off x="5395326" y="6531580"/>
            <a:ext cx="60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Zurada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(1992). </a:t>
            </a:r>
            <a:r>
              <a:rPr lang="en-US" sz="12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artificial neural systems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West Publishing Co..</a:t>
            </a:r>
            <a:endParaRPr lang="en-TR" sz="1200"/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A516C2AD-6A33-C476-FCC2-DFF1DB7270E4}"/>
              </a:ext>
            </a:extLst>
          </p:cNvPr>
          <p:cNvGrpSpPr/>
          <p:nvPr/>
        </p:nvGrpSpPr>
        <p:grpSpPr>
          <a:xfrm>
            <a:off x="5980713" y="2563756"/>
            <a:ext cx="1495080" cy="604080"/>
            <a:chOff x="5980713" y="2563756"/>
            <a:chExt cx="149508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Mürekkep 3">
                  <a:extLst>
                    <a:ext uri="{FF2B5EF4-FFF2-40B4-BE49-F238E27FC236}">
                      <a16:creationId xmlns:a16="http://schemas.microsoft.com/office/drawing/2014/main" id="{BBFB4EC3-BFDB-0139-9507-08745FF09049}"/>
                    </a:ext>
                  </a:extLst>
                </p14:cNvPr>
                <p14:cNvContentPartPr/>
                <p14:nvPr/>
              </p14:nvContentPartPr>
              <p14:xfrm>
                <a:off x="5980713" y="2563756"/>
                <a:ext cx="612720" cy="83520"/>
              </p14:xfrm>
            </p:contentPart>
          </mc:Choice>
          <mc:Fallback xmlns="">
            <p:pic>
              <p:nvPicPr>
                <p:cNvPr id="4" name="Mürekkep 3">
                  <a:extLst>
                    <a:ext uri="{FF2B5EF4-FFF2-40B4-BE49-F238E27FC236}">
                      <a16:creationId xmlns:a16="http://schemas.microsoft.com/office/drawing/2014/main" id="{BBFB4EC3-BFDB-0139-9507-08745FF090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65593" y="2548636"/>
                  <a:ext cx="643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Mürekkep 5">
                  <a:extLst>
                    <a:ext uri="{FF2B5EF4-FFF2-40B4-BE49-F238E27FC236}">
                      <a16:creationId xmlns:a16="http://schemas.microsoft.com/office/drawing/2014/main" id="{3C37D2E1-012C-E159-1A6D-7415CA67584B}"/>
                    </a:ext>
                  </a:extLst>
                </p14:cNvPr>
                <p14:cNvContentPartPr/>
                <p14:nvPr/>
              </p14:nvContentPartPr>
              <p14:xfrm>
                <a:off x="6256473" y="2679316"/>
                <a:ext cx="53640" cy="224640"/>
              </p14:xfrm>
            </p:contentPart>
          </mc:Choice>
          <mc:Fallback xmlns="">
            <p:pic>
              <p:nvPicPr>
                <p:cNvPr id="6" name="Mürekkep 5">
                  <a:extLst>
                    <a:ext uri="{FF2B5EF4-FFF2-40B4-BE49-F238E27FC236}">
                      <a16:creationId xmlns:a16="http://schemas.microsoft.com/office/drawing/2014/main" id="{3C37D2E1-012C-E159-1A6D-7415CA6758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0993" y="2663836"/>
                  <a:ext cx="84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Mürekkep 9">
                  <a:extLst>
                    <a:ext uri="{FF2B5EF4-FFF2-40B4-BE49-F238E27FC236}">
                      <a16:creationId xmlns:a16="http://schemas.microsoft.com/office/drawing/2014/main" id="{3BB05D67-6DFC-BC1D-FA3F-A6F672A1123D}"/>
                    </a:ext>
                  </a:extLst>
                </p14:cNvPr>
                <p14:cNvContentPartPr/>
                <p14:nvPr/>
              </p14:nvContentPartPr>
              <p14:xfrm>
                <a:off x="6951993" y="2650156"/>
                <a:ext cx="523800" cy="27000"/>
              </p14:xfrm>
            </p:contentPart>
          </mc:Choice>
          <mc:Fallback xmlns="">
            <p:pic>
              <p:nvPicPr>
                <p:cNvPr id="10" name="Mürekkep 9">
                  <a:extLst>
                    <a:ext uri="{FF2B5EF4-FFF2-40B4-BE49-F238E27FC236}">
                      <a16:creationId xmlns:a16="http://schemas.microsoft.com/office/drawing/2014/main" id="{3BB05D67-6DFC-BC1D-FA3F-A6F672A112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36873" y="2635036"/>
                  <a:ext cx="554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Mürekkep 11">
                  <a:extLst>
                    <a:ext uri="{FF2B5EF4-FFF2-40B4-BE49-F238E27FC236}">
                      <a16:creationId xmlns:a16="http://schemas.microsoft.com/office/drawing/2014/main" id="{B5682AD8-1E09-F760-B953-66B623225B51}"/>
                    </a:ext>
                  </a:extLst>
                </p14:cNvPr>
                <p14:cNvContentPartPr/>
                <p14:nvPr/>
              </p14:nvContentPartPr>
              <p14:xfrm>
                <a:off x="6731673" y="2783356"/>
                <a:ext cx="448560" cy="384480"/>
              </p14:xfrm>
            </p:contentPart>
          </mc:Choice>
          <mc:Fallback xmlns="">
            <p:pic>
              <p:nvPicPr>
                <p:cNvPr id="12" name="Mürekkep 11">
                  <a:extLst>
                    <a:ext uri="{FF2B5EF4-FFF2-40B4-BE49-F238E27FC236}">
                      <a16:creationId xmlns:a16="http://schemas.microsoft.com/office/drawing/2014/main" id="{B5682AD8-1E09-F760-B953-66B623225B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16553" y="2768236"/>
                  <a:ext cx="479160" cy="41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5F64B0A4-050C-B651-42C4-76FBF8EF7F4C}"/>
                  </a:ext>
                </a:extLst>
              </p14:cNvPr>
              <p14:cNvContentPartPr/>
              <p14:nvPr/>
            </p14:nvContentPartPr>
            <p14:xfrm>
              <a:off x="5303193" y="3351436"/>
              <a:ext cx="916200" cy="357480"/>
            </p14:xfrm>
          </p:contentPart>
        </mc:Choice>
        <mc:Fallback xmlns=""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5F64B0A4-050C-B651-42C4-76FBF8EF7F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88073" y="3336316"/>
                <a:ext cx="946440" cy="38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 39">
            <a:extLst>
              <a:ext uri="{FF2B5EF4-FFF2-40B4-BE49-F238E27FC236}">
                <a16:creationId xmlns:a16="http://schemas.microsoft.com/office/drawing/2014/main" id="{D87CE6D0-D096-BFA9-B79F-18D4655FB9A2}"/>
              </a:ext>
            </a:extLst>
          </p:cNvPr>
          <p:cNvGrpSpPr/>
          <p:nvPr/>
        </p:nvGrpSpPr>
        <p:grpSpPr>
          <a:xfrm>
            <a:off x="3912513" y="4192036"/>
            <a:ext cx="2051640" cy="865440"/>
            <a:chOff x="3912513" y="4192036"/>
            <a:chExt cx="2051640" cy="86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Mürekkep 15">
                  <a:extLst>
                    <a:ext uri="{FF2B5EF4-FFF2-40B4-BE49-F238E27FC236}">
                      <a16:creationId xmlns:a16="http://schemas.microsoft.com/office/drawing/2014/main" id="{E2754B35-FB7D-F743-694E-A0ACB9AB2371}"/>
                    </a:ext>
                  </a:extLst>
                </p14:cNvPr>
                <p14:cNvContentPartPr/>
                <p14:nvPr/>
              </p14:nvContentPartPr>
              <p14:xfrm>
                <a:off x="4181433" y="4192036"/>
                <a:ext cx="1782720" cy="433080"/>
              </p14:xfrm>
            </p:contentPart>
          </mc:Choice>
          <mc:Fallback xmlns="">
            <p:pic>
              <p:nvPicPr>
                <p:cNvPr id="16" name="Mürekkep 15">
                  <a:extLst>
                    <a:ext uri="{FF2B5EF4-FFF2-40B4-BE49-F238E27FC236}">
                      <a16:creationId xmlns:a16="http://schemas.microsoft.com/office/drawing/2014/main" id="{E2754B35-FB7D-F743-694E-A0ACB9AB23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66313" y="4176916"/>
                  <a:ext cx="18133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Mürekkep 17">
                  <a:extLst>
                    <a:ext uri="{FF2B5EF4-FFF2-40B4-BE49-F238E27FC236}">
                      <a16:creationId xmlns:a16="http://schemas.microsoft.com/office/drawing/2014/main" id="{5BBC656D-D654-D8DA-9C09-73C86D0B4655}"/>
                    </a:ext>
                  </a:extLst>
                </p14:cNvPr>
                <p14:cNvContentPartPr/>
                <p14:nvPr/>
              </p14:nvContentPartPr>
              <p14:xfrm>
                <a:off x="3912513" y="4812676"/>
                <a:ext cx="90360" cy="173880"/>
              </p14:xfrm>
            </p:contentPart>
          </mc:Choice>
          <mc:Fallback xmlns="">
            <p:pic>
              <p:nvPicPr>
                <p:cNvPr id="18" name="Mürekkep 17">
                  <a:extLst>
                    <a:ext uri="{FF2B5EF4-FFF2-40B4-BE49-F238E27FC236}">
                      <a16:creationId xmlns:a16="http://schemas.microsoft.com/office/drawing/2014/main" id="{5BBC656D-D654-D8DA-9C09-73C86D0B46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97033" y="4797556"/>
                  <a:ext cx="120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Mürekkep 18">
                  <a:extLst>
                    <a:ext uri="{FF2B5EF4-FFF2-40B4-BE49-F238E27FC236}">
                      <a16:creationId xmlns:a16="http://schemas.microsoft.com/office/drawing/2014/main" id="{933F7081-E175-AE9C-B65A-B8721DED8FA5}"/>
                    </a:ext>
                  </a:extLst>
                </p14:cNvPr>
                <p14:cNvContentPartPr/>
                <p14:nvPr/>
              </p14:nvContentPartPr>
              <p14:xfrm>
                <a:off x="3939513" y="4895836"/>
                <a:ext cx="50760" cy="37800"/>
              </p14:xfrm>
            </p:contentPart>
          </mc:Choice>
          <mc:Fallback xmlns="">
            <p:pic>
              <p:nvPicPr>
                <p:cNvPr id="19" name="Mürekkep 18">
                  <a:extLst>
                    <a:ext uri="{FF2B5EF4-FFF2-40B4-BE49-F238E27FC236}">
                      <a16:creationId xmlns:a16="http://schemas.microsoft.com/office/drawing/2014/main" id="{933F7081-E175-AE9C-B65A-B8721DED8F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24393" y="4880356"/>
                  <a:ext cx="81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Mürekkep 19">
                  <a:extLst>
                    <a:ext uri="{FF2B5EF4-FFF2-40B4-BE49-F238E27FC236}">
                      <a16:creationId xmlns:a16="http://schemas.microsoft.com/office/drawing/2014/main" id="{795AF538-4508-6A4C-377C-51C96B9799F3}"/>
                    </a:ext>
                  </a:extLst>
                </p14:cNvPr>
                <p14:cNvContentPartPr/>
                <p14:nvPr/>
              </p14:nvContentPartPr>
              <p14:xfrm>
                <a:off x="4063353" y="4842196"/>
                <a:ext cx="21600" cy="56160"/>
              </p14:xfrm>
            </p:contentPart>
          </mc:Choice>
          <mc:Fallback xmlns="">
            <p:pic>
              <p:nvPicPr>
                <p:cNvPr id="20" name="Mürekkep 19">
                  <a:extLst>
                    <a:ext uri="{FF2B5EF4-FFF2-40B4-BE49-F238E27FC236}">
                      <a16:creationId xmlns:a16="http://schemas.microsoft.com/office/drawing/2014/main" id="{795AF538-4508-6A4C-377C-51C96B9799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7873" y="4826716"/>
                  <a:ext cx="52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Mürekkep 21">
                  <a:extLst>
                    <a:ext uri="{FF2B5EF4-FFF2-40B4-BE49-F238E27FC236}">
                      <a16:creationId xmlns:a16="http://schemas.microsoft.com/office/drawing/2014/main" id="{4CDA8F2F-AB05-A31D-31FC-032F7665D6DA}"/>
                    </a:ext>
                  </a:extLst>
                </p14:cNvPr>
                <p14:cNvContentPartPr/>
                <p14:nvPr/>
              </p14:nvContentPartPr>
              <p14:xfrm>
                <a:off x="4067313" y="4780636"/>
                <a:ext cx="16200" cy="9720"/>
              </p14:xfrm>
            </p:contentPart>
          </mc:Choice>
          <mc:Fallback xmlns="">
            <p:pic>
              <p:nvPicPr>
                <p:cNvPr id="22" name="Mürekkep 21">
                  <a:extLst>
                    <a:ext uri="{FF2B5EF4-FFF2-40B4-BE49-F238E27FC236}">
                      <a16:creationId xmlns:a16="http://schemas.microsoft.com/office/drawing/2014/main" id="{4CDA8F2F-AB05-A31D-31FC-032F7665D6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52193" y="4765516"/>
                  <a:ext cx="46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Mürekkep 22">
                  <a:extLst>
                    <a:ext uri="{FF2B5EF4-FFF2-40B4-BE49-F238E27FC236}">
                      <a16:creationId xmlns:a16="http://schemas.microsoft.com/office/drawing/2014/main" id="{96674F95-FEFB-DAB1-78D0-E12C8438C263}"/>
                    </a:ext>
                  </a:extLst>
                </p14:cNvPr>
                <p14:cNvContentPartPr/>
                <p14:nvPr/>
              </p14:nvContentPartPr>
              <p14:xfrm>
                <a:off x="4163793" y="4802596"/>
                <a:ext cx="55080" cy="62280"/>
              </p14:xfrm>
            </p:contentPart>
          </mc:Choice>
          <mc:Fallback xmlns="">
            <p:pic>
              <p:nvPicPr>
                <p:cNvPr id="23" name="Mürekkep 22">
                  <a:extLst>
                    <a:ext uri="{FF2B5EF4-FFF2-40B4-BE49-F238E27FC236}">
                      <a16:creationId xmlns:a16="http://schemas.microsoft.com/office/drawing/2014/main" id="{96674F95-FEFB-DAB1-78D0-E12C8438C2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48313" y="4787116"/>
                  <a:ext cx="85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Mürekkep 23">
                  <a:extLst>
                    <a:ext uri="{FF2B5EF4-FFF2-40B4-BE49-F238E27FC236}">
                      <a16:creationId xmlns:a16="http://schemas.microsoft.com/office/drawing/2014/main" id="{FB84CAE8-D336-6801-5256-D2938CFDDFF3}"/>
                    </a:ext>
                  </a:extLst>
                </p14:cNvPr>
                <p14:cNvContentPartPr/>
                <p14:nvPr/>
              </p14:nvContentPartPr>
              <p14:xfrm>
                <a:off x="4285833" y="4716556"/>
                <a:ext cx="52200" cy="80640"/>
              </p14:xfrm>
            </p:contentPart>
          </mc:Choice>
          <mc:Fallback xmlns="">
            <p:pic>
              <p:nvPicPr>
                <p:cNvPr id="24" name="Mürekkep 23">
                  <a:extLst>
                    <a:ext uri="{FF2B5EF4-FFF2-40B4-BE49-F238E27FC236}">
                      <a16:creationId xmlns:a16="http://schemas.microsoft.com/office/drawing/2014/main" id="{FB84CAE8-D336-6801-5256-D2938CFDDF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70353" y="4701076"/>
                  <a:ext cx="82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Mürekkep 25">
                  <a:extLst>
                    <a:ext uri="{FF2B5EF4-FFF2-40B4-BE49-F238E27FC236}">
                      <a16:creationId xmlns:a16="http://schemas.microsoft.com/office/drawing/2014/main" id="{2CD134CC-B7EA-D65D-AB1F-9F4163BBEBEC}"/>
                    </a:ext>
                  </a:extLst>
                </p14:cNvPr>
                <p14:cNvContentPartPr/>
                <p14:nvPr/>
              </p14:nvContentPartPr>
              <p14:xfrm>
                <a:off x="4366473" y="4717996"/>
                <a:ext cx="39240" cy="37080"/>
              </p14:xfrm>
            </p:contentPart>
          </mc:Choice>
          <mc:Fallback xmlns="">
            <p:pic>
              <p:nvPicPr>
                <p:cNvPr id="26" name="Mürekkep 25">
                  <a:extLst>
                    <a:ext uri="{FF2B5EF4-FFF2-40B4-BE49-F238E27FC236}">
                      <a16:creationId xmlns:a16="http://schemas.microsoft.com/office/drawing/2014/main" id="{2CD134CC-B7EA-D65D-AB1F-9F4163BBEB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51353" y="4702876"/>
                  <a:ext cx="69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Mürekkep 27">
                  <a:extLst>
                    <a:ext uri="{FF2B5EF4-FFF2-40B4-BE49-F238E27FC236}">
                      <a16:creationId xmlns:a16="http://schemas.microsoft.com/office/drawing/2014/main" id="{81366839-D892-EF3C-F4ED-D83D4BE13A31}"/>
                    </a:ext>
                  </a:extLst>
                </p14:cNvPr>
                <p14:cNvContentPartPr/>
                <p14:nvPr/>
              </p14:nvContentPartPr>
              <p14:xfrm>
                <a:off x="4390233" y="4641316"/>
                <a:ext cx="15120" cy="20880"/>
              </p14:xfrm>
            </p:contentPart>
          </mc:Choice>
          <mc:Fallback xmlns="">
            <p:pic>
              <p:nvPicPr>
                <p:cNvPr id="28" name="Mürekkep 27">
                  <a:extLst>
                    <a:ext uri="{FF2B5EF4-FFF2-40B4-BE49-F238E27FC236}">
                      <a16:creationId xmlns:a16="http://schemas.microsoft.com/office/drawing/2014/main" id="{81366839-D892-EF3C-F4ED-D83D4BE13A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75113" y="4626196"/>
                  <a:ext cx="45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Mürekkep 28">
                  <a:extLst>
                    <a:ext uri="{FF2B5EF4-FFF2-40B4-BE49-F238E27FC236}">
                      <a16:creationId xmlns:a16="http://schemas.microsoft.com/office/drawing/2014/main" id="{CF42B6A4-B874-49AD-F897-ED12455EAB77}"/>
                    </a:ext>
                  </a:extLst>
                </p14:cNvPr>
                <p14:cNvContentPartPr/>
                <p14:nvPr/>
              </p14:nvContentPartPr>
              <p14:xfrm>
                <a:off x="4470873" y="4610716"/>
                <a:ext cx="52200" cy="109080"/>
              </p14:xfrm>
            </p:contentPart>
          </mc:Choice>
          <mc:Fallback xmlns="">
            <p:pic>
              <p:nvPicPr>
                <p:cNvPr id="29" name="Mürekkep 28">
                  <a:extLst>
                    <a:ext uri="{FF2B5EF4-FFF2-40B4-BE49-F238E27FC236}">
                      <a16:creationId xmlns:a16="http://schemas.microsoft.com/office/drawing/2014/main" id="{CF42B6A4-B874-49AD-F897-ED12455EAB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5753" y="4595596"/>
                  <a:ext cx="82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Mürekkep 29">
                  <a:extLst>
                    <a:ext uri="{FF2B5EF4-FFF2-40B4-BE49-F238E27FC236}">
                      <a16:creationId xmlns:a16="http://schemas.microsoft.com/office/drawing/2014/main" id="{1DF0275E-4D5A-5EC9-6460-3A21FD5667C5}"/>
                    </a:ext>
                  </a:extLst>
                </p14:cNvPr>
                <p14:cNvContentPartPr/>
                <p14:nvPr/>
              </p14:nvContentPartPr>
              <p14:xfrm>
                <a:off x="4278633" y="4903396"/>
                <a:ext cx="26280" cy="129240"/>
              </p14:xfrm>
            </p:contentPart>
          </mc:Choice>
          <mc:Fallback xmlns="">
            <p:pic>
              <p:nvPicPr>
                <p:cNvPr id="30" name="Mürekkep 29">
                  <a:extLst>
                    <a:ext uri="{FF2B5EF4-FFF2-40B4-BE49-F238E27FC236}">
                      <a16:creationId xmlns:a16="http://schemas.microsoft.com/office/drawing/2014/main" id="{1DF0275E-4D5A-5EC9-6460-3A21FD5667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63513" y="4888276"/>
                  <a:ext cx="56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Mürekkep 30">
                  <a:extLst>
                    <a:ext uri="{FF2B5EF4-FFF2-40B4-BE49-F238E27FC236}">
                      <a16:creationId xmlns:a16="http://schemas.microsoft.com/office/drawing/2014/main" id="{32A0B734-ED09-801F-EB76-A22630967A0C}"/>
                    </a:ext>
                  </a:extLst>
                </p14:cNvPr>
                <p14:cNvContentPartPr/>
                <p14:nvPr/>
              </p14:nvContentPartPr>
              <p14:xfrm>
                <a:off x="4274673" y="4920676"/>
                <a:ext cx="88200" cy="95760"/>
              </p14:xfrm>
            </p:contentPart>
          </mc:Choice>
          <mc:Fallback xmlns="">
            <p:pic>
              <p:nvPicPr>
                <p:cNvPr id="31" name="Mürekkep 30">
                  <a:extLst>
                    <a:ext uri="{FF2B5EF4-FFF2-40B4-BE49-F238E27FC236}">
                      <a16:creationId xmlns:a16="http://schemas.microsoft.com/office/drawing/2014/main" id="{32A0B734-ED09-801F-EB76-A22630967A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59553" y="4905556"/>
                  <a:ext cx="118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Mürekkep 31">
                  <a:extLst>
                    <a:ext uri="{FF2B5EF4-FFF2-40B4-BE49-F238E27FC236}">
                      <a16:creationId xmlns:a16="http://schemas.microsoft.com/office/drawing/2014/main" id="{BB89A7F4-CED7-CF39-374D-792752D1833B}"/>
                    </a:ext>
                  </a:extLst>
                </p14:cNvPr>
                <p14:cNvContentPartPr/>
                <p14:nvPr/>
              </p14:nvContentPartPr>
              <p14:xfrm>
                <a:off x="4411113" y="4913836"/>
                <a:ext cx="68400" cy="43920"/>
              </p14:xfrm>
            </p:contentPart>
          </mc:Choice>
          <mc:Fallback xmlns="">
            <p:pic>
              <p:nvPicPr>
                <p:cNvPr id="32" name="Mürekkep 31">
                  <a:extLst>
                    <a:ext uri="{FF2B5EF4-FFF2-40B4-BE49-F238E27FC236}">
                      <a16:creationId xmlns:a16="http://schemas.microsoft.com/office/drawing/2014/main" id="{BB89A7F4-CED7-CF39-374D-792752D183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95633" y="4898716"/>
                  <a:ext cx="99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Mürekkep 32">
                  <a:extLst>
                    <a:ext uri="{FF2B5EF4-FFF2-40B4-BE49-F238E27FC236}">
                      <a16:creationId xmlns:a16="http://schemas.microsoft.com/office/drawing/2014/main" id="{3DF62AD3-10E1-68C7-6CB9-BE2DE699A6BB}"/>
                    </a:ext>
                  </a:extLst>
                </p14:cNvPr>
                <p14:cNvContentPartPr/>
                <p14:nvPr/>
              </p14:nvContentPartPr>
              <p14:xfrm>
                <a:off x="4499673" y="4856596"/>
                <a:ext cx="38160" cy="65520"/>
              </p14:xfrm>
            </p:contentPart>
          </mc:Choice>
          <mc:Fallback xmlns="">
            <p:pic>
              <p:nvPicPr>
                <p:cNvPr id="33" name="Mürekkep 32">
                  <a:extLst>
                    <a:ext uri="{FF2B5EF4-FFF2-40B4-BE49-F238E27FC236}">
                      <a16:creationId xmlns:a16="http://schemas.microsoft.com/office/drawing/2014/main" id="{3DF62AD3-10E1-68C7-6CB9-BE2DE699A6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84553" y="4841116"/>
                  <a:ext cx="68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Mürekkep 33">
                  <a:extLst>
                    <a:ext uri="{FF2B5EF4-FFF2-40B4-BE49-F238E27FC236}">
                      <a16:creationId xmlns:a16="http://schemas.microsoft.com/office/drawing/2014/main" id="{0DD59CE7-4159-ABD9-996C-97AA425BEE5F}"/>
                    </a:ext>
                  </a:extLst>
                </p14:cNvPr>
                <p14:cNvContentPartPr/>
                <p14:nvPr/>
              </p14:nvContentPartPr>
              <p14:xfrm>
                <a:off x="4586793" y="4625836"/>
                <a:ext cx="246240" cy="245880"/>
              </p14:xfrm>
            </p:contentPart>
          </mc:Choice>
          <mc:Fallback xmlns="">
            <p:pic>
              <p:nvPicPr>
                <p:cNvPr id="34" name="Mürekkep 33">
                  <a:extLst>
                    <a:ext uri="{FF2B5EF4-FFF2-40B4-BE49-F238E27FC236}">
                      <a16:creationId xmlns:a16="http://schemas.microsoft.com/office/drawing/2014/main" id="{0DD59CE7-4159-ABD9-996C-97AA425BEE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1673" y="4610356"/>
                  <a:ext cx="2768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Mürekkep 38">
                  <a:extLst>
                    <a:ext uri="{FF2B5EF4-FFF2-40B4-BE49-F238E27FC236}">
                      <a16:creationId xmlns:a16="http://schemas.microsoft.com/office/drawing/2014/main" id="{0714D63B-265F-4BF7-6488-880A68F99713}"/>
                    </a:ext>
                  </a:extLst>
                </p14:cNvPr>
                <p14:cNvContentPartPr/>
                <p14:nvPr/>
              </p14:nvContentPartPr>
              <p14:xfrm>
                <a:off x="4570233" y="4980436"/>
                <a:ext cx="373680" cy="77040"/>
              </p14:xfrm>
            </p:contentPart>
          </mc:Choice>
          <mc:Fallback xmlns="">
            <p:pic>
              <p:nvPicPr>
                <p:cNvPr id="39" name="Mürekkep 38">
                  <a:extLst>
                    <a:ext uri="{FF2B5EF4-FFF2-40B4-BE49-F238E27FC236}">
                      <a16:creationId xmlns:a16="http://schemas.microsoft.com/office/drawing/2014/main" id="{0714D63B-265F-4BF7-6488-880A68F997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54753" y="4965316"/>
                  <a:ext cx="40428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259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78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8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023CAC-F333-384D-1CA1-640C8A6F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GRADYAN INIS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AF399A3-B8B5-E4DE-FEC9-1182CE619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587F5-78E8-DB58-FDCD-3C80C8B6CEA9}"/>
              </a:ext>
            </a:extLst>
          </p:cNvPr>
          <p:cNvSpPr txBox="1"/>
          <p:nvPr/>
        </p:nvSpPr>
        <p:spPr>
          <a:xfrm>
            <a:off x="4999133" y="685800"/>
            <a:ext cx="3816255" cy="34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Gizli katman düğümlerinin güncellenmesi</a:t>
            </a:r>
            <a:endParaRPr lang="en-T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3A6C580B-4A1E-ACDB-DC6C-36CDC7E57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77" y="970668"/>
            <a:ext cx="2662190" cy="801864"/>
          </a:xfrm>
          <a:prstGeom prst="rect">
            <a:avLst/>
          </a:prstGeom>
        </p:spPr>
      </p:pic>
      <p:pic>
        <p:nvPicPr>
          <p:cNvPr id="25" name="Picture 2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0BE3C6D-802B-ACCE-3B95-2EAB4CC68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33" y="1950688"/>
            <a:ext cx="4233670" cy="6858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C9F7309-5F1D-37A6-9867-3EA199DF5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33" y="2872122"/>
            <a:ext cx="2011578" cy="63927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4063955-034A-237C-3AF7-E9692925C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33" y="3582240"/>
            <a:ext cx="3869733" cy="639273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04B19BB-301A-431A-0D81-B3D7E5BFC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33" y="4292358"/>
            <a:ext cx="3869733" cy="63927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0C145CA-BF06-C798-85FA-D93264042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33" y="5002476"/>
            <a:ext cx="3082318" cy="729481"/>
          </a:xfrm>
          <a:prstGeom prst="rect">
            <a:avLst/>
          </a:prstGeom>
        </p:spPr>
      </p:pic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CA486074-E219-A593-2429-309E1F3365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66" y="5806876"/>
            <a:ext cx="2687101" cy="6392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4A8465-19DD-D652-0433-A9D03B0AEB89}"/>
              </a:ext>
            </a:extLst>
          </p:cNvPr>
          <p:cNvSpPr txBox="1"/>
          <p:nvPr/>
        </p:nvSpPr>
        <p:spPr>
          <a:xfrm>
            <a:off x="5442464" y="6560319"/>
            <a:ext cx="60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Zurada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(1992). </a:t>
            </a:r>
            <a:r>
              <a:rPr lang="en-US" sz="12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artificial neural systems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West Publishing Co..</a:t>
            </a:r>
            <a:endParaRPr lang="en-TR" sz="1200"/>
          </a:p>
        </p:txBody>
      </p:sp>
      <p:grpSp>
        <p:nvGrpSpPr>
          <p:cNvPr id="32" name="Grup 31">
            <a:extLst>
              <a:ext uri="{FF2B5EF4-FFF2-40B4-BE49-F238E27FC236}">
                <a16:creationId xmlns:a16="http://schemas.microsoft.com/office/drawing/2014/main" id="{F9B59F40-DF0B-78A9-6B87-0E2B2C3B901A}"/>
              </a:ext>
            </a:extLst>
          </p:cNvPr>
          <p:cNvGrpSpPr/>
          <p:nvPr/>
        </p:nvGrpSpPr>
        <p:grpSpPr>
          <a:xfrm>
            <a:off x="3323968" y="3506040"/>
            <a:ext cx="517320" cy="200160"/>
            <a:chOff x="3323968" y="3506040"/>
            <a:chExt cx="51732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Mürekkep 26">
                  <a:extLst>
                    <a:ext uri="{FF2B5EF4-FFF2-40B4-BE49-F238E27FC236}">
                      <a16:creationId xmlns:a16="http://schemas.microsoft.com/office/drawing/2014/main" id="{B60CF31A-9DC8-74C2-7D41-4E002D43DF99}"/>
                    </a:ext>
                  </a:extLst>
                </p14:cNvPr>
                <p14:cNvContentPartPr/>
                <p14:nvPr/>
              </p14:nvContentPartPr>
              <p14:xfrm>
                <a:off x="3323968" y="3519360"/>
                <a:ext cx="101160" cy="186840"/>
              </p14:xfrm>
            </p:contentPart>
          </mc:Choice>
          <mc:Fallback xmlns="">
            <p:pic>
              <p:nvPicPr>
                <p:cNvPr id="27" name="Mürekkep 26">
                  <a:extLst>
                    <a:ext uri="{FF2B5EF4-FFF2-40B4-BE49-F238E27FC236}">
                      <a16:creationId xmlns:a16="http://schemas.microsoft.com/office/drawing/2014/main" id="{B60CF31A-9DC8-74C2-7D41-4E002D43DF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08848" y="3504240"/>
                  <a:ext cx="131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Mürekkep 27">
                  <a:extLst>
                    <a:ext uri="{FF2B5EF4-FFF2-40B4-BE49-F238E27FC236}">
                      <a16:creationId xmlns:a16="http://schemas.microsoft.com/office/drawing/2014/main" id="{9B714959-7D9C-3358-B0AC-20B077091DCD}"/>
                    </a:ext>
                  </a:extLst>
                </p14:cNvPr>
                <p14:cNvContentPartPr/>
                <p14:nvPr/>
              </p14:nvContentPartPr>
              <p14:xfrm>
                <a:off x="3485608" y="3599640"/>
                <a:ext cx="48600" cy="103320"/>
              </p14:xfrm>
            </p:contentPart>
          </mc:Choice>
          <mc:Fallback xmlns="">
            <p:pic>
              <p:nvPicPr>
                <p:cNvPr id="28" name="Mürekkep 27">
                  <a:extLst>
                    <a:ext uri="{FF2B5EF4-FFF2-40B4-BE49-F238E27FC236}">
                      <a16:creationId xmlns:a16="http://schemas.microsoft.com/office/drawing/2014/main" id="{9B714959-7D9C-3358-B0AC-20B077091D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70128" y="3584160"/>
                  <a:ext cx="79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Mürekkep 28">
                  <a:extLst>
                    <a:ext uri="{FF2B5EF4-FFF2-40B4-BE49-F238E27FC236}">
                      <a16:creationId xmlns:a16="http://schemas.microsoft.com/office/drawing/2014/main" id="{158D000E-3079-0EA5-F971-670C1A944E69}"/>
                    </a:ext>
                  </a:extLst>
                </p14:cNvPr>
                <p14:cNvContentPartPr/>
                <p14:nvPr/>
              </p14:nvContentPartPr>
              <p14:xfrm>
                <a:off x="3537808" y="3506040"/>
                <a:ext cx="16200" cy="7560"/>
              </p14:xfrm>
            </p:contentPart>
          </mc:Choice>
          <mc:Fallback xmlns="">
            <p:pic>
              <p:nvPicPr>
                <p:cNvPr id="29" name="Mürekkep 28">
                  <a:extLst>
                    <a:ext uri="{FF2B5EF4-FFF2-40B4-BE49-F238E27FC236}">
                      <a16:creationId xmlns:a16="http://schemas.microsoft.com/office/drawing/2014/main" id="{158D000E-3079-0EA5-F971-670C1A944E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22328" y="3490920"/>
                  <a:ext cx="46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Mürekkep 29">
                  <a:extLst>
                    <a:ext uri="{FF2B5EF4-FFF2-40B4-BE49-F238E27FC236}">
                      <a16:creationId xmlns:a16="http://schemas.microsoft.com/office/drawing/2014/main" id="{D4B5705B-A840-3E02-7B1E-3278BA7F8383}"/>
                    </a:ext>
                  </a:extLst>
                </p14:cNvPr>
                <p14:cNvContentPartPr/>
                <p14:nvPr/>
              </p14:nvContentPartPr>
              <p14:xfrm>
                <a:off x="3694048" y="3594600"/>
                <a:ext cx="92160" cy="30600"/>
              </p14:xfrm>
            </p:contentPart>
          </mc:Choice>
          <mc:Fallback xmlns="">
            <p:pic>
              <p:nvPicPr>
                <p:cNvPr id="30" name="Mürekkep 29">
                  <a:extLst>
                    <a:ext uri="{FF2B5EF4-FFF2-40B4-BE49-F238E27FC236}">
                      <a16:creationId xmlns:a16="http://schemas.microsoft.com/office/drawing/2014/main" id="{D4B5705B-A840-3E02-7B1E-3278BA7F838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78928" y="3579120"/>
                  <a:ext cx="122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Mürekkep 30">
                  <a:extLst>
                    <a:ext uri="{FF2B5EF4-FFF2-40B4-BE49-F238E27FC236}">
                      <a16:creationId xmlns:a16="http://schemas.microsoft.com/office/drawing/2014/main" id="{98FCFDE0-4E05-FFB3-3752-96FA28CFA5A5}"/>
                    </a:ext>
                  </a:extLst>
                </p14:cNvPr>
                <p14:cNvContentPartPr/>
                <p14:nvPr/>
              </p14:nvContentPartPr>
              <p14:xfrm>
                <a:off x="3710968" y="3534480"/>
                <a:ext cx="130320" cy="19440"/>
              </p14:xfrm>
            </p:contentPart>
          </mc:Choice>
          <mc:Fallback xmlns="">
            <p:pic>
              <p:nvPicPr>
                <p:cNvPr id="31" name="Mürekkep 30">
                  <a:extLst>
                    <a:ext uri="{FF2B5EF4-FFF2-40B4-BE49-F238E27FC236}">
                      <a16:creationId xmlns:a16="http://schemas.microsoft.com/office/drawing/2014/main" id="{98FCFDE0-4E05-FFB3-3752-96FA28CFA5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95848" y="3519360"/>
                  <a:ext cx="16056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Mürekkep 32">
                <a:extLst>
                  <a:ext uri="{FF2B5EF4-FFF2-40B4-BE49-F238E27FC236}">
                    <a16:creationId xmlns:a16="http://schemas.microsoft.com/office/drawing/2014/main" id="{C01BCC43-4CD1-A9BB-2157-8975D1611E37}"/>
                  </a:ext>
                </a:extLst>
              </p14:cNvPr>
              <p14:cNvContentPartPr/>
              <p14:nvPr/>
            </p14:nvContentPartPr>
            <p14:xfrm>
              <a:off x="4080688" y="3405600"/>
              <a:ext cx="145080" cy="258840"/>
            </p14:xfrm>
          </p:contentPart>
        </mc:Choice>
        <mc:Fallback xmlns="">
          <p:pic>
            <p:nvPicPr>
              <p:cNvPr id="33" name="Mürekkep 32">
                <a:extLst>
                  <a:ext uri="{FF2B5EF4-FFF2-40B4-BE49-F238E27FC236}">
                    <a16:creationId xmlns:a16="http://schemas.microsoft.com/office/drawing/2014/main" id="{C01BCC43-4CD1-A9BB-2157-8975D1611E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65208" y="3390120"/>
                <a:ext cx="1756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Mürekkep 33">
                <a:extLst>
                  <a:ext uri="{FF2B5EF4-FFF2-40B4-BE49-F238E27FC236}">
                    <a16:creationId xmlns:a16="http://schemas.microsoft.com/office/drawing/2014/main" id="{EDA176D1-4B68-79A4-40A5-B5D33829D7F6}"/>
                  </a:ext>
                </a:extLst>
              </p14:cNvPr>
              <p14:cNvContentPartPr/>
              <p14:nvPr/>
            </p14:nvContentPartPr>
            <p14:xfrm>
              <a:off x="4060528" y="3530160"/>
              <a:ext cx="114840" cy="50400"/>
            </p14:xfrm>
          </p:contentPart>
        </mc:Choice>
        <mc:Fallback xmlns="">
          <p:pic>
            <p:nvPicPr>
              <p:cNvPr id="34" name="Mürekkep 33">
                <a:extLst>
                  <a:ext uri="{FF2B5EF4-FFF2-40B4-BE49-F238E27FC236}">
                    <a16:creationId xmlns:a16="http://schemas.microsoft.com/office/drawing/2014/main" id="{EDA176D1-4B68-79A4-40A5-B5D33829D7F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45408" y="3514680"/>
                <a:ext cx="14544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up 53">
            <a:extLst>
              <a:ext uri="{FF2B5EF4-FFF2-40B4-BE49-F238E27FC236}">
                <a16:creationId xmlns:a16="http://schemas.microsoft.com/office/drawing/2014/main" id="{9D1C6FDE-C2CB-0A90-7CA2-116CCD4AD7BE}"/>
              </a:ext>
            </a:extLst>
          </p:cNvPr>
          <p:cNvGrpSpPr/>
          <p:nvPr/>
        </p:nvGrpSpPr>
        <p:grpSpPr>
          <a:xfrm>
            <a:off x="4326568" y="3321000"/>
            <a:ext cx="608760" cy="311400"/>
            <a:chOff x="4326568" y="3321000"/>
            <a:chExt cx="60876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Mürekkep 45">
                  <a:extLst>
                    <a:ext uri="{FF2B5EF4-FFF2-40B4-BE49-F238E27FC236}">
                      <a16:creationId xmlns:a16="http://schemas.microsoft.com/office/drawing/2014/main" id="{82592A15-CDFF-1571-CB8E-BFB87CE7ADD2}"/>
                    </a:ext>
                  </a:extLst>
                </p14:cNvPr>
                <p14:cNvContentPartPr/>
                <p14:nvPr/>
              </p14:nvContentPartPr>
              <p14:xfrm>
                <a:off x="4326568" y="3429000"/>
                <a:ext cx="78120" cy="203400"/>
              </p14:xfrm>
            </p:contentPart>
          </mc:Choice>
          <mc:Fallback xmlns="">
            <p:pic>
              <p:nvPicPr>
                <p:cNvPr id="46" name="Mürekkep 45">
                  <a:extLst>
                    <a:ext uri="{FF2B5EF4-FFF2-40B4-BE49-F238E27FC236}">
                      <a16:creationId xmlns:a16="http://schemas.microsoft.com/office/drawing/2014/main" id="{82592A15-CDFF-1571-CB8E-BFB87CE7AD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11448" y="3413520"/>
                  <a:ext cx="108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Mürekkep 46">
                  <a:extLst>
                    <a:ext uri="{FF2B5EF4-FFF2-40B4-BE49-F238E27FC236}">
                      <a16:creationId xmlns:a16="http://schemas.microsoft.com/office/drawing/2014/main" id="{84B7BEBE-00D4-5648-402E-4FFB6480F2EA}"/>
                    </a:ext>
                  </a:extLst>
                </p14:cNvPr>
                <p14:cNvContentPartPr/>
                <p14:nvPr/>
              </p14:nvContentPartPr>
              <p14:xfrm>
                <a:off x="4460848" y="3458520"/>
                <a:ext cx="62280" cy="102240"/>
              </p14:xfrm>
            </p:contentPart>
          </mc:Choice>
          <mc:Fallback xmlns="">
            <p:pic>
              <p:nvPicPr>
                <p:cNvPr id="47" name="Mürekkep 46">
                  <a:extLst>
                    <a:ext uri="{FF2B5EF4-FFF2-40B4-BE49-F238E27FC236}">
                      <a16:creationId xmlns:a16="http://schemas.microsoft.com/office/drawing/2014/main" id="{84B7BEBE-00D4-5648-402E-4FFB6480F2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45368" y="3443400"/>
                  <a:ext cx="92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Mürekkep 47">
                  <a:extLst>
                    <a:ext uri="{FF2B5EF4-FFF2-40B4-BE49-F238E27FC236}">
                      <a16:creationId xmlns:a16="http://schemas.microsoft.com/office/drawing/2014/main" id="{E0EF58F2-C8C6-89DD-659A-12ED274F06A7}"/>
                    </a:ext>
                  </a:extLst>
                </p14:cNvPr>
                <p14:cNvContentPartPr/>
                <p14:nvPr/>
              </p14:nvContentPartPr>
              <p14:xfrm>
                <a:off x="4541848" y="3474360"/>
                <a:ext cx="77040" cy="106920"/>
              </p14:xfrm>
            </p:contentPart>
          </mc:Choice>
          <mc:Fallback xmlns="">
            <p:pic>
              <p:nvPicPr>
                <p:cNvPr id="48" name="Mürekkep 47">
                  <a:extLst>
                    <a:ext uri="{FF2B5EF4-FFF2-40B4-BE49-F238E27FC236}">
                      <a16:creationId xmlns:a16="http://schemas.microsoft.com/office/drawing/2014/main" id="{E0EF58F2-C8C6-89DD-659A-12ED274F06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26728" y="3459240"/>
                  <a:ext cx="107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Mürekkep 48">
                  <a:extLst>
                    <a:ext uri="{FF2B5EF4-FFF2-40B4-BE49-F238E27FC236}">
                      <a16:creationId xmlns:a16="http://schemas.microsoft.com/office/drawing/2014/main" id="{E2944836-22AB-A1B1-F849-FE6AF5776564}"/>
                    </a:ext>
                  </a:extLst>
                </p14:cNvPr>
                <p14:cNvContentPartPr/>
                <p14:nvPr/>
              </p14:nvContentPartPr>
              <p14:xfrm>
                <a:off x="4680088" y="3395520"/>
                <a:ext cx="21960" cy="175680"/>
              </p14:xfrm>
            </p:contentPart>
          </mc:Choice>
          <mc:Fallback xmlns="">
            <p:pic>
              <p:nvPicPr>
                <p:cNvPr id="49" name="Mürekkep 48">
                  <a:extLst>
                    <a:ext uri="{FF2B5EF4-FFF2-40B4-BE49-F238E27FC236}">
                      <a16:creationId xmlns:a16="http://schemas.microsoft.com/office/drawing/2014/main" id="{E2944836-22AB-A1B1-F849-FE6AF577656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64968" y="3380400"/>
                  <a:ext cx="52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Mürekkep 49">
                  <a:extLst>
                    <a:ext uri="{FF2B5EF4-FFF2-40B4-BE49-F238E27FC236}">
                      <a16:creationId xmlns:a16="http://schemas.microsoft.com/office/drawing/2014/main" id="{C1063879-4D38-A2CA-4104-1C0867EEF107}"/>
                    </a:ext>
                  </a:extLst>
                </p14:cNvPr>
                <p14:cNvContentPartPr/>
                <p14:nvPr/>
              </p14:nvContentPartPr>
              <p14:xfrm>
                <a:off x="4654528" y="3496320"/>
                <a:ext cx="71280" cy="20160"/>
              </p14:xfrm>
            </p:contentPart>
          </mc:Choice>
          <mc:Fallback xmlns="">
            <p:pic>
              <p:nvPicPr>
                <p:cNvPr id="50" name="Mürekkep 49">
                  <a:extLst>
                    <a:ext uri="{FF2B5EF4-FFF2-40B4-BE49-F238E27FC236}">
                      <a16:creationId xmlns:a16="http://schemas.microsoft.com/office/drawing/2014/main" id="{C1063879-4D38-A2CA-4104-1C0867EEF10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39408" y="3481200"/>
                  <a:ext cx="101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Mürekkep 50">
                  <a:extLst>
                    <a:ext uri="{FF2B5EF4-FFF2-40B4-BE49-F238E27FC236}">
                      <a16:creationId xmlns:a16="http://schemas.microsoft.com/office/drawing/2014/main" id="{9D0F326E-AE52-862D-FD4E-E8C1CB7FADAE}"/>
                    </a:ext>
                  </a:extLst>
                </p14:cNvPr>
                <p14:cNvContentPartPr/>
                <p14:nvPr/>
              </p14:nvContentPartPr>
              <p14:xfrm>
                <a:off x="4763968" y="3491640"/>
                <a:ext cx="27360" cy="124200"/>
              </p14:xfrm>
            </p:contentPart>
          </mc:Choice>
          <mc:Fallback xmlns="">
            <p:pic>
              <p:nvPicPr>
                <p:cNvPr id="51" name="Mürekkep 50">
                  <a:extLst>
                    <a:ext uri="{FF2B5EF4-FFF2-40B4-BE49-F238E27FC236}">
                      <a16:creationId xmlns:a16="http://schemas.microsoft.com/office/drawing/2014/main" id="{9D0F326E-AE52-862D-FD4E-E8C1CB7FADA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48488" y="3476520"/>
                  <a:ext cx="57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Mürekkep 51">
                  <a:extLst>
                    <a:ext uri="{FF2B5EF4-FFF2-40B4-BE49-F238E27FC236}">
                      <a16:creationId xmlns:a16="http://schemas.microsoft.com/office/drawing/2014/main" id="{7038D952-4B92-2665-8D18-2E9E5967E9FC}"/>
                    </a:ext>
                  </a:extLst>
                </p14:cNvPr>
                <p14:cNvContentPartPr/>
                <p14:nvPr/>
              </p14:nvContentPartPr>
              <p14:xfrm>
                <a:off x="4767928" y="3443040"/>
                <a:ext cx="26280" cy="23400"/>
              </p14:xfrm>
            </p:contentPart>
          </mc:Choice>
          <mc:Fallback xmlns="">
            <p:pic>
              <p:nvPicPr>
                <p:cNvPr id="52" name="Mürekkep 51">
                  <a:extLst>
                    <a:ext uri="{FF2B5EF4-FFF2-40B4-BE49-F238E27FC236}">
                      <a16:creationId xmlns:a16="http://schemas.microsoft.com/office/drawing/2014/main" id="{7038D952-4B92-2665-8D18-2E9E5967E9F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52448" y="3427920"/>
                  <a:ext cx="56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Mürekkep 52">
                  <a:extLst>
                    <a:ext uri="{FF2B5EF4-FFF2-40B4-BE49-F238E27FC236}">
                      <a16:creationId xmlns:a16="http://schemas.microsoft.com/office/drawing/2014/main" id="{C8190239-7BCA-5AA5-1B71-4840432763FE}"/>
                    </a:ext>
                  </a:extLst>
                </p14:cNvPr>
                <p14:cNvContentPartPr/>
                <p14:nvPr/>
              </p14:nvContentPartPr>
              <p14:xfrm>
                <a:off x="4858648" y="3321000"/>
                <a:ext cx="76680" cy="229320"/>
              </p14:xfrm>
            </p:contentPart>
          </mc:Choice>
          <mc:Fallback xmlns="">
            <p:pic>
              <p:nvPicPr>
                <p:cNvPr id="53" name="Mürekkep 52">
                  <a:extLst>
                    <a:ext uri="{FF2B5EF4-FFF2-40B4-BE49-F238E27FC236}">
                      <a16:creationId xmlns:a16="http://schemas.microsoft.com/office/drawing/2014/main" id="{C8190239-7BCA-5AA5-1B71-4840432763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43528" y="3305880"/>
                  <a:ext cx="10692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0" name="Grup 3099">
            <a:extLst>
              <a:ext uri="{FF2B5EF4-FFF2-40B4-BE49-F238E27FC236}">
                <a16:creationId xmlns:a16="http://schemas.microsoft.com/office/drawing/2014/main" id="{6051F017-F551-5135-44E2-EEC1A56C2099}"/>
              </a:ext>
            </a:extLst>
          </p:cNvPr>
          <p:cNvGrpSpPr/>
          <p:nvPr/>
        </p:nvGrpSpPr>
        <p:grpSpPr>
          <a:xfrm>
            <a:off x="4737273" y="3131476"/>
            <a:ext cx="251280" cy="109800"/>
            <a:chOff x="4737273" y="3131476"/>
            <a:chExt cx="25128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98" name="Mürekkep 3097">
                  <a:extLst>
                    <a:ext uri="{FF2B5EF4-FFF2-40B4-BE49-F238E27FC236}">
                      <a16:creationId xmlns:a16="http://schemas.microsoft.com/office/drawing/2014/main" id="{7DC70127-CE77-6B1A-4934-139EB38D50E7}"/>
                    </a:ext>
                  </a:extLst>
                </p14:cNvPr>
                <p14:cNvContentPartPr/>
                <p14:nvPr/>
              </p14:nvContentPartPr>
              <p14:xfrm>
                <a:off x="4737273" y="3176836"/>
                <a:ext cx="190800" cy="9000"/>
              </p14:xfrm>
            </p:contentPart>
          </mc:Choice>
          <mc:Fallback xmlns="">
            <p:pic>
              <p:nvPicPr>
                <p:cNvPr id="3098" name="Mürekkep 3097">
                  <a:extLst>
                    <a:ext uri="{FF2B5EF4-FFF2-40B4-BE49-F238E27FC236}">
                      <a16:creationId xmlns:a16="http://schemas.microsoft.com/office/drawing/2014/main" id="{7DC70127-CE77-6B1A-4934-139EB38D50E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22153" y="3161356"/>
                  <a:ext cx="221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99" name="Mürekkep 3098">
                  <a:extLst>
                    <a:ext uri="{FF2B5EF4-FFF2-40B4-BE49-F238E27FC236}">
                      <a16:creationId xmlns:a16="http://schemas.microsoft.com/office/drawing/2014/main" id="{D2EB1B09-C763-56F7-01B2-221F02A27C03}"/>
                    </a:ext>
                  </a:extLst>
                </p14:cNvPr>
                <p14:cNvContentPartPr/>
                <p14:nvPr/>
              </p14:nvContentPartPr>
              <p14:xfrm>
                <a:off x="4773993" y="3131476"/>
                <a:ext cx="214560" cy="109800"/>
              </p14:xfrm>
            </p:contentPart>
          </mc:Choice>
          <mc:Fallback xmlns="">
            <p:pic>
              <p:nvPicPr>
                <p:cNvPr id="3099" name="Mürekkep 3098">
                  <a:extLst>
                    <a:ext uri="{FF2B5EF4-FFF2-40B4-BE49-F238E27FC236}">
                      <a16:creationId xmlns:a16="http://schemas.microsoft.com/office/drawing/2014/main" id="{D2EB1B09-C763-56F7-01B2-221F02A27C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58873" y="3115996"/>
                  <a:ext cx="24516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4" name="Grup 3133">
            <a:extLst>
              <a:ext uri="{FF2B5EF4-FFF2-40B4-BE49-F238E27FC236}">
                <a16:creationId xmlns:a16="http://schemas.microsoft.com/office/drawing/2014/main" id="{2768F27E-7B4E-4DE3-08D5-43B89CE7918B}"/>
              </a:ext>
            </a:extLst>
          </p:cNvPr>
          <p:cNvGrpSpPr/>
          <p:nvPr/>
        </p:nvGrpSpPr>
        <p:grpSpPr>
          <a:xfrm>
            <a:off x="9063033" y="3852916"/>
            <a:ext cx="1249200" cy="271080"/>
            <a:chOff x="9063033" y="3852916"/>
            <a:chExt cx="124920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06" name="Mürekkep 3105">
                  <a:extLst>
                    <a:ext uri="{FF2B5EF4-FFF2-40B4-BE49-F238E27FC236}">
                      <a16:creationId xmlns:a16="http://schemas.microsoft.com/office/drawing/2014/main" id="{CE483341-81FD-1057-1866-96B0B8534A22}"/>
                    </a:ext>
                  </a:extLst>
                </p14:cNvPr>
                <p14:cNvContentPartPr/>
                <p14:nvPr/>
              </p14:nvContentPartPr>
              <p14:xfrm>
                <a:off x="9077073" y="3852916"/>
                <a:ext cx="149040" cy="271080"/>
              </p14:xfrm>
            </p:contentPart>
          </mc:Choice>
          <mc:Fallback xmlns="">
            <p:pic>
              <p:nvPicPr>
                <p:cNvPr id="3106" name="Mürekkep 3105">
                  <a:extLst>
                    <a:ext uri="{FF2B5EF4-FFF2-40B4-BE49-F238E27FC236}">
                      <a16:creationId xmlns:a16="http://schemas.microsoft.com/office/drawing/2014/main" id="{CE483341-81FD-1057-1866-96B0B8534A2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61593" y="3837436"/>
                  <a:ext cx="1796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07" name="Mürekkep 3106">
                  <a:extLst>
                    <a:ext uri="{FF2B5EF4-FFF2-40B4-BE49-F238E27FC236}">
                      <a16:creationId xmlns:a16="http://schemas.microsoft.com/office/drawing/2014/main" id="{05572418-6C59-B445-CFE6-F73F8940EAE4}"/>
                    </a:ext>
                  </a:extLst>
                </p14:cNvPr>
                <p14:cNvContentPartPr/>
                <p14:nvPr/>
              </p14:nvContentPartPr>
              <p14:xfrm>
                <a:off x="9063033" y="3957676"/>
                <a:ext cx="114840" cy="52200"/>
              </p14:xfrm>
            </p:contentPart>
          </mc:Choice>
          <mc:Fallback xmlns="">
            <p:pic>
              <p:nvPicPr>
                <p:cNvPr id="3107" name="Mürekkep 3106">
                  <a:extLst>
                    <a:ext uri="{FF2B5EF4-FFF2-40B4-BE49-F238E27FC236}">
                      <a16:creationId xmlns:a16="http://schemas.microsoft.com/office/drawing/2014/main" id="{05572418-6C59-B445-CFE6-F73F8940EAE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47913" y="3942556"/>
                  <a:ext cx="145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08" name="Mürekkep 3107">
                  <a:extLst>
                    <a:ext uri="{FF2B5EF4-FFF2-40B4-BE49-F238E27FC236}">
                      <a16:creationId xmlns:a16="http://schemas.microsoft.com/office/drawing/2014/main" id="{D13FC447-1E74-F4F5-7C4B-9086DAC3A53D}"/>
                    </a:ext>
                  </a:extLst>
                </p14:cNvPr>
                <p14:cNvContentPartPr/>
                <p14:nvPr/>
              </p14:nvContentPartPr>
              <p14:xfrm>
                <a:off x="9224313" y="3948316"/>
                <a:ext cx="57960" cy="83520"/>
              </p14:xfrm>
            </p:contentPart>
          </mc:Choice>
          <mc:Fallback xmlns="">
            <p:pic>
              <p:nvPicPr>
                <p:cNvPr id="3108" name="Mürekkep 3107">
                  <a:extLst>
                    <a:ext uri="{FF2B5EF4-FFF2-40B4-BE49-F238E27FC236}">
                      <a16:creationId xmlns:a16="http://schemas.microsoft.com/office/drawing/2014/main" id="{D13FC447-1E74-F4F5-7C4B-9086DAC3A53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09193" y="3932836"/>
                  <a:ext cx="88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09" name="Mürekkep 3108">
                  <a:extLst>
                    <a:ext uri="{FF2B5EF4-FFF2-40B4-BE49-F238E27FC236}">
                      <a16:creationId xmlns:a16="http://schemas.microsoft.com/office/drawing/2014/main" id="{942E7F72-0E98-32C1-F1FB-BAEFBFE74F95}"/>
                    </a:ext>
                  </a:extLst>
                </p14:cNvPr>
                <p14:cNvContentPartPr/>
                <p14:nvPr/>
              </p14:nvContentPartPr>
              <p14:xfrm>
                <a:off x="9301713" y="3947956"/>
                <a:ext cx="68400" cy="96840"/>
              </p14:xfrm>
            </p:contentPart>
          </mc:Choice>
          <mc:Fallback xmlns="">
            <p:pic>
              <p:nvPicPr>
                <p:cNvPr id="3109" name="Mürekkep 3108">
                  <a:extLst>
                    <a:ext uri="{FF2B5EF4-FFF2-40B4-BE49-F238E27FC236}">
                      <a16:creationId xmlns:a16="http://schemas.microsoft.com/office/drawing/2014/main" id="{942E7F72-0E98-32C1-F1FB-BAEFBFE74F9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86593" y="3932836"/>
                  <a:ext cx="99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10" name="Mürekkep 3109">
                  <a:extLst>
                    <a:ext uri="{FF2B5EF4-FFF2-40B4-BE49-F238E27FC236}">
                      <a16:creationId xmlns:a16="http://schemas.microsoft.com/office/drawing/2014/main" id="{D315BD8D-3B17-8EE3-91A3-E387E87DEF40}"/>
                    </a:ext>
                  </a:extLst>
                </p14:cNvPr>
                <p14:cNvContentPartPr/>
                <p14:nvPr/>
              </p14:nvContentPartPr>
              <p14:xfrm>
                <a:off x="9427713" y="3859756"/>
                <a:ext cx="28800" cy="141120"/>
              </p14:xfrm>
            </p:contentPart>
          </mc:Choice>
          <mc:Fallback xmlns="">
            <p:pic>
              <p:nvPicPr>
                <p:cNvPr id="3110" name="Mürekkep 3109">
                  <a:extLst>
                    <a:ext uri="{FF2B5EF4-FFF2-40B4-BE49-F238E27FC236}">
                      <a16:creationId xmlns:a16="http://schemas.microsoft.com/office/drawing/2014/main" id="{D315BD8D-3B17-8EE3-91A3-E387E87DEF4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12593" y="3844636"/>
                  <a:ext cx="59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11" name="Mürekkep 3110">
                  <a:extLst>
                    <a:ext uri="{FF2B5EF4-FFF2-40B4-BE49-F238E27FC236}">
                      <a16:creationId xmlns:a16="http://schemas.microsoft.com/office/drawing/2014/main" id="{80897FB5-F3D9-F652-903F-A93E197CF56B}"/>
                    </a:ext>
                  </a:extLst>
                </p14:cNvPr>
                <p14:cNvContentPartPr/>
                <p14:nvPr/>
              </p14:nvContentPartPr>
              <p14:xfrm>
                <a:off x="9425193" y="3938956"/>
                <a:ext cx="64440" cy="87840"/>
              </p14:xfrm>
            </p:contentPart>
          </mc:Choice>
          <mc:Fallback xmlns="">
            <p:pic>
              <p:nvPicPr>
                <p:cNvPr id="3111" name="Mürekkep 3110">
                  <a:extLst>
                    <a:ext uri="{FF2B5EF4-FFF2-40B4-BE49-F238E27FC236}">
                      <a16:creationId xmlns:a16="http://schemas.microsoft.com/office/drawing/2014/main" id="{80897FB5-F3D9-F652-903F-A93E197CF5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10073" y="3923836"/>
                  <a:ext cx="95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12" name="Mürekkep 3111">
                  <a:extLst>
                    <a:ext uri="{FF2B5EF4-FFF2-40B4-BE49-F238E27FC236}">
                      <a16:creationId xmlns:a16="http://schemas.microsoft.com/office/drawing/2014/main" id="{DC67213F-47F5-0984-3EEC-BC0F1DD3CF94}"/>
                    </a:ext>
                  </a:extLst>
                </p14:cNvPr>
                <p14:cNvContentPartPr/>
                <p14:nvPr/>
              </p14:nvContentPartPr>
              <p14:xfrm>
                <a:off x="9528153" y="3902596"/>
                <a:ext cx="87840" cy="124560"/>
              </p14:xfrm>
            </p:contentPart>
          </mc:Choice>
          <mc:Fallback xmlns="">
            <p:pic>
              <p:nvPicPr>
                <p:cNvPr id="3112" name="Mürekkep 3111">
                  <a:extLst>
                    <a:ext uri="{FF2B5EF4-FFF2-40B4-BE49-F238E27FC236}">
                      <a16:creationId xmlns:a16="http://schemas.microsoft.com/office/drawing/2014/main" id="{DC67213F-47F5-0984-3EEC-BC0F1DD3CF9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12673" y="3887476"/>
                  <a:ext cx="118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13" name="Mürekkep 3112">
                  <a:extLst>
                    <a:ext uri="{FF2B5EF4-FFF2-40B4-BE49-F238E27FC236}">
                      <a16:creationId xmlns:a16="http://schemas.microsoft.com/office/drawing/2014/main" id="{F6349F16-4155-49DD-AA76-2F1469772063}"/>
                    </a:ext>
                  </a:extLst>
                </p14:cNvPr>
                <p14:cNvContentPartPr/>
                <p14:nvPr/>
              </p14:nvContentPartPr>
              <p14:xfrm>
                <a:off x="9666753" y="3951196"/>
                <a:ext cx="4680" cy="63360"/>
              </p14:xfrm>
            </p:contentPart>
          </mc:Choice>
          <mc:Fallback xmlns="">
            <p:pic>
              <p:nvPicPr>
                <p:cNvPr id="3113" name="Mürekkep 3112">
                  <a:extLst>
                    <a:ext uri="{FF2B5EF4-FFF2-40B4-BE49-F238E27FC236}">
                      <a16:creationId xmlns:a16="http://schemas.microsoft.com/office/drawing/2014/main" id="{F6349F16-4155-49DD-AA76-2F146977206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51633" y="3936076"/>
                  <a:ext cx="35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114" name="Mürekkep 3113">
                  <a:extLst>
                    <a:ext uri="{FF2B5EF4-FFF2-40B4-BE49-F238E27FC236}">
                      <a16:creationId xmlns:a16="http://schemas.microsoft.com/office/drawing/2014/main" id="{F533E1E8-883C-CF24-518D-7D6D37F9DD7E}"/>
                    </a:ext>
                  </a:extLst>
                </p14:cNvPr>
                <p14:cNvContentPartPr/>
                <p14:nvPr/>
              </p14:nvContentPartPr>
              <p14:xfrm>
                <a:off x="9694113" y="3891796"/>
                <a:ext cx="8640" cy="9000"/>
              </p14:xfrm>
            </p:contentPart>
          </mc:Choice>
          <mc:Fallback xmlns="">
            <p:pic>
              <p:nvPicPr>
                <p:cNvPr id="3114" name="Mürekkep 3113">
                  <a:extLst>
                    <a:ext uri="{FF2B5EF4-FFF2-40B4-BE49-F238E27FC236}">
                      <a16:creationId xmlns:a16="http://schemas.microsoft.com/office/drawing/2014/main" id="{F533E1E8-883C-CF24-518D-7D6D37F9DD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78993" y="3876316"/>
                  <a:ext cx="39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115" name="Mürekkep 3114">
                  <a:extLst>
                    <a:ext uri="{FF2B5EF4-FFF2-40B4-BE49-F238E27FC236}">
                      <a16:creationId xmlns:a16="http://schemas.microsoft.com/office/drawing/2014/main" id="{59543EF9-361D-B358-622D-06CDF6C4442E}"/>
                    </a:ext>
                  </a:extLst>
                </p14:cNvPr>
                <p14:cNvContentPartPr/>
                <p14:nvPr/>
              </p14:nvContentPartPr>
              <p14:xfrm>
                <a:off x="9745953" y="3912316"/>
                <a:ext cx="79200" cy="193680"/>
              </p14:xfrm>
            </p:contentPart>
          </mc:Choice>
          <mc:Fallback xmlns="">
            <p:pic>
              <p:nvPicPr>
                <p:cNvPr id="3115" name="Mürekkep 3114">
                  <a:extLst>
                    <a:ext uri="{FF2B5EF4-FFF2-40B4-BE49-F238E27FC236}">
                      <a16:creationId xmlns:a16="http://schemas.microsoft.com/office/drawing/2014/main" id="{59543EF9-361D-B358-622D-06CDF6C4442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30833" y="3897196"/>
                  <a:ext cx="109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116" name="Mürekkep 3115">
                  <a:extLst>
                    <a:ext uri="{FF2B5EF4-FFF2-40B4-BE49-F238E27FC236}">
                      <a16:creationId xmlns:a16="http://schemas.microsoft.com/office/drawing/2014/main" id="{9E8E7A54-CE99-309A-8EFF-4716C74882D0}"/>
                    </a:ext>
                  </a:extLst>
                </p14:cNvPr>
                <p14:cNvContentPartPr/>
                <p14:nvPr/>
              </p14:nvContentPartPr>
              <p14:xfrm>
                <a:off x="9882393" y="3911956"/>
                <a:ext cx="59040" cy="93960"/>
              </p14:xfrm>
            </p:contentPart>
          </mc:Choice>
          <mc:Fallback xmlns="">
            <p:pic>
              <p:nvPicPr>
                <p:cNvPr id="3116" name="Mürekkep 3115">
                  <a:extLst>
                    <a:ext uri="{FF2B5EF4-FFF2-40B4-BE49-F238E27FC236}">
                      <a16:creationId xmlns:a16="http://schemas.microsoft.com/office/drawing/2014/main" id="{9E8E7A54-CE99-309A-8EFF-4716C74882D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67273" y="3896836"/>
                  <a:ext cx="89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117" name="Mürekkep 3116">
                  <a:extLst>
                    <a:ext uri="{FF2B5EF4-FFF2-40B4-BE49-F238E27FC236}">
                      <a16:creationId xmlns:a16="http://schemas.microsoft.com/office/drawing/2014/main" id="{692886B8-9E5C-7E21-D0BD-B019E4D58A2E}"/>
                    </a:ext>
                  </a:extLst>
                </p14:cNvPr>
                <p14:cNvContentPartPr/>
                <p14:nvPr/>
              </p14:nvContentPartPr>
              <p14:xfrm>
                <a:off x="9988233" y="3930316"/>
                <a:ext cx="63720" cy="78840"/>
              </p14:xfrm>
            </p:contentPart>
          </mc:Choice>
          <mc:Fallback xmlns="">
            <p:pic>
              <p:nvPicPr>
                <p:cNvPr id="3117" name="Mürekkep 3116">
                  <a:extLst>
                    <a:ext uri="{FF2B5EF4-FFF2-40B4-BE49-F238E27FC236}">
                      <a16:creationId xmlns:a16="http://schemas.microsoft.com/office/drawing/2014/main" id="{692886B8-9E5C-7E21-D0BD-B019E4D58A2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973113" y="3915196"/>
                  <a:ext cx="94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118" name="Mürekkep 3117">
                  <a:extLst>
                    <a:ext uri="{FF2B5EF4-FFF2-40B4-BE49-F238E27FC236}">
                      <a16:creationId xmlns:a16="http://schemas.microsoft.com/office/drawing/2014/main" id="{FE3B5D44-8EAD-A7CC-D89C-594F4041252F}"/>
                    </a:ext>
                  </a:extLst>
                </p14:cNvPr>
                <p14:cNvContentPartPr/>
                <p14:nvPr/>
              </p14:nvContentPartPr>
              <p14:xfrm>
                <a:off x="10097673" y="3942196"/>
                <a:ext cx="70920" cy="74160"/>
              </p14:xfrm>
            </p:contentPart>
          </mc:Choice>
          <mc:Fallback xmlns="">
            <p:pic>
              <p:nvPicPr>
                <p:cNvPr id="3118" name="Mürekkep 3117">
                  <a:extLst>
                    <a:ext uri="{FF2B5EF4-FFF2-40B4-BE49-F238E27FC236}">
                      <a16:creationId xmlns:a16="http://schemas.microsoft.com/office/drawing/2014/main" id="{FE3B5D44-8EAD-A7CC-D89C-594F4041252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82553" y="3927076"/>
                  <a:ext cx="101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119" name="Mürekkep 3118">
                  <a:extLst>
                    <a:ext uri="{FF2B5EF4-FFF2-40B4-BE49-F238E27FC236}">
                      <a16:creationId xmlns:a16="http://schemas.microsoft.com/office/drawing/2014/main" id="{A1111473-9347-697B-3153-C868DE899C7C}"/>
                    </a:ext>
                  </a:extLst>
                </p14:cNvPr>
                <p14:cNvContentPartPr/>
                <p14:nvPr/>
              </p14:nvContentPartPr>
              <p14:xfrm>
                <a:off x="10206393" y="3922756"/>
                <a:ext cx="105840" cy="96840"/>
              </p14:xfrm>
            </p:contentPart>
          </mc:Choice>
          <mc:Fallback xmlns="">
            <p:pic>
              <p:nvPicPr>
                <p:cNvPr id="3119" name="Mürekkep 3118">
                  <a:extLst>
                    <a:ext uri="{FF2B5EF4-FFF2-40B4-BE49-F238E27FC236}">
                      <a16:creationId xmlns:a16="http://schemas.microsoft.com/office/drawing/2014/main" id="{A1111473-9347-697B-3153-C868DE899C7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191273" y="3907636"/>
                  <a:ext cx="1360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3" name="Grup 3132">
            <a:extLst>
              <a:ext uri="{FF2B5EF4-FFF2-40B4-BE49-F238E27FC236}">
                <a16:creationId xmlns:a16="http://schemas.microsoft.com/office/drawing/2014/main" id="{1CC2CAD3-97A9-1CA4-C7DD-DD4AFAFC2A58}"/>
              </a:ext>
            </a:extLst>
          </p:cNvPr>
          <p:cNvGrpSpPr/>
          <p:nvPr/>
        </p:nvGrpSpPr>
        <p:grpSpPr>
          <a:xfrm>
            <a:off x="10535793" y="3707476"/>
            <a:ext cx="848880" cy="292680"/>
            <a:chOff x="10535793" y="3707476"/>
            <a:chExt cx="8488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120" name="Mürekkep 3119">
                  <a:extLst>
                    <a:ext uri="{FF2B5EF4-FFF2-40B4-BE49-F238E27FC236}">
                      <a16:creationId xmlns:a16="http://schemas.microsoft.com/office/drawing/2014/main" id="{148F94B3-F08F-A2C0-1BE7-472A8B15CFFA}"/>
                    </a:ext>
                  </a:extLst>
                </p14:cNvPr>
                <p14:cNvContentPartPr/>
                <p14:nvPr/>
              </p14:nvContentPartPr>
              <p14:xfrm>
                <a:off x="10554873" y="3785956"/>
                <a:ext cx="55440" cy="209160"/>
              </p14:xfrm>
            </p:contentPart>
          </mc:Choice>
          <mc:Fallback xmlns="">
            <p:pic>
              <p:nvPicPr>
                <p:cNvPr id="3120" name="Mürekkep 3119">
                  <a:extLst>
                    <a:ext uri="{FF2B5EF4-FFF2-40B4-BE49-F238E27FC236}">
                      <a16:creationId xmlns:a16="http://schemas.microsoft.com/office/drawing/2014/main" id="{148F94B3-F08F-A2C0-1BE7-472A8B15CFF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39753" y="3770836"/>
                  <a:ext cx="85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121" name="Mürekkep 3120">
                  <a:extLst>
                    <a:ext uri="{FF2B5EF4-FFF2-40B4-BE49-F238E27FC236}">
                      <a16:creationId xmlns:a16="http://schemas.microsoft.com/office/drawing/2014/main" id="{13203A71-8825-28B9-6108-095CF13B48F5}"/>
                    </a:ext>
                  </a:extLst>
                </p14:cNvPr>
                <p14:cNvContentPartPr/>
                <p14:nvPr/>
              </p14:nvContentPartPr>
              <p14:xfrm>
                <a:off x="10535793" y="3940396"/>
                <a:ext cx="109440" cy="4320"/>
              </p14:xfrm>
            </p:contentPart>
          </mc:Choice>
          <mc:Fallback xmlns="">
            <p:pic>
              <p:nvPicPr>
                <p:cNvPr id="3121" name="Mürekkep 3120">
                  <a:extLst>
                    <a:ext uri="{FF2B5EF4-FFF2-40B4-BE49-F238E27FC236}">
                      <a16:creationId xmlns:a16="http://schemas.microsoft.com/office/drawing/2014/main" id="{13203A71-8825-28B9-6108-095CF13B48F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520673" y="3925276"/>
                  <a:ext cx="139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122" name="Mürekkep 3121">
                  <a:extLst>
                    <a:ext uri="{FF2B5EF4-FFF2-40B4-BE49-F238E27FC236}">
                      <a16:creationId xmlns:a16="http://schemas.microsoft.com/office/drawing/2014/main" id="{65B2899D-83A8-86DB-71C6-DE1C576E779B}"/>
                    </a:ext>
                  </a:extLst>
                </p14:cNvPr>
                <p14:cNvContentPartPr/>
                <p14:nvPr/>
              </p14:nvContentPartPr>
              <p14:xfrm>
                <a:off x="10694193" y="3914836"/>
                <a:ext cx="67680" cy="70920"/>
              </p14:xfrm>
            </p:contentPart>
          </mc:Choice>
          <mc:Fallback xmlns="">
            <p:pic>
              <p:nvPicPr>
                <p:cNvPr id="3122" name="Mürekkep 3121">
                  <a:extLst>
                    <a:ext uri="{FF2B5EF4-FFF2-40B4-BE49-F238E27FC236}">
                      <a16:creationId xmlns:a16="http://schemas.microsoft.com/office/drawing/2014/main" id="{65B2899D-83A8-86DB-71C6-DE1C576E779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679073" y="3899716"/>
                  <a:ext cx="98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23" name="Mürekkep 3122">
                  <a:extLst>
                    <a:ext uri="{FF2B5EF4-FFF2-40B4-BE49-F238E27FC236}">
                      <a16:creationId xmlns:a16="http://schemas.microsoft.com/office/drawing/2014/main" id="{971A8DA0-4E69-8D66-B482-3E64D2B9EDC8}"/>
                    </a:ext>
                  </a:extLst>
                </p14:cNvPr>
                <p14:cNvContentPartPr/>
                <p14:nvPr/>
              </p14:nvContentPartPr>
              <p14:xfrm>
                <a:off x="10739913" y="3864436"/>
                <a:ext cx="11160" cy="23040"/>
              </p14:xfrm>
            </p:contentPart>
          </mc:Choice>
          <mc:Fallback xmlns="">
            <p:pic>
              <p:nvPicPr>
                <p:cNvPr id="3123" name="Mürekkep 3122">
                  <a:extLst>
                    <a:ext uri="{FF2B5EF4-FFF2-40B4-BE49-F238E27FC236}">
                      <a16:creationId xmlns:a16="http://schemas.microsoft.com/office/drawing/2014/main" id="{971A8DA0-4E69-8D66-B482-3E64D2B9ED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24433" y="3849316"/>
                  <a:ext cx="41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124" name="Mürekkep 3123">
                  <a:extLst>
                    <a:ext uri="{FF2B5EF4-FFF2-40B4-BE49-F238E27FC236}">
                      <a16:creationId xmlns:a16="http://schemas.microsoft.com/office/drawing/2014/main" id="{A4D33ABC-12EA-E89A-778D-374D3FCF7859}"/>
                    </a:ext>
                  </a:extLst>
                </p14:cNvPr>
                <p14:cNvContentPartPr/>
                <p14:nvPr/>
              </p14:nvContentPartPr>
              <p14:xfrm>
                <a:off x="10756833" y="3838156"/>
                <a:ext cx="14040" cy="12240"/>
              </p14:xfrm>
            </p:contentPart>
          </mc:Choice>
          <mc:Fallback xmlns="">
            <p:pic>
              <p:nvPicPr>
                <p:cNvPr id="3124" name="Mürekkep 3123">
                  <a:extLst>
                    <a:ext uri="{FF2B5EF4-FFF2-40B4-BE49-F238E27FC236}">
                      <a16:creationId xmlns:a16="http://schemas.microsoft.com/office/drawing/2014/main" id="{A4D33ABC-12EA-E89A-778D-374D3FCF785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741713" y="3823036"/>
                  <a:ext cx="44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125" name="Mürekkep 3124">
                  <a:extLst>
                    <a:ext uri="{FF2B5EF4-FFF2-40B4-BE49-F238E27FC236}">
                      <a16:creationId xmlns:a16="http://schemas.microsoft.com/office/drawing/2014/main" id="{F2868726-C105-980D-F57D-24C225A11301}"/>
                    </a:ext>
                  </a:extLst>
                </p14:cNvPr>
                <p14:cNvContentPartPr/>
                <p14:nvPr/>
              </p14:nvContentPartPr>
              <p14:xfrm>
                <a:off x="10801473" y="3887836"/>
                <a:ext cx="79920" cy="98640"/>
              </p14:xfrm>
            </p:contentPart>
          </mc:Choice>
          <mc:Fallback xmlns="">
            <p:pic>
              <p:nvPicPr>
                <p:cNvPr id="3125" name="Mürekkep 3124">
                  <a:extLst>
                    <a:ext uri="{FF2B5EF4-FFF2-40B4-BE49-F238E27FC236}">
                      <a16:creationId xmlns:a16="http://schemas.microsoft.com/office/drawing/2014/main" id="{F2868726-C105-980D-F57D-24C225A1130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86353" y="3872716"/>
                  <a:ext cx="110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126" name="Mürekkep 3125">
                  <a:extLst>
                    <a:ext uri="{FF2B5EF4-FFF2-40B4-BE49-F238E27FC236}">
                      <a16:creationId xmlns:a16="http://schemas.microsoft.com/office/drawing/2014/main" id="{F73F100D-2A9F-BC91-5F5B-590C8B433063}"/>
                    </a:ext>
                  </a:extLst>
                </p14:cNvPr>
                <p14:cNvContentPartPr/>
                <p14:nvPr/>
              </p14:nvContentPartPr>
              <p14:xfrm>
                <a:off x="10895073" y="3889636"/>
                <a:ext cx="84600" cy="89640"/>
              </p14:xfrm>
            </p:contentPart>
          </mc:Choice>
          <mc:Fallback xmlns="">
            <p:pic>
              <p:nvPicPr>
                <p:cNvPr id="3126" name="Mürekkep 3125">
                  <a:extLst>
                    <a:ext uri="{FF2B5EF4-FFF2-40B4-BE49-F238E27FC236}">
                      <a16:creationId xmlns:a16="http://schemas.microsoft.com/office/drawing/2014/main" id="{F73F100D-2A9F-BC91-5F5B-590C8B4330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79593" y="3874156"/>
                  <a:ext cx="114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127" name="Mürekkep 3126">
                  <a:extLst>
                    <a:ext uri="{FF2B5EF4-FFF2-40B4-BE49-F238E27FC236}">
                      <a16:creationId xmlns:a16="http://schemas.microsoft.com/office/drawing/2014/main" id="{11BE3EC5-FBE8-AA69-E143-C969FBD14C0D}"/>
                    </a:ext>
                  </a:extLst>
                </p14:cNvPr>
                <p14:cNvContentPartPr/>
                <p14:nvPr/>
              </p14:nvContentPartPr>
              <p14:xfrm>
                <a:off x="11027193" y="3879916"/>
                <a:ext cx="79200" cy="70560"/>
              </p14:xfrm>
            </p:contentPart>
          </mc:Choice>
          <mc:Fallback xmlns="">
            <p:pic>
              <p:nvPicPr>
                <p:cNvPr id="3127" name="Mürekkep 3126">
                  <a:extLst>
                    <a:ext uri="{FF2B5EF4-FFF2-40B4-BE49-F238E27FC236}">
                      <a16:creationId xmlns:a16="http://schemas.microsoft.com/office/drawing/2014/main" id="{11BE3EC5-FBE8-AA69-E143-C969FBD14C0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012073" y="3864796"/>
                  <a:ext cx="109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128" name="Mürekkep 3127">
                  <a:extLst>
                    <a:ext uri="{FF2B5EF4-FFF2-40B4-BE49-F238E27FC236}">
                      <a16:creationId xmlns:a16="http://schemas.microsoft.com/office/drawing/2014/main" id="{DC589F4F-064C-D79F-3741-C44B09812064}"/>
                    </a:ext>
                  </a:extLst>
                </p14:cNvPr>
                <p14:cNvContentPartPr/>
                <p14:nvPr/>
              </p14:nvContentPartPr>
              <p14:xfrm>
                <a:off x="11102793" y="3869476"/>
                <a:ext cx="46440" cy="90720"/>
              </p14:xfrm>
            </p:contentPart>
          </mc:Choice>
          <mc:Fallback xmlns="">
            <p:pic>
              <p:nvPicPr>
                <p:cNvPr id="3128" name="Mürekkep 3127">
                  <a:extLst>
                    <a:ext uri="{FF2B5EF4-FFF2-40B4-BE49-F238E27FC236}">
                      <a16:creationId xmlns:a16="http://schemas.microsoft.com/office/drawing/2014/main" id="{DC589F4F-064C-D79F-3741-C44B0981206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87673" y="3853996"/>
                  <a:ext cx="76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129" name="Mürekkep 3128">
                  <a:extLst>
                    <a:ext uri="{FF2B5EF4-FFF2-40B4-BE49-F238E27FC236}">
                      <a16:creationId xmlns:a16="http://schemas.microsoft.com/office/drawing/2014/main" id="{65A5E81C-27F2-BFDC-19E4-DC09D4B8CAEC}"/>
                    </a:ext>
                  </a:extLst>
                </p14:cNvPr>
                <p14:cNvContentPartPr/>
                <p14:nvPr/>
              </p14:nvContentPartPr>
              <p14:xfrm>
                <a:off x="11188833" y="3881356"/>
                <a:ext cx="11160" cy="61920"/>
              </p14:xfrm>
            </p:contentPart>
          </mc:Choice>
          <mc:Fallback xmlns="">
            <p:pic>
              <p:nvPicPr>
                <p:cNvPr id="3129" name="Mürekkep 3128">
                  <a:extLst>
                    <a:ext uri="{FF2B5EF4-FFF2-40B4-BE49-F238E27FC236}">
                      <a16:creationId xmlns:a16="http://schemas.microsoft.com/office/drawing/2014/main" id="{65A5E81C-27F2-BFDC-19E4-DC09D4B8CAE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173353" y="3866236"/>
                  <a:ext cx="41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130" name="Mürekkep 3129">
                  <a:extLst>
                    <a:ext uri="{FF2B5EF4-FFF2-40B4-BE49-F238E27FC236}">
                      <a16:creationId xmlns:a16="http://schemas.microsoft.com/office/drawing/2014/main" id="{EB9B7634-9478-9A52-06C4-D6EECAAC7E61}"/>
                    </a:ext>
                  </a:extLst>
                </p14:cNvPr>
                <p14:cNvContentPartPr/>
                <p14:nvPr/>
              </p14:nvContentPartPr>
              <p14:xfrm>
                <a:off x="11223393" y="3819076"/>
                <a:ext cx="8280" cy="5400"/>
              </p14:xfrm>
            </p:contentPart>
          </mc:Choice>
          <mc:Fallback xmlns="">
            <p:pic>
              <p:nvPicPr>
                <p:cNvPr id="3130" name="Mürekkep 3129">
                  <a:extLst>
                    <a:ext uri="{FF2B5EF4-FFF2-40B4-BE49-F238E27FC236}">
                      <a16:creationId xmlns:a16="http://schemas.microsoft.com/office/drawing/2014/main" id="{EB9B7634-9478-9A52-06C4-D6EECAAC7E6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207913" y="3803956"/>
                  <a:ext cx="3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131" name="Mürekkep 3130">
                  <a:extLst>
                    <a:ext uri="{FF2B5EF4-FFF2-40B4-BE49-F238E27FC236}">
                      <a16:creationId xmlns:a16="http://schemas.microsoft.com/office/drawing/2014/main" id="{4B9CFEF9-3132-C80A-91A3-67DF091870D2}"/>
                    </a:ext>
                  </a:extLst>
                </p14:cNvPr>
                <p14:cNvContentPartPr/>
                <p14:nvPr/>
              </p14:nvContentPartPr>
              <p14:xfrm>
                <a:off x="11368113" y="3707476"/>
                <a:ext cx="16560" cy="196560"/>
              </p14:xfrm>
            </p:contentPart>
          </mc:Choice>
          <mc:Fallback xmlns="">
            <p:pic>
              <p:nvPicPr>
                <p:cNvPr id="3131" name="Mürekkep 3130">
                  <a:extLst>
                    <a:ext uri="{FF2B5EF4-FFF2-40B4-BE49-F238E27FC236}">
                      <a16:creationId xmlns:a16="http://schemas.microsoft.com/office/drawing/2014/main" id="{4B9CFEF9-3132-C80A-91A3-67DF091870D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52993" y="3691996"/>
                  <a:ext cx="46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132" name="Mürekkep 3131">
                  <a:extLst>
                    <a:ext uri="{FF2B5EF4-FFF2-40B4-BE49-F238E27FC236}">
                      <a16:creationId xmlns:a16="http://schemas.microsoft.com/office/drawing/2014/main" id="{048B3706-1E7A-1F5A-CDC4-430A5E88C87D}"/>
                    </a:ext>
                  </a:extLst>
                </p14:cNvPr>
                <p14:cNvContentPartPr/>
                <p14:nvPr/>
              </p14:nvContentPartPr>
              <p14:xfrm>
                <a:off x="11297913" y="3988636"/>
                <a:ext cx="2880" cy="11520"/>
              </p14:xfrm>
            </p:contentPart>
          </mc:Choice>
          <mc:Fallback xmlns="">
            <p:pic>
              <p:nvPicPr>
                <p:cNvPr id="3132" name="Mürekkep 3131">
                  <a:extLst>
                    <a:ext uri="{FF2B5EF4-FFF2-40B4-BE49-F238E27FC236}">
                      <a16:creationId xmlns:a16="http://schemas.microsoft.com/office/drawing/2014/main" id="{048B3706-1E7A-1F5A-CDC4-430A5E88C87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282793" y="3973516"/>
                  <a:ext cx="3348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3" name="Grup 3142">
            <a:extLst>
              <a:ext uri="{FF2B5EF4-FFF2-40B4-BE49-F238E27FC236}">
                <a16:creationId xmlns:a16="http://schemas.microsoft.com/office/drawing/2014/main" id="{62630299-2604-2B78-B833-34CCEB2849CC}"/>
              </a:ext>
            </a:extLst>
          </p:cNvPr>
          <p:cNvGrpSpPr/>
          <p:nvPr/>
        </p:nvGrpSpPr>
        <p:grpSpPr>
          <a:xfrm>
            <a:off x="9226473" y="4456996"/>
            <a:ext cx="786600" cy="250920"/>
            <a:chOff x="9226473" y="4456996"/>
            <a:chExt cx="78660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135" name="Mürekkep 3134">
                  <a:extLst>
                    <a:ext uri="{FF2B5EF4-FFF2-40B4-BE49-F238E27FC236}">
                      <a16:creationId xmlns:a16="http://schemas.microsoft.com/office/drawing/2014/main" id="{07A6368E-E1E3-D0B4-A314-CFA3F06DFA64}"/>
                    </a:ext>
                  </a:extLst>
                </p14:cNvPr>
                <p14:cNvContentPartPr/>
                <p14:nvPr/>
              </p14:nvContentPartPr>
              <p14:xfrm>
                <a:off x="9226473" y="4521436"/>
                <a:ext cx="93600" cy="122400"/>
              </p14:xfrm>
            </p:contentPart>
          </mc:Choice>
          <mc:Fallback xmlns="">
            <p:pic>
              <p:nvPicPr>
                <p:cNvPr id="3135" name="Mürekkep 3134">
                  <a:extLst>
                    <a:ext uri="{FF2B5EF4-FFF2-40B4-BE49-F238E27FC236}">
                      <a16:creationId xmlns:a16="http://schemas.microsoft.com/office/drawing/2014/main" id="{07A6368E-E1E3-D0B4-A314-CFA3F06DFA6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11353" y="4506316"/>
                  <a:ext cx="1242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36" name="Mürekkep 3135">
                  <a:extLst>
                    <a:ext uri="{FF2B5EF4-FFF2-40B4-BE49-F238E27FC236}">
                      <a16:creationId xmlns:a16="http://schemas.microsoft.com/office/drawing/2014/main" id="{CB799FFB-CBB0-095D-5656-818EEE940361}"/>
                    </a:ext>
                  </a:extLst>
                </p14:cNvPr>
                <p14:cNvContentPartPr/>
                <p14:nvPr/>
              </p14:nvContentPartPr>
              <p14:xfrm>
                <a:off x="9404313" y="4544116"/>
                <a:ext cx="80280" cy="99720"/>
              </p14:xfrm>
            </p:contentPart>
          </mc:Choice>
          <mc:Fallback xmlns="">
            <p:pic>
              <p:nvPicPr>
                <p:cNvPr id="3136" name="Mürekkep 3135">
                  <a:extLst>
                    <a:ext uri="{FF2B5EF4-FFF2-40B4-BE49-F238E27FC236}">
                      <a16:creationId xmlns:a16="http://schemas.microsoft.com/office/drawing/2014/main" id="{CB799FFB-CBB0-095D-5656-818EEE94036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389193" y="4528636"/>
                  <a:ext cx="110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137" name="Mürekkep 3136">
                  <a:extLst>
                    <a:ext uri="{FF2B5EF4-FFF2-40B4-BE49-F238E27FC236}">
                      <a16:creationId xmlns:a16="http://schemas.microsoft.com/office/drawing/2014/main" id="{57E4AA38-9EEB-94BB-EC6F-0A2A9BE51C21}"/>
                    </a:ext>
                  </a:extLst>
                </p14:cNvPr>
                <p14:cNvContentPartPr/>
                <p14:nvPr/>
              </p14:nvContentPartPr>
              <p14:xfrm>
                <a:off x="9560553" y="4456996"/>
                <a:ext cx="34200" cy="161280"/>
              </p14:xfrm>
            </p:contentPart>
          </mc:Choice>
          <mc:Fallback xmlns="">
            <p:pic>
              <p:nvPicPr>
                <p:cNvPr id="3137" name="Mürekkep 3136">
                  <a:extLst>
                    <a:ext uri="{FF2B5EF4-FFF2-40B4-BE49-F238E27FC236}">
                      <a16:creationId xmlns:a16="http://schemas.microsoft.com/office/drawing/2014/main" id="{57E4AA38-9EEB-94BB-EC6F-0A2A9BE51C2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45433" y="4441876"/>
                  <a:ext cx="6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138" name="Mürekkep 3137">
                  <a:extLst>
                    <a:ext uri="{FF2B5EF4-FFF2-40B4-BE49-F238E27FC236}">
                      <a16:creationId xmlns:a16="http://schemas.microsoft.com/office/drawing/2014/main" id="{F206945D-BFD7-E23A-236F-B9DDD7EE8320}"/>
                    </a:ext>
                  </a:extLst>
                </p14:cNvPr>
                <p14:cNvContentPartPr/>
                <p14:nvPr/>
              </p14:nvContentPartPr>
              <p14:xfrm>
                <a:off x="9529593" y="4538716"/>
                <a:ext cx="100800" cy="26280"/>
              </p14:xfrm>
            </p:contentPart>
          </mc:Choice>
          <mc:Fallback xmlns="">
            <p:pic>
              <p:nvPicPr>
                <p:cNvPr id="3138" name="Mürekkep 3137">
                  <a:extLst>
                    <a:ext uri="{FF2B5EF4-FFF2-40B4-BE49-F238E27FC236}">
                      <a16:creationId xmlns:a16="http://schemas.microsoft.com/office/drawing/2014/main" id="{F206945D-BFD7-E23A-236F-B9DDD7EE832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14113" y="4523236"/>
                  <a:ext cx="131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139" name="Mürekkep 3138">
                  <a:extLst>
                    <a:ext uri="{FF2B5EF4-FFF2-40B4-BE49-F238E27FC236}">
                      <a16:creationId xmlns:a16="http://schemas.microsoft.com/office/drawing/2014/main" id="{9CD88516-08F0-61C1-0585-8EEA1B0F206C}"/>
                    </a:ext>
                  </a:extLst>
                </p14:cNvPr>
                <p14:cNvContentPartPr/>
                <p14:nvPr/>
              </p14:nvContentPartPr>
              <p14:xfrm>
                <a:off x="9690873" y="4544476"/>
                <a:ext cx="24480" cy="139320"/>
              </p14:xfrm>
            </p:contentPart>
          </mc:Choice>
          <mc:Fallback xmlns="">
            <p:pic>
              <p:nvPicPr>
                <p:cNvPr id="3139" name="Mürekkep 3138">
                  <a:extLst>
                    <a:ext uri="{FF2B5EF4-FFF2-40B4-BE49-F238E27FC236}">
                      <a16:creationId xmlns:a16="http://schemas.microsoft.com/office/drawing/2014/main" id="{9CD88516-08F0-61C1-0585-8EEA1B0F206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75393" y="4528996"/>
                  <a:ext cx="55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140" name="Mürekkep 3139">
                  <a:extLst>
                    <a:ext uri="{FF2B5EF4-FFF2-40B4-BE49-F238E27FC236}">
                      <a16:creationId xmlns:a16="http://schemas.microsoft.com/office/drawing/2014/main" id="{2D15C6B3-AF8B-2DD2-FFD1-5D4AF069832C}"/>
                    </a:ext>
                  </a:extLst>
                </p14:cNvPr>
                <p14:cNvContentPartPr/>
                <p14:nvPr/>
              </p14:nvContentPartPr>
              <p14:xfrm>
                <a:off x="9695913" y="4601356"/>
                <a:ext cx="96840" cy="106560"/>
              </p14:xfrm>
            </p:contentPart>
          </mc:Choice>
          <mc:Fallback xmlns="">
            <p:pic>
              <p:nvPicPr>
                <p:cNvPr id="3140" name="Mürekkep 3139">
                  <a:extLst>
                    <a:ext uri="{FF2B5EF4-FFF2-40B4-BE49-F238E27FC236}">
                      <a16:creationId xmlns:a16="http://schemas.microsoft.com/office/drawing/2014/main" id="{2D15C6B3-AF8B-2DD2-FFD1-5D4AF069832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680793" y="4586236"/>
                  <a:ext cx="127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141" name="Mürekkep 3140">
                  <a:extLst>
                    <a:ext uri="{FF2B5EF4-FFF2-40B4-BE49-F238E27FC236}">
                      <a16:creationId xmlns:a16="http://schemas.microsoft.com/office/drawing/2014/main" id="{82124CC0-C7AB-105B-015C-9C6DAA3E9454}"/>
                    </a:ext>
                  </a:extLst>
                </p14:cNvPr>
                <p14:cNvContentPartPr/>
                <p14:nvPr/>
              </p14:nvContentPartPr>
              <p14:xfrm>
                <a:off x="9898233" y="4506676"/>
                <a:ext cx="85680" cy="3240"/>
              </p14:xfrm>
            </p:contentPart>
          </mc:Choice>
          <mc:Fallback xmlns="">
            <p:pic>
              <p:nvPicPr>
                <p:cNvPr id="3141" name="Mürekkep 3140">
                  <a:extLst>
                    <a:ext uri="{FF2B5EF4-FFF2-40B4-BE49-F238E27FC236}">
                      <a16:creationId xmlns:a16="http://schemas.microsoft.com/office/drawing/2014/main" id="{82124CC0-C7AB-105B-015C-9C6DAA3E945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82753" y="4491556"/>
                  <a:ext cx="116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142" name="Mürekkep 3141">
                  <a:extLst>
                    <a:ext uri="{FF2B5EF4-FFF2-40B4-BE49-F238E27FC236}">
                      <a16:creationId xmlns:a16="http://schemas.microsoft.com/office/drawing/2014/main" id="{55FA531C-D1E2-E5C6-82E2-3862384B2566}"/>
                    </a:ext>
                  </a:extLst>
                </p14:cNvPr>
                <p14:cNvContentPartPr/>
                <p14:nvPr/>
              </p14:nvContentPartPr>
              <p14:xfrm>
                <a:off x="9903993" y="4564636"/>
                <a:ext cx="109080" cy="3960"/>
              </p14:xfrm>
            </p:contentPart>
          </mc:Choice>
          <mc:Fallback xmlns="">
            <p:pic>
              <p:nvPicPr>
                <p:cNvPr id="3142" name="Mürekkep 3141">
                  <a:extLst>
                    <a:ext uri="{FF2B5EF4-FFF2-40B4-BE49-F238E27FC236}">
                      <a16:creationId xmlns:a16="http://schemas.microsoft.com/office/drawing/2014/main" id="{55FA531C-D1E2-E5C6-82E2-3862384B256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888873" y="4549156"/>
                  <a:ext cx="13932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4" name="Grup 3153">
            <a:extLst>
              <a:ext uri="{FF2B5EF4-FFF2-40B4-BE49-F238E27FC236}">
                <a16:creationId xmlns:a16="http://schemas.microsoft.com/office/drawing/2014/main" id="{2C71A183-0840-09ED-E6A7-82A70BA4BCF9}"/>
              </a:ext>
            </a:extLst>
          </p:cNvPr>
          <p:cNvGrpSpPr/>
          <p:nvPr/>
        </p:nvGrpSpPr>
        <p:grpSpPr>
          <a:xfrm>
            <a:off x="10297113" y="4419196"/>
            <a:ext cx="830520" cy="245160"/>
            <a:chOff x="10297113" y="4419196"/>
            <a:chExt cx="83052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144" name="Mürekkep 3143">
                  <a:extLst>
                    <a:ext uri="{FF2B5EF4-FFF2-40B4-BE49-F238E27FC236}">
                      <a16:creationId xmlns:a16="http://schemas.microsoft.com/office/drawing/2014/main" id="{65CF9576-E66C-F953-31C4-B2A37F676906}"/>
                    </a:ext>
                  </a:extLst>
                </p14:cNvPr>
                <p14:cNvContentPartPr/>
                <p14:nvPr/>
              </p14:nvContentPartPr>
              <p14:xfrm>
                <a:off x="10297113" y="4419196"/>
                <a:ext cx="154800" cy="123480"/>
              </p14:xfrm>
            </p:contentPart>
          </mc:Choice>
          <mc:Fallback xmlns="">
            <p:pic>
              <p:nvPicPr>
                <p:cNvPr id="3144" name="Mürekkep 3143">
                  <a:extLst>
                    <a:ext uri="{FF2B5EF4-FFF2-40B4-BE49-F238E27FC236}">
                      <a16:creationId xmlns:a16="http://schemas.microsoft.com/office/drawing/2014/main" id="{65CF9576-E66C-F953-31C4-B2A37F6769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281633" y="4403716"/>
                  <a:ext cx="185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145" name="Mürekkep 3144">
                  <a:extLst>
                    <a:ext uri="{FF2B5EF4-FFF2-40B4-BE49-F238E27FC236}">
                      <a16:creationId xmlns:a16="http://schemas.microsoft.com/office/drawing/2014/main" id="{87BFCCCC-6897-F43D-4507-63BA930C7F34}"/>
                    </a:ext>
                  </a:extLst>
                </p14:cNvPr>
                <p14:cNvContentPartPr/>
                <p14:nvPr/>
              </p14:nvContentPartPr>
              <p14:xfrm>
                <a:off x="10517793" y="4500556"/>
                <a:ext cx="7920" cy="98280"/>
              </p14:xfrm>
            </p:contentPart>
          </mc:Choice>
          <mc:Fallback xmlns="">
            <p:pic>
              <p:nvPicPr>
                <p:cNvPr id="3145" name="Mürekkep 3144">
                  <a:extLst>
                    <a:ext uri="{FF2B5EF4-FFF2-40B4-BE49-F238E27FC236}">
                      <a16:creationId xmlns:a16="http://schemas.microsoft.com/office/drawing/2014/main" id="{87BFCCCC-6897-F43D-4507-63BA930C7F3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502673" y="4485436"/>
                  <a:ext cx="38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146" name="Mürekkep 3145">
                  <a:extLst>
                    <a:ext uri="{FF2B5EF4-FFF2-40B4-BE49-F238E27FC236}">
                      <a16:creationId xmlns:a16="http://schemas.microsoft.com/office/drawing/2014/main" id="{7E7F4601-285A-C28B-00BE-C8C90116E14B}"/>
                    </a:ext>
                  </a:extLst>
                </p14:cNvPr>
                <p14:cNvContentPartPr/>
                <p14:nvPr/>
              </p14:nvContentPartPr>
              <p14:xfrm>
                <a:off x="10521753" y="4540156"/>
                <a:ext cx="60840" cy="64440"/>
              </p14:xfrm>
            </p:contentPart>
          </mc:Choice>
          <mc:Fallback xmlns="">
            <p:pic>
              <p:nvPicPr>
                <p:cNvPr id="3146" name="Mürekkep 3145">
                  <a:extLst>
                    <a:ext uri="{FF2B5EF4-FFF2-40B4-BE49-F238E27FC236}">
                      <a16:creationId xmlns:a16="http://schemas.microsoft.com/office/drawing/2014/main" id="{7E7F4601-285A-C28B-00BE-C8C90116E14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06273" y="4524676"/>
                  <a:ext cx="91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147" name="Mürekkep 3146">
                  <a:extLst>
                    <a:ext uri="{FF2B5EF4-FFF2-40B4-BE49-F238E27FC236}">
                      <a16:creationId xmlns:a16="http://schemas.microsoft.com/office/drawing/2014/main" id="{10941542-FD3E-2CC6-FDB6-5AD707CCBEA8}"/>
                    </a:ext>
                  </a:extLst>
                </p14:cNvPr>
                <p14:cNvContentPartPr/>
                <p14:nvPr/>
              </p14:nvContentPartPr>
              <p14:xfrm>
                <a:off x="10652433" y="4553836"/>
                <a:ext cx="49320" cy="98280"/>
              </p14:xfrm>
            </p:contentPart>
          </mc:Choice>
          <mc:Fallback xmlns="">
            <p:pic>
              <p:nvPicPr>
                <p:cNvPr id="3147" name="Mürekkep 3146">
                  <a:extLst>
                    <a:ext uri="{FF2B5EF4-FFF2-40B4-BE49-F238E27FC236}">
                      <a16:creationId xmlns:a16="http://schemas.microsoft.com/office/drawing/2014/main" id="{10941542-FD3E-2CC6-FDB6-5AD707CCBEA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637313" y="4538716"/>
                  <a:ext cx="7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48" name="Mürekkep 3147">
                  <a:extLst>
                    <a:ext uri="{FF2B5EF4-FFF2-40B4-BE49-F238E27FC236}">
                      <a16:creationId xmlns:a16="http://schemas.microsoft.com/office/drawing/2014/main" id="{9AF0F81F-9B79-5895-D5A7-762673D9201F}"/>
                    </a:ext>
                  </a:extLst>
                </p14:cNvPr>
                <p14:cNvContentPartPr/>
                <p14:nvPr/>
              </p14:nvContentPartPr>
              <p14:xfrm>
                <a:off x="10704273" y="4501996"/>
                <a:ext cx="19080" cy="4320"/>
              </p14:xfrm>
            </p:contentPart>
          </mc:Choice>
          <mc:Fallback xmlns="">
            <p:pic>
              <p:nvPicPr>
                <p:cNvPr id="3148" name="Mürekkep 3147">
                  <a:extLst>
                    <a:ext uri="{FF2B5EF4-FFF2-40B4-BE49-F238E27FC236}">
                      <a16:creationId xmlns:a16="http://schemas.microsoft.com/office/drawing/2014/main" id="{9AF0F81F-9B79-5895-D5A7-762673D9201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688793" y="4486516"/>
                  <a:ext cx="49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150" name="Mürekkep 3149">
                  <a:extLst>
                    <a:ext uri="{FF2B5EF4-FFF2-40B4-BE49-F238E27FC236}">
                      <a16:creationId xmlns:a16="http://schemas.microsoft.com/office/drawing/2014/main" id="{1C3216EA-FD72-4A24-5E7F-2581F1484079}"/>
                    </a:ext>
                  </a:extLst>
                </p14:cNvPr>
                <p14:cNvContentPartPr/>
                <p14:nvPr/>
              </p14:nvContentPartPr>
              <p14:xfrm>
                <a:off x="10844313" y="4553116"/>
                <a:ext cx="2880" cy="1800"/>
              </p14:xfrm>
            </p:contentPart>
          </mc:Choice>
          <mc:Fallback xmlns="">
            <p:pic>
              <p:nvPicPr>
                <p:cNvPr id="3150" name="Mürekkep 3149">
                  <a:extLst>
                    <a:ext uri="{FF2B5EF4-FFF2-40B4-BE49-F238E27FC236}">
                      <a16:creationId xmlns:a16="http://schemas.microsoft.com/office/drawing/2014/main" id="{1C3216EA-FD72-4A24-5E7F-2581F148407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829193" y="4537996"/>
                  <a:ext cx="33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151" name="Mürekkep 3150">
                  <a:extLst>
                    <a:ext uri="{FF2B5EF4-FFF2-40B4-BE49-F238E27FC236}">
                      <a16:creationId xmlns:a16="http://schemas.microsoft.com/office/drawing/2014/main" id="{7EDAA69E-5851-0C73-B7C2-22B867855894}"/>
                    </a:ext>
                  </a:extLst>
                </p14:cNvPr>
                <p14:cNvContentPartPr/>
                <p14:nvPr/>
              </p14:nvContentPartPr>
              <p14:xfrm>
                <a:off x="10920273" y="4469956"/>
                <a:ext cx="86400" cy="194400"/>
              </p14:xfrm>
            </p:contentPart>
          </mc:Choice>
          <mc:Fallback xmlns="">
            <p:pic>
              <p:nvPicPr>
                <p:cNvPr id="3151" name="Mürekkep 3150">
                  <a:extLst>
                    <a:ext uri="{FF2B5EF4-FFF2-40B4-BE49-F238E27FC236}">
                      <a16:creationId xmlns:a16="http://schemas.microsoft.com/office/drawing/2014/main" id="{7EDAA69E-5851-0C73-B7C2-22B86785589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904793" y="4454836"/>
                  <a:ext cx="117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152" name="Mürekkep 3151">
                  <a:extLst>
                    <a:ext uri="{FF2B5EF4-FFF2-40B4-BE49-F238E27FC236}">
                      <a16:creationId xmlns:a16="http://schemas.microsoft.com/office/drawing/2014/main" id="{8720EF74-2BA5-133B-0B7E-67DDADB849CE}"/>
                    </a:ext>
                  </a:extLst>
                </p14:cNvPr>
                <p14:cNvContentPartPr/>
                <p14:nvPr/>
              </p14:nvContentPartPr>
              <p14:xfrm>
                <a:off x="11055633" y="4517476"/>
                <a:ext cx="53280" cy="93960"/>
              </p14:xfrm>
            </p:contentPart>
          </mc:Choice>
          <mc:Fallback xmlns="">
            <p:pic>
              <p:nvPicPr>
                <p:cNvPr id="3152" name="Mürekkep 3151">
                  <a:extLst>
                    <a:ext uri="{FF2B5EF4-FFF2-40B4-BE49-F238E27FC236}">
                      <a16:creationId xmlns:a16="http://schemas.microsoft.com/office/drawing/2014/main" id="{8720EF74-2BA5-133B-0B7E-67DDADB849C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040153" y="4502356"/>
                  <a:ext cx="83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153" name="Mürekkep 3152">
                  <a:extLst>
                    <a:ext uri="{FF2B5EF4-FFF2-40B4-BE49-F238E27FC236}">
                      <a16:creationId xmlns:a16="http://schemas.microsoft.com/office/drawing/2014/main" id="{C07C093C-3718-A540-6FB0-420D03E552B4}"/>
                    </a:ext>
                  </a:extLst>
                </p14:cNvPr>
                <p14:cNvContentPartPr/>
                <p14:nvPr/>
              </p14:nvContentPartPr>
              <p14:xfrm>
                <a:off x="11111793" y="4441876"/>
                <a:ext cx="15840" cy="3960"/>
              </p14:xfrm>
            </p:contentPart>
          </mc:Choice>
          <mc:Fallback xmlns="">
            <p:pic>
              <p:nvPicPr>
                <p:cNvPr id="3153" name="Mürekkep 3152">
                  <a:extLst>
                    <a:ext uri="{FF2B5EF4-FFF2-40B4-BE49-F238E27FC236}">
                      <a16:creationId xmlns:a16="http://schemas.microsoft.com/office/drawing/2014/main" id="{C07C093C-3718-A540-6FB0-420D03E552B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096313" y="4426396"/>
                  <a:ext cx="464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1" name="Grup 3160">
            <a:extLst>
              <a:ext uri="{FF2B5EF4-FFF2-40B4-BE49-F238E27FC236}">
                <a16:creationId xmlns:a16="http://schemas.microsoft.com/office/drawing/2014/main" id="{FD23A734-1B7D-3C1C-7F83-662364F6635F}"/>
              </a:ext>
            </a:extLst>
          </p:cNvPr>
          <p:cNvGrpSpPr/>
          <p:nvPr/>
        </p:nvGrpSpPr>
        <p:grpSpPr>
          <a:xfrm>
            <a:off x="7060465" y="1208393"/>
            <a:ext cx="2985120" cy="2106720"/>
            <a:chOff x="7060465" y="1208393"/>
            <a:chExt cx="2985120" cy="21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101" name="Mürekkep 3100">
                  <a:extLst>
                    <a:ext uri="{FF2B5EF4-FFF2-40B4-BE49-F238E27FC236}">
                      <a16:creationId xmlns:a16="http://schemas.microsoft.com/office/drawing/2014/main" id="{929BE8FE-1244-C243-76C1-EED5FFE6FF8E}"/>
                    </a:ext>
                  </a:extLst>
                </p14:cNvPr>
                <p14:cNvContentPartPr/>
                <p14:nvPr/>
              </p14:nvContentPartPr>
              <p14:xfrm>
                <a:off x="7691433" y="2017636"/>
                <a:ext cx="972360" cy="126720"/>
              </p14:xfrm>
            </p:contentPart>
          </mc:Choice>
          <mc:Fallback xmlns="">
            <p:pic>
              <p:nvPicPr>
                <p:cNvPr id="3101" name="Mürekkep 3100">
                  <a:extLst>
                    <a:ext uri="{FF2B5EF4-FFF2-40B4-BE49-F238E27FC236}">
                      <a16:creationId xmlns:a16="http://schemas.microsoft.com/office/drawing/2014/main" id="{929BE8FE-1244-C243-76C1-EED5FFE6FF8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676313" y="2002516"/>
                  <a:ext cx="1002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102" name="Mürekkep 3101">
                  <a:extLst>
                    <a:ext uri="{FF2B5EF4-FFF2-40B4-BE49-F238E27FC236}">
                      <a16:creationId xmlns:a16="http://schemas.microsoft.com/office/drawing/2014/main" id="{25501203-867B-7840-9276-0FD4D5089047}"/>
                    </a:ext>
                  </a:extLst>
                </p14:cNvPr>
                <p14:cNvContentPartPr/>
                <p14:nvPr/>
              </p14:nvContentPartPr>
              <p14:xfrm>
                <a:off x="8160153" y="1808836"/>
                <a:ext cx="138960" cy="146160"/>
              </p14:xfrm>
            </p:contentPart>
          </mc:Choice>
          <mc:Fallback xmlns="">
            <p:pic>
              <p:nvPicPr>
                <p:cNvPr id="3102" name="Mürekkep 3101">
                  <a:extLst>
                    <a:ext uri="{FF2B5EF4-FFF2-40B4-BE49-F238E27FC236}">
                      <a16:creationId xmlns:a16="http://schemas.microsoft.com/office/drawing/2014/main" id="{25501203-867B-7840-9276-0FD4D508904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145033" y="1793356"/>
                  <a:ext cx="169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103" name="Mürekkep 3102">
                  <a:extLst>
                    <a:ext uri="{FF2B5EF4-FFF2-40B4-BE49-F238E27FC236}">
                      <a16:creationId xmlns:a16="http://schemas.microsoft.com/office/drawing/2014/main" id="{1B49103E-31A9-27EF-9299-C4B43721EB51}"/>
                    </a:ext>
                  </a:extLst>
                </p14:cNvPr>
                <p14:cNvContentPartPr/>
                <p14:nvPr/>
              </p14:nvContentPartPr>
              <p14:xfrm>
                <a:off x="8364633" y="1888396"/>
                <a:ext cx="54360" cy="122040"/>
              </p14:xfrm>
            </p:contentPart>
          </mc:Choice>
          <mc:Fallback xmlns="">
            <p:pic>
              <p:nvPicPr>
                <p:cNvPr id="3103" name="Mürekkep 3102">
                  <a:extLst>
                    <a:ext uri="{FF2B5EF4-FFF2-40B4-BE49-F238E27FC236}">
                      <a16:creationId xmlns:a16="http://schemas.microsoft.com/office/drawing/2014/main" id="{1B49103E-31A9-27EF-9299-C4B43721EB5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49513" y="1872916"/>
                  <a:ext cx="849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04" name="Mürekkep 3103">
                  <a:extLst>
                    <a:ext uri="{FF2B5EF4-FFF2-40B4-BE49-F238E27FC236}">
                      <a16:creationId xmlns:a16="http://schemas.microsoft.com/office/drawing/2014/main" id="{D654C204-37F6-BCC7-94AC-C854BC5E56B7}"/>
                    </a:ext>
                  </a:extLst>
                </p14:cNvPr>
                <p14:cNvContentPartPr/>
                <p14:nvPr/>
              </p14:nvContentPartPr>
              <p14:xfrm>
                <a:off x="8382993" y="1949596"/>
                <a:ext cx="88200" cy="84960"/>
              </p14:xfrm>
            </p:contentPart>
          </mc:Choice>
          <mc:Fallback xmlns="">
            <p:pic>
              <p:nvPicPr>
                <p:cNvPr id="3104" name="Mürekkep 3103">
                  <a:extLst>
                    <a:ext uri="{FF2B5EF4-FFF2-40B4-BE49-F238E27FC236}">
                      <a16:creationId xmlns:a16="http://schemas.microsoft.com/office/drawing/2014/main" id="{D654C204-37F6-BCC7-94AC-C854BC5E56B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367873" y="1934476"/>
                  <a:ext cx="118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160" name="Mürekkep 3159">
                  <a:extLst>
                    <a:ext uri="{FF2B5EF4-FFF2-40B4-BE49-F238E27FC236}">
                      <a16:creationId xmlns:a16="http://schemas.microsoft.com/office/drawing/2014/main" id="{76FC9EE7-888A-C0D9-B9C5-EE0D0F5078C3}"/>
                    </a:ext>
                  </a:extLst>
                </p14:cNvPr>
                <p14:cNvContentPartPr/>
                <p14:nvPr/>
              </p14:nvContentPartPr>
              <p14:xfrm>
                <a:off x="7060465" y="1208393"/>
                <a:ext cx="2985120" cy="2106720"/>
              </p14:xfrm>
            </p:contentPart>
          </mc:Choice>
          <mc:Fallback xmlns="">
            <p:pic>
              <p:nvPicPr>
                <p:cNvPr id="3160" name="Mürekkep 3159">
                  <a:extLst>
                    <a:ext uri="{FF2B5EF4-FFF2-40B4-BE49-F238E27FC236}">
                      <a16:creationId xmlns:a16="http://schemas.microsoft.com/office/drawing/2014/main" id="{76FC9EE7-888A-C0D9-B9C5-EE0D0F5078C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44985" y="1192913"/>
                  <a:ext cx="3015720" cy="213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162" name="Mürekkep 3161">
                <a:extLst>
                  <a:ext uri="{FF2B5EF4-FFF2-40B4-BE49-F238E27FC236}">
                    <a16:creationId xmlns:a16="http://schemas.microsoft.com/office/drawing/2014/main" id="{BC0CDD63-EF98-7168-34A8-4F6845195F7C}"/>
                  </a:ext>
                </a:extLst>
              </p14:cNvPr>
              <p14:cNvContentPartPr/>
              <p14:nvPr/>
            </p14:nvContentPartPr>
            <p14:xfrm>
              <a:off x="6551806" y="4818833"/>
              <a:ext cx="1155240" cy="56880"/>
            </p14:xfrm>
          </p:contentPart>
        </mc:Choice>
        <mc:Fallback xmlns="">
          <p:pic>
            <p:nvPicPr>
              <p:cNvPr id="3162" name="Mürekkep 3161">
                <a:extLst>
                  <a:ext uri="{FF2B5EF4-FFF2-40B4-BE49-F238E27FC236}">
                    <a16:creationId xmlns:a16="http://schemas.microsoft.com/office/drawing/2014/main" id="{BC0CDD63-EF98-7168-34A8-4F6845195F7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542806" y="4810193"/>
                <a:ext cx="11728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163" name="Mürekkep 3162">
                <a:extLst>
                  <a:ext uri="{FF2B5EF4-FFF2-40B4-BE49-F238E27FC236}">
                    <a16:creationId xmlns:a16="http://schemas.microsoft.com/office/drawing/2014/main" id="{EC7823E7-C62E-5D97-04D9-B15D016EF015}"/>
                  </a:ext>
                </a:extLst>
              </p14:cNvPr>
              <p14:cNvContentPartPr/>
              <p14:nvPr/>
            </p14:nvContentPartPr>
            <p14:xfrm>
              <a:off x="8082526" y="4955273"/>
              <a:ext cx="528840" cy="55080"/>
            </p14:xfrm>
          </p:contentPart>
        </mc:Choice>
        <mc:Fallback xmlns="">
          <p:pic>
            <p:nvPicPr>
              <p:cNvPr id="3163" name="Mürekkep 3162">
                <a:extLst>
                  <a:ext uri="{FF2B5EF4-FFF2-40B4-BE49-F238E27FC236}">
                    <a16:creationId xmlns:a16="http://schemas.microsoft.com/office/drawing/2014/main" id="{EC7823E7-C62E-5D97-04D9-B15D016EF01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073886" y="4946273"/>
                <a:ext cx="5464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164" name="Mürekkep 3163">
                <a:extLst>
                  <a:ext uri="{FF2B5EF4-FFF2-40B4-BE49-F238E27FC236}">
                    <a16:creationId xmlns:a16="http://schemas.microsoft.com/office/drawing/2014/main" id="{A80B2364-7E9B-971A-AE1C-00A08952E61B}"/>
                  </a:ext>
                </a:extLst>
              </p14:cNvPr>
              <p14:cNvContentPartPr/>
              <p14:nvPr/>
            </p14:nvContentPartPr>
            <p14:xfrm>
              <a:off x="7555486" y="5162633"/>
              <a:ext cx="675720" cy="376920"/>
            </p14:xfrm>
          </p:contentPart>
        </mc:Choice>
        <mc:Fallback xmlns="">
          <p:pic>
            <p:nvPicPr>
              <p:cNvPr id="3164" name="Mürekkep 3163">
                <a:extLst>
                  <a:ext uri="{FF2B5EF4-FFF2-40B4-BE49-F238E27FC236}">
                    <a16:creationId xmlns:a16="http://schemas.microsoft.com/office/drawing/2014/main" id="{A80B2364-7E9B-971A-AE1C-00A08952E61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540366" y="5147513"/>
                <a:ext cx="7059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165" name="Mürekkep 3164">
                <a:extLst>
                  <a:ext uri="{FF2B5EF4-FFF2-40B4-BE49-F238E27FC236}">
                    <a16:creationId xmlns:a16="http://schemas.microsoft.com/office/drawing/2014/main" id="{AA174F5E-A63A-5FFD-30BD-4B6483752ACD}"/>
                  </a:ext>
                </a:extLst>
              </p14:cNvPr>
              <p14:cNvContentPartPr/>
              <p14:nvPr/>
            </p14:nvContentPartPr>
            <p14:xfrm>
              <a:off x="6661606" y="4923233"/>
              <a:ext cx="130680" cy="207720"/>
            </p14:xfrm>
          </p:contentPart>
        </mc:Choice>
        <mc:Fallback xmlns="">
          <p:pic>
            <p:nvPicPr>
              <p:cNvPr id="3165" name="Mürekkep 3164">
                <a:extLst>
                  <a:ext uri="{FF2B5EF4-FFF2-40B4-BE49-F238E27FC236}">
                    <a16:creationId xmlns:a16="http://schemas.microsoft.com/office/drawing/2014/main" id="{AA174F5E-A63A-5FFD-30BD-4B6483752AC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646126" y="4907753"/>
                <a:ext cx="16092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9" name="Grup 3168">
            <a:extLst>
              <a:ext uri="{FF2B5EF4-FFF2-40B4-BE49-F238E27FC236}">
                <a16:creationId xmlns:a16="http://schemas.microsoft.com/office/drawing/2014/main" id="{4552BEA6-970D-D8C9-9800-32DC6A9599D6}"/>
              </a:ext>
            </a:extLst>
          </p:cNvPr>
          <p:cNvGrpSpPr/>
          <p:nvPr/>
        </p:nvGrpSpPr>
        <p:grpSpPr>
          <a:xfrm>
            <a:off x="2070881" y="4561793"/>
            <a:ext cx="351000" cy="221760"/>
            <a:chOff x="2070881" y="4561793"/>
            <a:chExt cx="35100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166" name="Mürekkep 3165">
                  <a:extLst>
                    <a:ext uri="{FF2B5EF4-FFF2-40B4-BE49-F238E27FC236}">
                      <a16:creationId xmlns:a16="http://schemas.microsoft.com/office/drawing/2014/main" id="{56F04193-7777-C74C-EA27-BB458F6D82D6}"/>
                    </a:ext>
                  </a:extLst>
                </p14:cNvPr>
                <p14:cNvContentPartPr/>
                <p14:nvPr/>
              </p14:nvContentPartPr>
              <p14:xfrm>
                <a:off x="2070881" y="4577273"/>
                <a:ext cx="113400" cy="206280"/>
              </p14:xfrm>
            </p:contentPart>
          </mc:Choice>
          <mc:Fallback xmlns="">
            <p:pic>
              <p:nvPicPr>
                <p:cNvPr id="3166" name="Mürekkep 3165">
                  <a:extLst>
                    <a:ext uri="{FF2B5EF4-FFF2-40B4-BE49-F238E27FC236}">
                      <a16:creationId xmlns:a16="http://schemas.microsoft.com/office/drawing/2014/main" id="{56F04193-7777-C74C-EA27-BB458F6D82D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055761" y="4562153"/>
                  <a:ext cx="143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167" name="Mürekkep 3166">
                  <a:extLst>
                    <a:ext uri="{FF2B5EF4-FFF2-40B4-BE49-F238E27FC236}">
                      <a16:creationId xmlns:a16="http://schemas.microsoft.com/office/drawing/2014/main" id="{7047410B-3F29-4532-BCC9-F84AA367AF9D}"/>
                    </a:ext>
                  </a:extLst>
                </p14:cNvPr>
                <p14:cNvContentPartPr/>
                <p14:nvPr/>
              </p14:nvContentPartPr>
              <p14:xfrm>
                <a:off x="2298761" y="4627673"/>
                <a:ext cx="62640" cy="131760"/>
              </p14:xfrm>
            </p:contentPart>
          </mc:Choice>
          <mc:Fallback xmlns="">
            <p:pic>
              <p:nvPicPr>
                <p:cNvPr id="3167" name="Mürekkep 3166">
                  <a:extLst>
                    <a:ext uri="{FF2B5EF4-FFF2-40B4-BE49-F238E27FC236}">
                      <a16:creationId xmlns:a16="http://schemas.microsoft.com/office/drawing/2014/main" id="{7047410B-3F29-4532-BCC9-F84AA367AF9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283281" y="4612553"/>
                  <a:ext cx="93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168" name="Mürekkep 3167">
                  <a:extLst>
                    <a:ext uri="{FF2B5EF4-FFF2-40B4-BE49-F238E27FC236}">
                      <a16:creationId xmlns:a16="http://schemas.microsoft.com/office/drawing/2014/main" id="{3407E527-45C9-274B-D2DF-53EB12EC1FFA}"/>
                    </a:ext>
                  </a:extLst>
                </p14:cNvPr>
                <p14:cNvContentPartPr/>
                <p14:nvPr/>
              </p14:nvContentPartPr>
              <p14:xfrm>
                <a:off x="2308841" y="4561793"/>
                <a:ext cx="113040" cy="158760"/>
              </p14:xfrm>
            </p:contentPart>
          </mc:Choice>
          <mc:Fallback xmlns="">
            <p:pic>
              <p:nvPicPr>
                <p:cNvPr id="3168" name="Mürekkep 3167">
                  <a:extLst>
                    <a:ext uri="{FF2B5EF4-FFF2-40B4-BE49-F238E27FC236}">
                      <a16:creationId xmlns:a16="http://schemas.microsoft.com/office/drawing/2014/main" id="{3407E527-45C9-274B-D2DF-53EB12EC1FF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293721" y="4546673"/>
                  <a:ext cx="1432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170" name="Mürekkep 3169">
                <a:extLst>
                  <a:ext uri="{FF2B5EF4-FFF2-40B4-BE49-F238E27FC236}">
                    <a16:creationId xmlns:a16="http://schemas.microsoft.com/office/drawing/2014/main" id="{256528DB-D7FC-E985-030A-13D1B805FF96}"/>
                  </a:ext>
                </a:extLst>
              </p14:cNvPr>
              <p14:cNvContentPartPr/>
              <p14:nvPr/>
            </p14:nvContentPartPr>
            <p14:xfrm>
              <a:off x="2100041" y="4893713"/>
              <a:ext cx="421200" cy="48240"/>
            </p14:xfrm>
          </p:contentPart>
        </mc:Choice>
        <mc:Fallback xmlns="">
          <p:pic>
            <p:nvPicPr>
              <p:cNvPr id="3170" name="Mürekkep 3169">
                <a:extLst>
                  <a:ext uri="{FF2B5EF4-FFF2-40B4-BE49-F238E27FC236}">
                    <a16:creationId xmlns:a16="http://schemas.microsoft.com/office/drawing/2014/main" id="{256528DB-D7FC-E985-030A-13D1B805FF9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084921" y="4878593"/>
                <a:ext cx="45180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5" name="Grup 3174">
            <a:extLst>
              <a:ext uri="{FF2B5EF4-FFF2-40B4-BE49-F238E27FC236}">
                <a16:creationId xmlns:a16="http://schemas.microsoft.com/office/drawing/2014/main" id="{B9661E8B-7249-C87F-13A6-D213C3AE2569}"/>
              </a:ext>
            </a:extLst>
          </p:cNvPr>
          <p:cNvGrpSpPr/>
          <p:nvPr/>
        </p:nvGrpSpPr>
        <p:grpSpPr>
          <a:xfrm>
            <a:off x="2098241" y="5067233"/>
            <a:ext cx="529920" cy="259920"/>
            <a:chOff x="2098241" y="5067233"/>
            <a:chExt cx="52992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171" name="Mürekkep 3170">
                  <a:extLst>
                    <a:ext uri="{FF2B5EF4-FFF2-40B4-BE49-F238E27FC236}">
                      <a16:creationId xmlns:a16="http://schemas.microsoft.com/office/drawing/2014/main" id="{B483A10B-D809-759C-0963-30C42C3C58C5}"/>
                    </a:ext>
                  </a:extLst>
                </p14:cNvPr>
                <p14:cNvContentPartPr/>
                <p14:nvPr/>
              </p14:nvContentPartPr>
              <p14:xfrm>
                <a:off x="2098241" y="5067233"/>
                <a:ext cx="139680" cy="178920"/>
              </p14:xfrm>
            </p:contentPart>
          </mc:Choice>
          <mc:Fallback xmlns="">
            <p:pic>
              <p:nvPicPr>
                <p:cNvPr id="3171" name="Mürekkep 3170">
                  <a:extLst>
                    <a:ext uri="{FF2B5EF4-FFF2-40B4-BE49-F238E27FC236}">
                      <a16:creationId xmlns:a16="http://schemas.microsoft.com/office/drawing/2014/main" id="{B483A10B-D809-759C-0963-30C42C3C58C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083121" y="5052113"/>
                  <a:ext cx="170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172" name="Mürekkep 3171">
                  <a:extLst>
                    <a:ext uri="{FF2B5EF4-FFF2-40B4-BE49-F238E27FC236}">
                      <a16:creationId xmlns:a16="http://schemas.microsoft.com/office/drawing/2014/main" id="{A152D1C3-540E-32EA-DBFB-839ABFC79301}"/>
                    </a:ext>
                  </a:extLst>
                </p14:cNvPr>
                <p14:cNvContentPartPr/>
                <p14:nvPr/>
              </p14:nvContentPartPr>
              <p14:xfrm>
                <a:off x="2378681" y="5102513"/>
                <a:ext cx="144360" cy="224640"/>
              </p14:xfrm>
            </p:contentPart>
          </mc:Choice>
          <mc:Fallback xmlns="">
            <p:pic>
              <p:nvPicPr>
                <p:cNvPr id="3172" name="Mürekkep 3171">
                  <a:extLst>
                    <a:ext uri="{FF2B5EF4-FFF2-40B4-BE49-F238E27FC236}">
                      <a16:creationId xmlns:a16="http://schemas.microsoft.com/office/drawing/2014/main" id="{A152D1C3-540E-32EA-DBFB-839ABFC7930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63561" y="5087393"/>
                  <a:ext cx="174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173" name="Mürekkep 3172">
                  <a:extLst>
                    <a:ext uri="{FF2B5EF4-FFF2-40B4-BE49-F238E27FC236}">
                      <a16:creationId xmlns:a16="http://schemas.microsoft.com/office/drawing/2014/main" id="{8B1D72F1-2305-C7B8-C1F3-B64979FCC9AC}"/>
                    </a:ext>
                  </a:extLst>
                </p14:cNvPr>
                <p14:cNvContentPartPr/>
                <p14:nvPr/>
              </p14:nvContentPartPr>
              <p14:xfrm>
                <a:off x="2549681" y="5151473"/>
                <a:ext cx="78480" cy="99720"/>
              </p14:xfrm>
            </p:contentPart>
          </mc:Choice>
          <mc:Fallback xmlns="">
            <p:pic>
              <p:nvPicPr>
                <p:cNvPr id="3173" name="Mürekkep 3172">
                  <a:extLst>
                    <a:ext uri="{FF2B5EF4-FFF2-40B4-BE49-F238E27FC236}">
                      <a16:creationId xmlns:a16="http://schemas.microsoft.com/office/drawing/2014/main" id="{8B1D72F1-2305-C7B8-C1F3-B64979FCC9A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534201" y="5136353"/>
                  <a:ext cx="109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174" name="Mürekkep 3173">
                  <a:extLst>
                    <a:ext uri="{FF2B5EF4-FFF2-40B4-BE49-F238E27FC236}">
                      <a16:creationId xmlns:a16="http://schemas.microsoft.com/office/drawing/2014/main" id="{27E03FF2-2ED3-DE05-4D5E-224125BC9C3F}"/>
                    </a:ext>
                  </a:extLst>
                </p14:cNvPr>
                <p14:cNvContentPartPr/>
                <p14:nvPr/>
              </p14:nvContentPartPr>
              <p14:xfrm>
                <a:off x="2574521" y="5084873"/>
                <a:ext cx="19080" cy="13320"/>
              </p14:xfrm>
            </p:contentPart>
          </mc:Choice>
          <mc:Fallback xmlns="">
            <p:pic>
              <p:nvPicPr>
                <p:cNvPr id="3174" name="Mürekkep 3173">
                  <a:extLst>
                    <a:ext uri="{FF2B5EF4-FFF2-40B4-BE49-F238E27FC236}">
                      <a16:creationId xmlns:a16="http://schemas.microsoft.com/office/drawing/2014/main" id="{27E03FF2-2ED3-DE05-4D5E-224125BC9C3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59401" y="5069753"/>
                  <a:ext cx="493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8" name="Grup 3177">
            <a:extLst>
              <a:ext uri="{FF2B5EF4-FFF2-40B4-BE49-F238E27FC236}">
                <a16:creationId xmlns:a16="http://schemas.microsoft.com/office/drawing/2014/main" id="{3B37C13F-61D8-952C-3F7E-FBA7B231A4A5}"/>
              </a:ext>
            </a:extLst>
          </p:cNvPr>
          <p:cNvGrpSpPr/>
          <p:nvPr/>
        </p:nvGrpSpPr>
        <p:grpSpPr>
          <a:xfrm>
            <a:off x="2701241" y="4871033"/>
            <a:ext cx="97560" cy="55800"/>
            <a:chOff x="2701241" y="4871033"/>
            <a:chExt cx="97560" cy="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176" name="Mürekkep 3175">
                  <a:extLst>
                    <a:ext uri="{FF2B5EF4-FFF2-40B4-BE49-F238E27FC236}">
                      <a16:creationId xmlns:a16="http://schemas.microsoft.com/office/drawing/2014/main" id="{86BECBF6-02E2-449A-7222-324FF434AE4F}"/>
                    </a:ext>
                  </a:extLst>
                </p14:cNvPr>
                <p14:cNvContentPartPr/>
                <p14:nvPr/>
              </p14:nvContentPartPr>
              <p14:xfrm>
                <a:off x="2701241" y="4871033"/>
                <a:ext cx="83880" cy="8640"/>
              </p14:xfrm>
            </p:contentPart>
          </mc:Choice>
          <mc:Fallback xmlns="">
            <p:pic>
              <p:nvPicPr>
                <p:cNvPr id="3176" name="Mürekkep 3175">
                  <a:extLst>
                    <a:ext uri="{FF2B5EF4-FFF2-40B4-BE49-F238E27FC236}">
                      <a16:creationId xmlns:a16="http://schemas.microsoft.com/office/drawing/2014/main" id="{86BECBF6-02E2-449A-7222-324FF434AE4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685761" y="4855913"/>
                  <a:ext cx="114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177" name="Mürekkep 3176">
                  <a:extLst>
                    <a:ext uri="{FF2B5EF4-FFF2-40B4-BE49-F238E27FC236}">
                      <a16:creationId xmlns:a16="http://schemas.microsoft.com/office/drawing/2014/main" id="{B81E9652-3514-820D-4FA1-BDEA65236352}"/>
                    </a:ext>
                  </a:extLst>
                </p14:cNvPr>
                <p14:cNvContentPartPr/>
                <p14:nvPr/>
              </p14:nvContentPartPr>
              <p14:xfrm>
                <a:off x="2709881" y="4917833"/>
                <a:ext cx="88920" cy="9000"/>
              </p14:xfrm>
            </p:contentPart>
          </mc:Choice>
          <mc:Fallback xmlns="">
            <p:pic>
              <p:nvPicPr>
                <p:cNvPr id="3177" name="Mürekkep 3176">
                  <a:extLst>
                    <a:ext uri="{FF2B5EF4-FFF2-40B4-BE49-F238E27FC236}">
                      <a16:creationId xmlns:a16="http://schemas.microsoft.com/office/drawing/2014/main" id="{B81E9652-3514-820D-4FA1-BDEA6523635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694401" y="4902353"/>
                  <a:ext cx="1195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0" name="Grup 3219">
            <a:extLst>
              <a:ext uri="{FF2B5EF4-FFF2-40B4-BE49-F238E27FC236}">
                <a16:creationId xmlns:a16="http://schemas.microsoft.com/office/drawing/2014/main" id="{6DDE4774-47CC-6EED-F532-075727124F6F}"/>
              </a:ext>
            </a:extLst>
          </p:cNvPr>
          <p:cNvGrpSpPr/>
          <p:nvPr/>
        </p:nvGrpSpPr>
        <p:grpSpPr>
          <a:xfrm>
            <a:off x="3013001" y="4489433"/>
            <a:ext cx="2037600" cy="689400"/>
            <a:chOff x="3013001" y="4489433"/>
            <a:chExt cx="2037600" cy="6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179" name="Mürekkep 3178">
                  <a:extLst>
                    <a:ext uri="{FF2B5EF4-FFF2-40B4-BE49-F238E27FC236}">
                      <a16:creationId xmlns:a16="http://schemas.microsoft.com/office/drawing/2014/main" id="{E998DD12-D1CC-FB42-CD7B-B9DFA2AE513A}"/>
                    </a:ext>
                  </a:extLst>
                </p14:cNvPr>
                <p14:cNvContentPartPr/>
                <p14:nvPr/>
              </p14:nvContentPartPr>
              <p14:xfrm>
                <a:off x="3015881" y="4623353"/>
                <a:ext cx="129600" cy="149760"/>
              </p14:xfrm>
            </p:contentPart>
          </mc:Choice>
          <mc:Fallback xmlns="">
            <p:pic>
              <p:nvPicPr>
                <p:cNvPr id="3179" name="Mürekkep 3178">
                  <a:extLst>
                    <a:ext uri="{FF2B5EF4-FFF2-40B4-BE49-F238E27FC236}">
                      <a16:creationId xmlns:a16="http://schemas.microsoft.com/office/drawing/2014/main" id="{E998DD12-D1CC-FB42-CD7B-B9DFA2AE513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000761" y="4608233"/>
                  <a:ext cx="160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180" name="Mürekkep 3179">
                  <a:extLst>
                    <a:ext uri="{FF2B5EF4-FFF2-40B4-BE49-F238E27FC236}">
                      <a16:creationId xmlns:a16="http://schemas.microsoft.com/office/drawing/2014/main" id="{7A95A23E-BD12-495C-948D-9CD20A78B663}"/>
                    </a:ext>
                  </a:extLst>
                </p14:cNvPr>
                <p14:cNvContentPartPr/>
                <p14:nvPr/>
              </p14:nvContentPartPr>
              <p14:xfrm>
                <a:off x="3240881" y="4624073"/>
                <a:ext cx="77760" cy="99000"/>
              </p14:xfrm>
            </p:contentPart>
          </mc:Choice>
          <mc:Fallback xmlns="">
            <p:pic>
              <p:nvPicPr>
                <p:cNvPr id="3180" name="Mürekkep 3179">
                  <a:extLst>
                    <a:ext uri="{FF2B5EF4-FFF2-40B4-BE49-F238E27FC236}">
                      <a16:creationId xmlns:a16="http://schemas.microsoft.com/office/drawing/2014/main" id="{7A95A23E-BD12-495C-948D-9CD20A78B66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25761" y="4608953"/>
                  <a:ext cx="108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181" name="Mürekkep 3180">
                  <a:extLst>
                    <a:ext uri="{FF2B5EF4-FFF2-40B4-BE49-F238E27FC236}">
                      <a16:creationId xmlns:a16="http://schemas.microsoft.com/office/drawing/2014/main" id="{1DDC8238-4033-DCA3-4A13-3BAA4EBB5796}"/>
                    </a:ext>
                  </a:extLst>
                </p14:cNvPr>
                <p14:cNvContentPartPr/>
                <p14:nvPr/>
              </p14:nvContentPartPr>
              <p14:xfrm>
                <a:off x="3253841" y="4646033"/>
                <a:ext cx="34920" cy="39240"/>
              </p14:xfrm>
            </p:contentPart>
          </mc:Choice>
          <mc:Fallback xmlns="">
            <p:pic>
              <p:nvPicPr>
                <p:cNvPr id="3181" name="Mürekkep 3180">
                  <a:extLst>
                    <a:ext uri="{FF2B5EF4-FFF2-40B4-BE49-F238E27FC236}">
                      <a16:creationId xmlns:a16="http://schemas.microsoft.com/office/drawing/2014/main" id="{1DDC8238-4033-DCA3-4A13-3BAA4EBB579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238361" y="4630913"/>
                  <a:ext cx="65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182" name="Mürekkep 3181">
                  <a:extLst>
                    <a:ext uri="{FF2B5EF4-FFF2-40B4-BE49-F238E27FC236}">
                      <a16:creationId xmlns:a16="http://schemas.microsoft.com/office/drawing/2014/main" id="{70F4A89A-4EFF-FCC6-5E77-1BA290EE3EC8}"/>
                    </a:ext>
                  </a:extLst>
                </p14:cNvPr>
                <p14:cNvContentPartPr/>
                <p14:nvPr/>
              </p14:nvContentPartPr>
              <p14:xfrm>
                <a:off x="3256721" y="4573673"/>
                <a:ext cx="80280" cy="69120"/>
              </p14:xfrm>
            </p:contentPart>
          </mc:Choice>
          <mc:Fallback xmlns="">
            <p:pic>
              <p:nvPicPr>
                <p:cNvPr id="3182" name="Mürekkep 3181">
                  <a:extLst>
                    <a:ext uri="{FF2B5EF4-FFF2-40B4-BE49-F238E27FC236}">
                      <a16:creationId xmlns:a16="http://schemas.microsoft.com/office/drawing/2014/main" id="{70F4A89A-4EFF-FCC6-5E77-1BA290EE3EC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241601" y="4558553"/>
                  <a:ext cx="110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183" name="Mürekkep 3182">
                  <a:extLst>
                    <a:ext uri="{FF2B5EF4-FFF2-40B4-BE49-F238E27FC236}">
                      <a16:creationId xmlns:a16="http://schemas.microsoft.com/office/drawing/2014/main" id="{D60E0FB6-AD64-200F-4B98-32FD6FF9ED10}"/>
                    </a:ext>
                  </a:extLst>
                </p14:cNvPr>
                <p14:cNvContentPartPr/>
                <p14:nvPr/>
              </p14:nvContentPartPr>
              <p14:xfrm>
                <a:off x="3088601" y="4880393"/>
                <a:ext cx="345600" cy="21240"/>
              </p14:xfrm>
            </p:contentPart>
          </mc:Choice>
          <mc:Fallback xmlns="">
            <p:pic>
              <p:nvPicPr>
                <p:cNvPr id="3183" name="Mürekkep 3182">
                  <a:extLst>
                    <a:ext uri="{FF2B5EF4-FFF2-40B4-BE49-F238E27FC236}">
                      <a16:creationId xmlns:a16="http://schemas.microsoft.com/office/drawing/2014/main" id="{D60E0FB6-AD64-200F-4B98-32FD6FF9ED1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073481" y="4865273"/>
                  <a:ext cx="376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185" name="Mürekkep 3184">
                  <a:extLst>
                    <a:ext uri="{FF2B5EF4-FFF2-40B4-BE49-F238E27FC236}">
                      <a16:creationId xmlns:a16="http://schemas.microsoft.com/office/drawing/2014/main" id="{8093312E-6E79-1731-2C95-A8A111B3C596}"/>
                    </a:ext>
                  </a:extLst>
                </p14:cNvPr>
                <p14:cNvContentPartPr/>
                <p14:nvPr/>
              </p14:nvContentPartPr>
              <p14:xfrm>
                <a:off x="3013001" y="5021873"/>
                <a:ext cx="85320" cy="154080"/>
              </p14:xfrm>
            </p:contentPart>
          </mc:Choice>
          <mc:Fallback xmlns="">
            <p:pic>
              <p:nvPicPr>
                <p:cNvPr id="3185" name="Mürekkep 3184">
                  <a:extLst>
                    <a:ext uri="{FF2B5EF4-FFF2-40B4-BE49-F238E27FC236}">
                      <a16:creationId xmlns:a16="http://schemas.microsoft.com/office/drawing/2014/main" id="{8093312E-6E79-1731-2C95-A8A111B3C59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97881" y="5006753"/>
                  <a:ext cx="115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186" name="Mürekkep 3185">
                  <a:extLst>
                    <a:ext uri="{FF2B5EF4-FFF2-40B4-BE49-F238E27FC236}">
                      <a16:creationId xmlns:a16="http://schemas.microsoft.com/office/drawing/2014/main" id="{91449F12-A49E-98C6-2591-DD1DFE72DA27}"/>
                    </a:ext>
                  </a:extLst>
                </p14:cNvPr>
                <p14:cNvContentPartPr/>
                <p14:nvPr/>
              </p14:nvContentPartPr>
              <p14:xfrm>
                <a:off x="3185801" y="5015393"/>
                <a:ext cx="51840" cy="146880"/>
              </p14:xfrm>
            </p:contentPart>
          </mc:Choice>
          <mc:Fallback xmlns="">
            <p:pic>
              <p:nvPicPr>
                <p:cNvPr id="3186" name="Mürekkep 3185">
                  <a:extLst>
                    <a:ext uri="{FF2B5EF4-FFF2-40B4-BE49-F238E27FC236}">
                      <a16:creationId xmlns:a16="http://schemas.microsoft.com/office/drawing/2014/main" id="{91449F12-A49E-98C6-2591-DD1DFE72DA2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170321" y="4999913"/>
                  <a:ext cx="82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187" name="Mürekkep 3186">
                  <a:extLst>
                    <a:ext uri="{FF2B5EF4-FFF2-40B4-BE49-F238E27FC236}">
                      <a16:creationId xmlns:a16="http://schemas.microsoft.com/office/drawing/2014/main" id="{A837A3C6-3F53-BDF6-E601-605BA6613597}"/>
                    </a:ext>
                  </a:extLst>
                </p14:cNvPr>
                <p14:cNvContentPartPr/>
                <p14:nvPr/>
              </p14:nvContentPartPr>
              <p14:xfrm>
                <a:off x="3292361" y="5075513"/>
                <a:ext cx="61560" cy="65160"/>
              </p14:xfrm>
            </p:contentPart>
          </mc:Choice>
          <mc:Fallback xmlns="">
            <p:pic>
              <p:nvPicPr>
                <p:cNvPr id="3187" name="Mürekkep 3186">
                  <a:extLst>
                    <a:ext uri="{FF2B5EF4-FFF2-40B4-BE49-F238E27FC236}">
                      <a16:creationId xmlns:a16="http://schemas.microsoft.com/office/drawing/2014/main" id="{A837A3C6-3F53-BDF6-E601-605BA661359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77241" y="5060033"/>
                  <a:ext cx="92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188" name="Mürekkep 3187">
                  <a:extLst>
                    <a:ext uri="{FF2B5EF4-FFF2-40B4-BE49-F238E27FC236}">
                      <a16:creationId xmlns:a16="http://schemas.microsoft.com/office/drawing/2014/main" id="{968821C2-FCF1-D068-1981-83588090D66B}"/>
                    </a:ext>
                  </a:extLst>
                </p14:cNvPr>
                <p14:cNvContentPartPr/>
                <p14:nvPr/>
              </p14:nvContentPartPr>
              <p14:xfrm>
                <a:off x="3403241" y="5066153"/>
                <a:ext cx="69840" cy="91080"/>
              </p14:xfrm>
            </p:contentPart>
          </mc:Choice>
          <mc:Fallback xmlns="">
            <p:pic>
              <p:nvPicPr>
                <p:cNvPr id="3188" name="Mürekkep 3187">
                  <a:extLst>
                    <a:ext uri="{FF2B5EF4-FFF2-40B4-BE49-F238E27FC236}">
                      <a16:creationId xmlns:a16="http://schemas.microsoft.com/office/drawing/2014/main" id="{968821C2-FCF1-D068-1981-83588090D66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88121" y="5051033"/>
                  <a:ext cx="100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189" name="Mürekkep 3188">
                  <a:extLst>
                    <a:ext uri="{FF2B5EF4-FFF2-40B4-BE49-F238E27FC236}">
                      <a16:creationId xmlns:a16="http://schemas.microsoft.com/office/drawing/2014/main" id="{8A86C8AF-86DC-A74A-08BE-3409FCD41B48}"/>
                    </a:ext>
                  </a:extLst>
                </p14:cNvPr>
                <p14:cNvContentPartPr/>
                <p14:nvPr/>
              </p14:nvContentPartPr>
              <p14:xfrm>
                <a:off x="3503681" y="5015033"/>
                <a:ext cx="25560" cy="107640"/>
              </p14:xfrm>
            </p:contentPart>
          </mc:Choice>
          <mc:Fallback xmlns="">
            <p:pic>
              <p:nvPicPr>
                <p:cNvPr id="3189" name="Mürekkep 3188">
                  <a:extLst>
                    <a:ext uri="{FF2B5EF4-FFF2-40B4-BE49-F238E27FC236}">
                      <a16:creationId xmlns:a16="http://schemas.microsoft.com/office/drawing/2014/main" id="{8A86C8AF-86DC-A74A-08BE-3409FCD41B4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488561" y="4999913"/>
                  <a:ext cx="56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190" name="Mürekkep 3189">
                  <a:extLst>
                    <a:ext uri="{FF2B5EF4-FFF2-40B4-BE49-F238E27FC236}">
                      <a16:creationId xmlns:a16="http://schemas.microsoft.com/office/drawing/2014/main" id="{79680586-D894-A639-2413-1312AD3F3C32}"/>
                    </a:ext>
                  </a:extLst>
                </p14:cNvPr>
                <p14:cNvContentPartPr/>
                <p14:nvPr/>
              </p14:nvContentPartPr>
              <p14:xfrm>
                <a:off x="3485681" y="5067233"/>
                <a:ext cx="61560" cy="23760"/>
              </p14:xfrm>
            </p:contentPart>
          </mc:Choice>
          <mc:Fallback xmlns="">
            <p:pic>
              <p:nvPicPr>
                <p:cNvPr id="3190" name="Mürekkep 3189">
                  <a:extLst>
                    <a:ext uri="{FF2B5EF4-FFF2-40B4-BE49-F238E27FC236}">
                      <a16:creationId xmlns:a16="http://schemas.microsoft.com/office/drawing/2014/main" id="{79680586-D894-A639-2413-1312AD3F3C3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470201" y="5052113"/>
                  <a:ext cx="92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191" name="Mürekkep 3190">
                  <a:extLst>
                    <a:ext uri="{FF2B5EF4-FFF2-40B4-BE49-F238E27FC236}">
                      <a16:creationId xmlns:a16="http://schemas.microsoft.com/office/drawing/2014/main" id="{AC0A102D-D911-325B-FB1D-1B2B172518A5}"/>
                    </a:ext>
                  </a:extLst>
                </p14:cNvPr>
                <p14:cNvContentPartPr/>
                <p14:nvPr/>
              </p14:nvContentPartPr>
              <p14:xfrm>
                <a:off x="3612761" y="5072993"/>
                <a:ext cx="5400" cy="65520"/>
              </p14:xfrm>
            </p:contentPart>
          </mc:Choice>
          <mc:Fallback xmlns="">
            <p:pic>
              <p:nvPicPr>
                <p:cNvPr id="3191" name="Mürekkep 3190">
                  <a:extLst>
                    <a:ext uri="{FF2B5EF4-FFF2-40B4-BE49-F238E27FC236}">
                      <a16:creationId xmlns:a16="http://schemas.microsoft.com/office/drawing/2014/main" id="{AC0A102D-D911-325B-FB1D-1B2B172518A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97641" y="5057873"/>
                  <a:ext cx="35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192" name="Mürekkep 3191">
                  <a:extLst>
                    <a:ext uri="{FF2B5EF4-FFF2-40B4-BE49-F238E27FC236}">
                      <a16:creationId xmlns:a16="http://schemas.microsoft.com/office/drawing/2014/main" id="{05842DB2-E400-2B52-E355-32B9A889774F}"/>
                    </a:ext>
                  </a:extLst>
                </p14:cNvPr>
                <p14:cNvContentPartPr/>
                <p14:nvPr/>
              </p14:nvContentPartPr>
              <p14:xfrm>
                <a:off x="3608441" y="5089553"/>
                <a:ext cx="67320" cy="72360"/>
              </p14:xfrm>
            </p:contentPart>
          </mc:Choice>
          <mc:Fallback xmlns="">
            <p:pic>
              <p:nvPicPr>
                <p:cNvPr id="3192" name="Mürekkep 3191">
                  <a:extLst>
                    <a:ext uri="{FF2B5EF4-FFF2-40B4-BE49-F238E27FC236}">
                      <a16:creationId xmlns:a16="http://schemas.microsoft.com/office/drawing/2014/main" id="{05842DB2-E400-2B52-E355-32B9A889774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592961" y="5074433"/>
                  <a:ext cx="97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193" name="Mürekkep 3192">
                  <a:extLst>
                    <a:ext uri="{FF2B5EF4-FFF2-40B4-BE49-F238E27FC236}">
                      <a16:creationId xmlns:a16="http://schemas.microsoft.com/office/drawing/2014/main" id="{BADF6A2D-2A42-D08B-5BFD-CBEA363745B1}"/>
                    </a:ext>
                  </a:extLst>
                </p14:cNvPr>
                <p14:cNvContentPartPr/>
                <p14:nvPr/>
              </p14:nvContentPartPr>
              <p14:xfrm>
                <a:off x="3716081" y="4981553"/>
                <a:ext cx="62280" cy="183240"/>
              </p14:xfrm>
            </p:contentPart>
          </mc:Choice>
          <mc:Fallback xmlns="">
            <p:pic>
              <p:nvPicPr>
                <p:cNvPr id="3193" name="Mürekkep 3192">
                  <a:extLst>
                    <a:ext uri="{FF2B5EF4-FFF2-40B4-BE49-F238E27FC236}">
                      <a16:creationId xmlns:a16="http://schemas.microsoft.com/office/drawing/2014/main" id="{BADF6A2D-2A42-D08B-5BFD-CBEA363745B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700601" y="4966433"/>
                  <a:ext cx="92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195" name="Mürekkep 3194">
                  <a:extLst>
                    <a:ext uri="{FF2B5EF4-FFF2-40B4-BE49-F238E27FC236}">
                      <a16:creationId xmlns:a16="http://schemas.microsoft.com/office/drawing/2014/main" id="{012C63B7-1D33-A1B0-EC23-E4E9B381731F}"/>
                    </a:ext>
                  </a:extLst>
                </p14:cNvPr>
                <p14:cNvContentPartPr/>
                <p14:nvPr/>
              </p14:nvContentPartPr>
              <p14:xfrm>
                <a:off x="3339161" y="4869233"/>
                <a:ext cx="499680" cy="39600"/>
              </p14:xfrm>
            </p:contentPart>
          </mc:Choice>
          <mc:Fallback xmlns="">
            <p:pic>
              <p:nvPicPr>
                <p:cNvPr id="3195" name="Mürekkep 3194">
                  <a:extLst>
                    <a:ext uri="{FF2B5EF4-FFF2-40B4-BE49-F238E27FC236}">
                      <a16:creationId xmlns:a16="http://schemas.microsoft.com/office/drawing/2014/main" id="{012C63B7-1D33-A1B0-EC23-E4E9B381731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324041" y="4854113"/>
                  <a:ext cx="530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196" name="Mürekkep 3195">
                  <a:extLst>
                    <a:ext uri="{FF2B5EF4-FFF2-40B4-BE49-F238E27FC236}">
                      <a16:creationId xmlns:a16="http://schemas.microsoft.com/office/drawing/2014/main" id="{F473AA74-AE75-8090-ABE7-0B7B658D0870}"/>
                    </a:ext>
                  </a:extLst>
                </p14:cNvPr>
                <p14:cNvContentPartPr/>
                <p14:nvPr/>
              </p14:nvContentPartPr>
              <p14:xfrm>
                <a:off x="3914081" y="4868873"/>
                <a:ext cx="8280" cy="4680"/>
              </p14:xfrm>
            </p:contentPart>
          </mc:Choice>
          <mc:Fallback xmlns="">
            <p:pic>
              <p:nvPicPr>
                <p:cNvPr id="3196" name="Mürekkep 3195">
                  <a:extLst>
                    <a:ext uri="{FF2B5EF4-FFF2-40B4-BE49-F238E27FC236}">
                      <a16:creationId xmlns:a16="http://schemas.microsoft.com/office/drawing/2014/main" id="{F473AA74-AE75-8090-ABE7-0B7B658D087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98961" y="4853393"/>
                  <a:ext cx="38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198" name="Mürekkep 3197">
                  <a:extLst>
                    <a:ext uri="{FF2B5EF4-FFF2-40B4-BE49-F238E27FC236}">
                      <a16:creationId xmlns:a16="http://schemas.microsoft.com/office/drawing/2014/main" id="{E740450F-CC6D-55EA-3018-88B6357414E1}"/>
                    </a:ext>
                  </a:extLst>
                </p14:cNvPr>
                <p14:cNvContentPartPr/>
                <p14:nvPr/>
              </p14:nvContentPartPr>
              <p14:xfrm>
                <a:off x="4017761" y="4568633"/>
                <a:ext cx="105120" cy="143280"/>
              </p14:xfrm>
            </p:contentPart>
          </mc:Choice>
          <mc:Fallback xmlns="">
            <p:pic>
              <p:nvPicPr>
                <p:cNvPr id="3198" name="Mürekkep 3197">
                  <a:extLst>
                    <a:ext uri="{FF2B5EF4-FFF2-40B4-BE49-F238E27FC236}">
                      <a16:creationId xmlns:a16="http://schemas.microsoft.com/office/drawing/2014/main" id="{E740450F-CC6D-55EA-3018-88B6357414E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002281" y="4553513"/>
                  <a:ext cx="135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199" name="Mürekkep 3198">
                  <a:extLst>
                    <a:ext uri="{FF2B5EF4-FFF2-40B4-BE49-F238E27FC236}">
                      <a16:creationId xmlns:a16="http://schemas.microsoft.com/office/drawing/2014/main" id="{1C00DE71-7B10-9007-BAAF-6E8D254CEEB0}"/>
                    </a:ext>
                  </a:extLst>
                </p14:cNvPr>
                <p14:cNvContentPartPr/>
                <p14:nvPr/>
              </p14:nvContentPartPr>
              <p14:xfrm>
                <a:off x="4204961" y="4549193"/>
                <a:ext cx="51120" cy="136440"/>
              </p14:xfrm>
            </p:contentPart>
          </mc:Choice>
          <mc:Fallback xmlns="">
            <p:pic>
              <p:nvPicPr>
                <p:cNvPr id="3199" name="Mürekkep 3198">
                  <a:extLst>
                    <a:ext uri="{FF2B5EF4-FFF2-40B4-BE49-F238E27FC236}">
                      <a16:creationId xmlns:a16="http://schemas.microsoft.com/office/drawing/2014/main" id="{1C00DE71-7B10-9007-BAAF-6E8D254CEEB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189841" y="4533713"/>
                  <a:ext cx="81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200" name="Mürekkep 3199">
                  <a:extLst>
                    <a:ext uri="{FF2B5EF4-FFF2-40B4-BE49-F238E27FC236}">
                      <a16:creationId xmlns:a16="http://schemas.microsoft.com/office/drawing/2014/main" id="{114DEFE5-2F5D-E0E4-1727-535408DA630E}"/>
                    </a:ext>
                  </a:extLst>
                </p14:cNvPr>
                <p14:cNvContentPartPr/>
                <p14:nvPr/>
              </p14:nvContentPartPr>
              <p14:xfrm>
                <a:off x="4296041" y="4607513"/>
                <a:ext cx="65520" cy="72000"/>
              </p14:xfrm>
            </p:contentPart>
          </mc:Choice>
          <mc:Fallback xmlns="">
            <p:pic>
              <p:nvPicPr>
                <p:cNvPr id="3200" name="Mürekkep 3199">
                  <a:extLst>
                    <a:ext uri="{FF2B5EF4-FFF2-40B4-BE49-F238E27FC236}">
                      <a16:creationId xmlns:a16="http://schemas.microsoft.com/office/drawing/2014/main" id="{114DEFE5-2F5D-E0E4-1727-535408DA630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280921" y="4592393"/>
                  <a:ext cx="96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201" name="Mürekkep 3200">
                  <a:extLst>
                    <a:ext uri="{FF2B5EF4-FFF2-40B4-BE49-F238E27FC236}">
                      <a16:creationId xmlns:a16="http://schemas.microsoft.com/office/drawing/2014/main" id="{9CE0F931-4A07-528E-BF82-81A11727EA42}"/>
                    </a:ext>
                  </a:extLst>
                </p14:cNvPr>
                <p14:cNvContentPartPr/>
                <p14:nvPr/>
              </p14:nvContentPartPr>
              <p14:xfrm>
                <a:off x="4411961" y="4582313"/>
                <a:ext cx="56160" cy="82080"/>
              </p14:xfrm>
            </p:contentPart>
          </mc:Choice>
          <mc:Fallback xmlns="">
            <p:pic>
              <p:nvPicPr>
                <p:cNvPr id="3201" name="Mürekkep 3200">
                  <a:extLst>
                    <a:ext uri="{FF2B5EF4-FFF2-40B4-BE49-F238E27FC236}">
                      <a16:creationId xmlns:a16="http://schemas.microsoft.com/office/drawing/2014/main" id="{9CE0F931-4A07-528E-BF82-81A11727EA4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396841" y="4567193"/>
                  <a:ext cx="86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202" name="Mürekkep 3201">
                  <a:extLst>
                    <a:ext uri="{FF2B5EF4-FFF2-40B4-BE49-F238E27FC236}">
                      <a16:creationId xmlns:a16="http://schemas.microsoft.com/office/drawing/2014/main" id="{64C71DEE-4BDC-9A75-9401-983EFB1B1ACF}"/>
                    </a:ext>
                  </a:extLst>
                </p14:cNvPr>
                <p14:cNvContentPartPr/>
                <p14:nvPr/>
              </p14:nvContentPartPr>
              <p14:xfrm>
                <a:off x="4498001" y="4526153"/>
                <a:ext cx="40320" cy="165240"/>
              </p14:xfrm>
            </p:contentPart>
          </mc:Choice>
          <mc:Fallback xmlns="">
            <p:pic>
              <p:nvPicPr>
                <p:cNvPr id="3202" name="Mürekkep 3201">
                  <a:extLst>
                    <a:ext uri="{FF2B5EF4-FFF2-40B4-BE49-F238E27FC236}">
                      <a16:creationId xmlns:a16="http://schemas.microsoft.com/office/drawing/2014/main" id="{64C71DEE-4BDC-9A75-9401-983EFB1B1AC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482521" y="4510673"/>
                  <a:ext cx="70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203" name="Mürekkep 3202">
                  <a:extLst>
                    <a:ext uri="{FF2B5EF4-FFF2-40B4-BE49-F238E27FC236}">
                      <a16:creationId xmlns:a16="http://schemas.microsoft.com/office/drawing/2014/main" id="{D127A702-B89F-7BCC-6119-412C6908E9A5}"/>
                    </a:ext>
                  </a:extLst>
                </p14:cNvPr>
                <p14:cNvContentPartPr/>
                <p14:nvPr/>
              </p14:nvContentPartPr>
              <p14:xfrm>
                <a:off x="4479281" y="4601393"/>
                <a:ext cx="66600" cy="38880"/>
              </p14:xfrm>
            </p:contentPart>
          </mc:Choice>
          <mc:Fallback xmlns="">
            <p:pic>
              <p:nvPicPr>
                <p:cNvPr id="3203" name="Mürekkep 3202">
                  <a:extLst>
                    <a:ext uri="{FF2B5EF4-FFF2-40B4-BE49-F238E27FC236}">
                      <a16:creationId xmlns:a16="http://schemas.microsoft.com/office/drawing/2014/main" id="{D127A702-B89F-7BCC-6119-412C6908E9A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463801" y="4585913"/>
                  <a:ext cx="97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204" name="Mürekkep 3203">
                  <a:extLst>
                    <a:ext uri="{FF2B5EF4-FFF2-40B4-BE49-F238E27FC236}">
                      <a16:creationId xmlns:a16="http://schemas.microsoft.com/office/drawing/2014/main" id="{2487B860-60EC-6B10-146E-950D986F3104}"/>
                    </a:ext>
                  </a:extLst>
                </p14:cNvPr>
                <p14:cNvContentPartPr/>
                <p14:nvPr/>
              </p14:nvContentPartPr>
              <p14:xfrm>
                <a:off x="4577921" y="4611833"/>
                <a:ext cx="20160" cy="88560"/>
              </p14:xfrm>
            </p:contentPart>
          </mc:Choice>
          <mc:Fallback xmlns="">
            <p:pic>
              <p:nvPicPr>
                <p:cNvPr id="3204" name="Mürekkep 3203">
                  <a:extLst>
                    <a:ext uri="{FF2B5EF4-FFF2-40B4-BE49-F238E27FC236}">
                      <a16:creationId xmlns:a16="http://schemas.microsoft.com/office/drawing/2014/main" id="{2487B860-60EC-6B10-146E-950D986F310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562801" y="4596713"/>
                  <a:ext cx="50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205" name="Mürekkep 3204">
                  <a:extLst>
                    <a:ext uri="{FF2B5EF4-FFF2-40B4-BE49-F238E27FC236}">
                      <a16:creationId xmlns:a16="http://schemas.microsoft.com/office/drawing/2014/main" id="{AE182BFF-3A56-88E0-91B3-CE9BF5C0B9DF}"/>
                    </a:ext>
                  </a:extLst>
                </p14:cNvPr>
                <p14:cNvContentPartPr/>
                <p14:nvPr/>
              </p14:nvContentPartPr>
              <p14:xfrm>
                <a:off x="4597721" y="4643513"/>
                <a:ext cx="77040" cy="57240"/>
              </p14:xfrm>
            </p:contentPart>
          </mc:Choice>
          <mc:Fallback xmlns="">
            <p:pic>
              <p:nvPicPr>
                <p:cNvPr id="3205" name="Mürekkep 3204">
                  <a:extLst>
                    <a:ext uri="{FF2B5EF4-FFF2-40B4-BE49-F238E27FC236}">
                      <a16:creationId xmlns:a16="http://schemas.microsoft.com/office/drawing/2014/main" id="{AE182BFF-3A56-88E0-91B3-CE9BF5C0B9D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582241" y="4628393"/>
                  <a:ext cx="107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206" name="Mürekkep 3205">
                  <a:extLst>
                    <a:ext uri="{FF2B5EF4-FFF2-40B4-BE49-F238E27FC236}">
                      <a16:creationId xmlns:a16="http://schemas.microsoft.com/office/drawing/2014/main" id="{19B3433E-E675-01C9-8C78-EF81762E293C}"/>
                    </a:ext>
                  </a:extLst>
                </p14:cNvPr>
                <p14:cNvContentPartPr/>
                <p14:nvPr/>
              </p14:nvContentPartPr>
              <p14:xfrm>
                <a:off x="4687361" y="4489433"/>
                <a:ext cx="73080" cy="226800"/>
              </p14:xfrm>
            </p:contentPart>
          </mc:Choice>
          <mc:Fallback xmlns="">
            <p:pic>
              <p:nvPicPr>
                <p:cNvPr id="3206" name="Mürekkep 3205">
                  <a:extLst>
                    <a:ext uri="{FF2B5EF4-FFF2-40B4-BE49-F238E27FC236}">
                      <a16:creationId xmlns:a16="http://schemas.microsoft.com/office/drawing/2014/main" id="{19B3433E-E675-01C9-8C78-EF81762E293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672241" y="4474313"/>
                  <a:ext cx="103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207" name="Mürekkep 3206">
                  <a:extLst>
                    <a:ext uri="{FF2B5EF4-FFF2-40B4-BE49-F238E27FC236}">
                      <a16:creationId xmlns:a16="http://schemas.microsoft.com/office/drawing/2014/main" id="{5CE3C1D5-5D96-0DF4-7387-FAD2DC390914}"/>
                    </a:ext>
                  </a:extLst>
                </p14:cNvPr>
                <p14:cNvContentPartPr/>
                <p14:nvPr/>
              </p14:nvContentPartPr>
              <p14:xfrm>
                <a:off x="4171841" y="4854473"/>
                <a:ext cx="544320" cy="25560"/>
              </p14:xfrm>
            </p:contentPart>
          </mc:Choice>
          <mc:Fallback xmlns="">
            <p:pic>
              <p:nvPicPr>
                <p:cNvPr id="3207" name="Mürekkep 3206">
                  <a:extLst>
                    <a:ext uri="{FF2B5EF4-FFF2-40B4-BE49-F238E27FC236}">
                      <a16:creationId xmlns:a16="http://schemas.microsoft.com/office/drawing/2014/main" id="{5CE3C1D5-5D96-0DF4-7387-FAD2DC39091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156721" y="4838993"/>
                  <a:ext cx="574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209" name="Mürekkep 3208">
                  <a:extLst>
                    <a:ext uri="{FF2B5EF4-FFF2-40B4-BE49-F238E27FC236}">
                      <a16:creationId xmlns:a16="http://schemas.microsoft.com/office/drawing/2014/main" id="{E8ADCA43-1B51-8633-5BF5-EE23DAD3ED88}"/>
                    </a:ext>
                  </a:extLst>
                </p14:cNvPr>
                <p14:cNvContentPartPr/>
                <p14:nvPr/>
              </p14:nvContentPartPr>
              <p14:xfrm>
                <a:off x="4103081" y="5030153"/>
                <a:ext cx="136800" cy="129600"/>
              </p14:xfrm>
            </p:contentPart>
          </mc:Choice>
          <mc:Fallback xmlns="">
            <p:pic>
              <p:nvPicPr>
                <p:cNvPr id="3209" name="Mürekkep 3208">
                  <a:extLst>
                    <a:ext uri="{FF2B5EF4-FFF2-40B4-BE49-F238E27FC236}">
                      <a16:creationId xmlns:a16="http://schemas.microsoft.com/office/drawing/2014/main" id="{E8ADCA43-1B51-8633-5BF5-EE23DAD3ED8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87961" y="5014673"/>
                  <a:ext cx="167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210" name="Mürekkep 3209">
                  <a:extLst>
                    <a:ext uri="{FF2B5EF4-FFF2-40B4-BE49-F238E27FC236}">
                      <a16:creationId xmlns:a16="http://schemas.microsoft.com/office/drawing/2014/main" id="{595F1E19-8A0F-7730-3543-A91B021DE6E0}"/>
                    </a:ext>
                  </a:extLst>
                </p14:cNvPr>
                <p14:cNvContentPartPr/>
                <p14:nvPr/>
              </p14:nvContentPartPr>
              <p14:xfrm>
                <a:off x="4321241" y="4980833"/>
                <a:ext cx="103320" cy="158400"/>
              </p14:xfrm>
            </p:contentPart>
          </mc:Choice>
          <mc:Fallback xmlns="">
            <p:pic>
              <p:nvPicPr>
                <p:cNvPr id="3210" name="Mürekkep 3209">
                  <a:extLst>
                    <a:ext uri="{FF2B5EF4-FFF2-40B4-BE49-F238E27FC236}">
                      <a16:creationId xmlns:a16="http://schemas.microsoft.com/office/drawing/2014/main" id="{595F1E19-8A0F-7730-3543-A91B021DE6E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306121" y="4965353"/>
                  <a:ext cx="133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212" name="Mürekkep 3211">
                  <a:extLst>
                    <a:ext uri="{FF2B5EF4-FFF2-40B4-BE49-F238E27FC236}">
                      <a16:creationId xmlns:a16="http://schemas.microsoft.com/office/drawing/2014/main" id="{2524932C-EF57-C979-A991-C19D2353D8C6}"/>
                    </a:ext>
                  </a:extLst>
                </p14:cNvPr>
                <p14:cNvContentPartPr/>
                <p14:nvPr/>
              </p14:nvContentPartPr>
              <p14:xfrm>
                <a:off x="4495121" y="5023673"/>
                <a:ext cx="88560" cy="139320"/>
              </p14:xfrm>
            </p:contentPart>
          </mc:Choice>
          <mc:Fallback xmlns="">
            <p:pic>
              <p:nvPicPr>
                <p:cNvPr id="3212" name="Mürekkep 3211">
                  <a:extLst>
                    <a:ext uri="{FF2B5EF4-FFF2-40B4-BE49-F238E27FC236}">
                      <a16:creationId xmlns:a16="http://schemas.microsoft.com/office/drawing/2014/main" id="{2524932C-EF57-C979-A991-C19D2353D8C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80001" y="5008553"/>
                  <a:ext cx="118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213" name="Mürekkep 3212">
                  <a:extLst>
                    <a:ext uri="{FF2B5EF4-FFF2-40B4-BE49-F238E27FC236}">
                      <a16:creationId xmlns:a16="http://schemas.microsoft.com/office/drawing/2014/main" id="{1E82BEAE-CE98-8E11-4A51-E0F8240D47E7}"/>
                    </a:ext>
                  </a:extLst>
                </p14:cNvPr>
                <p14:cNvContentPartPr/>
                <p14:nvPr/>
              </p14:nvContentPartPr>
              <p14:xfrm>
                <a:off x="4638761" y="5081993"/>
                <a:ext cx="30600" cy="48960"/>
              </p14:xfrm>
            </p:contentPart>
          </mc:Choice>
          <mc:Fallback xmlns="">
            <p:pic>
              <p:nvPicPr>
                <p:cNvPr id="3213" name="Mürekkep 3212">
                  <a:extLst>
                    <a:ext uri="{FF2B5EF4-FFF2-40B4-BE49-F238E27FC236}">
                      <a16:creationId xmlns:a16="http://schemas.microsoft.com/office/drawing/2014/main" id="{1E82BEAE-CE98-8E11-4A51-E0F8240D47E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623641" y="5066873"/>
                  <a:ext cx="61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214" name="Mürekkep 3213">
                  <a:extLst>
                    <a:ext uri="{FF2B5EF4-FFF2-40B4-BE49-F238E27FC236}">
                      <a16:creationId xmlns:a16="http://schemas.microsoft.com/office/drawing/2014/main" id="{23F224CE-DD76-1BC5-BCC0-FA67BF161DF9}"/>
                    </a:ext>
                  </a:extLst>
                </p14:cNvPr>
                <p14:cNvContentPartPr/>
                <p14:nvPr/>
              </p14:nvContentPartPr>
              <p14:xfrm>
                <a:off x="4622201" y="5008913"/>
                <a:ext cx="15840" cy="12600"/>
              </p14:xfrm>
            </p:contentPart>
          </mc:Choice>
          <mc:Fallback xmlns="">
            <p:pic>
              <p:nvPicPr>
                <p:cNvPr id="3214" name="Mürekkep 3213">
                  <a:extLst>
                    <a:ext uri="{FF2B5EF4-FFF2-40B4-BE49-F238E27FC236}">
                      <a16:creationId xmlns:a16="http://schemas.microsoft.com/office/drawing/2014/main" id="{23F224CE-DD76-1BC5-BCC0-FA67BF161DF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07081" y="4993793"/>
                  <a:ext cx="46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215" name="Mürekkep 3214">
                  <a:extLst>
                    <a:ext uri="{FF2B5EF4-FFF2-40B4-BE49-F238E27FC236}">
                      <a16:creationId xmlns:a16="http://schemas.microsoft.com/office/drawing/2014/main" id="{2A57E6F3-FDED-03D6-8029-6A31D0010902}"/>
                    </a:ext>
                  </a:extLst>
                </p14:cNvPr>
                <p14:cNvContentPartPr/>
                <p14:nvPr/>
              </p14:nvContentPartPr>
              <p14:xfrm>
                <a:off x="4721921" y="4957793"/>
                <a:ext cx="92160" cy="221040"/>
              </p14:xfrm>
            </p:contentPart>
          </mc:Choice>
          <mc:Fallback xmlns="">
            <p:pic>
              <p:nvPicPr>
                <p:cNvPr id="3215" name="Mürekkep 3214">
                  <a:extLst>
                    <a:ext uri="{FF2B5EF4-FFF2-40B4-BE49-F238E27FC236}">
                      <a16:creationId xmlns:a16="http://schemas.microsoft.com/office/drawing/2014/main" id="{2A57E6F3-FDED-03D6-8029-6A31D001090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706441" y="4942673"/>
                  <a:ext cx="122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217" name="Mürekkep 3216">
                  <a:extLst>
                    <a:ext uri="{FF2B5EF4-FFF2-40B4-BE49-F238E27FC236}">
                      <a16:creationId xmlns:a16="http://schemas.microsoft.com/office/drawing/2014/main" id="{6C420487-D900-7892-07F0-B17D9CC8599B}"/>
                    </a:ext>
                  </a:extLst>
                </p14:cNvPr>
                <p14:cNvContentPartPr/>
                <p14:nvPr/>
              </p14:nvContentPartPr>
              <p14:xfrm>
                <a:off x="4828121" y="4788233"/>
                <a:ext cx="7920" cy="2160"/>
              </p14:xfrm>
            </p:contentPart>
          </mc:Choice>
          <mc:Fallback xmlns="">
            <p:pic>
              <p:nvPicPr>
                <p:cNvPr id="3217" name="Mürekkep 3216">
                  <a:extLst>
                    <a:ext uri="{FF2B5EF4-FFF2-40B4-BE49-F238E27FC236}">
                      <a16:creationId xmlns:a16="http://schemas.microsoft.com/office/drawing/2014/main" id="{6C420487-D900-7892-07F0-B17D9CC8599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812641" y="4773113"/>
                  <a:ext cx="38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218" name="Mürekkep 3217">
                  <a:extLst>
                    <a:ext uri="{FF2B5EF4-FFF2-40B4-BE49-F238E27FC236}">
                      <a16:creationId xmlns:a16="http://schemas.microsoft.com/office/drawing/2014/main" id="{9181A280-3F41-AE58-367C-3AFF6D994C06}"/>
                    </a:ext>
                  </a:extLst>
                </p14:cNvPr>
                <p14:cNvContentPartPr/>
                <p14:nvPr/>
              </p14:nvContentPartPr>
              <p14:xfrm>
                <a:off x="4846121" y="4790033"/>
                <a:ext cx="10080" cy="1080"/>
              </p14:xfrm>
            </p:contentPart>
          </mc:Choice>
          <mc:Fallback xmlns="">
            <p:pic>
              <p:nvPicPr>
                <p:cNvPr id="3218" name="Mürekkep 3217">
                  <a:extLst>
                    <a:ext uri="{FF2B5EF4-FFF2-40B4-BE49-F238E27FC236}">
                      <a16:creationId xmlns:a16="http://schemas.microsoft.com/office/drawing/2014/main" id="{9181A280-3F41-AE58-367C-3AFF6D994C0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831001" y="4774553"/>
                  <a:ext cx="40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219" name="Mürekkep 3218">
                  <a:extLst>
                    <a:ext uri="{FF2B5EF4-FFF2-40B4-BE49-F238E27FC236}">
                      <a16:creationId xmlns:a16="http://schemas.microsoft.com/office/drawing/2014/main" id="{D04D36A9-465A-5017-E452-12DEE56DAED6}"/>
                    </a:ext>
                  </a:extLst>
                </p14:cNvPr>
                <p14:cNvContentPartPr/>
                <p14:nvPr/>
              </p14:nvContentPartPr>
              <p14:xfrm>
                <a:off x="4797161" y="4668353"/>
                <a:ext cx="253440" cy="133200"/>
              </p14:xfrm>
            </p:contentPart>
          </mc:Choice>
          <mc:Fallback xmlns="">
            <p:pic>
              <p:nvPicPr>
                <p:cNvPr id="3219" name="Mürekkep 3218">
                  <a:extLst>
                    <a:ext uri="{FF2B5EF4-FFF2-40B4-BE49-F238E27FC236}">
                      <a16:creationId xmlns:a16="http://schemas.microsoft.com/office/drawing/2014/main" id="{D04D36A9-465A-5017-E452-12DEE56DAED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782041" y="4653233"/>
                  <a:ext cx="284040" cy="16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246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78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8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023CAC-F333-384D-1CA1-640C8A6F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GRADYAN INIS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AF399A3-B8B5-E4DE-FEC9-1182CE619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587F5-78E8-DB58-FDCD-3C80C8B6CEA9}"/>
              </a:ext>
            </a:extLst>
          </p:cNvPr>
          <p:cNvSpPr txBox="1"/>
          <p:nvPr/>
        </p:nvSpPr>
        <p:spPr>
          <a:xfrm>
            <a:off x="4999133" y="685800"/>
            <a:ext cx="3816255" cy="34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Gizli katman düğümlerinin güncellenmesi</a:t>
            </a:r>
            <a:endParaRPr lang="en-T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CA486074-E219-A593-2429-309E1F336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45" y="1076460"/>
            <a:ext cx="2687101" cy="639273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6642A6D-5DEF-65FD-D6F1-D81BA7E48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21" y="1730751"/>
            <a:ext cx="5607050" cy="85545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D82DD2A-C222-FB3F-E2A0-11FA10768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45" y="2832665"/>
            <a:ext cx="6007100" cy="765948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FF51612-E5E0-CE22-1788-07024703B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45" y="3552493"/>
            <a:ext cx="2406557" cy="601639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4179BD03-DA54-679F-0538-628EBAF70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23" y="4213947"/>
            <a:ext cx="2565400" cy="7366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extLst>
              <a:ext uri="{FF2B5EF4-FFF2-40B4-BE49-F238E27FC236}">
                <a16:creationId xmlns:a16="http://schemas.microsoft.com/office/drawing/2014/main" id="{BBCF4BC9-E672-9BEE-802C-FD21F844E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45" y="5044940"/>
            <a:ext cx="2565400" cy="736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12A703-80FF-A65F-AC79-7F12E419E098}"/>
              </a:ext>
            </a:extLst>
          </p:cNvPr>
          <p:cNvSpPr txBox="1"/>
          <p:nvPr/>
        </p:nvSpPr>
        <p:spPr>
          <a:xfrm>
            <a:off x="5428177" y="6489698"/>
            <a:ext cx="60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Zurada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(1992). </a:t>
            </a:r>
            <a:r>
              <a:rPr lang="en-US" sz="12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artificial neural systems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West Publishing Co..</a:t>
            </a:r>
            <a:endParaRPr lang="en-TR" sz="1200"/>
          </a:p>
        </p:txBody>
      </p:sp>
      <p:pic>
        <p:nvPicPr>
          <p:cNvPr id="23" name="Picture 14" descr="Text&#10;&#10;Description automatically generated">
            <a:extLst>
              <a:ext uri="{FF2B5EF4-FFF2-40B4-BE49-F238E27FC236}">
                <a16:creationId xmlns:a16="http://schemas.microsoft.com/office/drawing/2014/main" id="{E03D5DB8-625E-77F9-E5F6-15C3B25E0D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95" y="547435"/>
            <a:ext cx="1911350" cy="580797"/>
          </a:xfrm>
          <a:prstGeom prst="rect">
            <a:avLst/>
          </a:prstGeom>
        </p:spPr>
      </p:pic>
      <p:grpSp>
        <p:nvGrpSpPr>
          <p:cNvPr id="36" name="Grup 35">
            <a:extLst>
              <a:ext uri="{FF2B5EF4-FFF2-40B4-BE49-F238E27FC236}">
                <a16:creationId xmlns:a16="http://schemas.microsoft.com/office/drawing/2014/main" id="{51039B9E-126D-9855-CA18-6B5F0B0FEFF6}"/>
              </a:ext>
            </a:extLst>
          </p:cNvPr>
          <p:cNvGrpSpPr/>
          <p:nvPr/>
        </p:nvGrpSpPr>
        <p:grpSpPr>
          <a:xfrm>
            <a:off x="9295633" y="237113"/>
            <a:ext cx="933840" cy="343080"/>
            <a:chOff x="9295633" y="237113"/>
            <a:chExt cx="93384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Mürekkep 23">
                  <a:extLst>
                    <a:ext uri="{FF2B5EF4-FFF2-40B4-BE49-F238E27FC236}">
                      <a16:creationId xmlns:a16="http://schemas.microsoft.com/office/drawing/2014/main" id="{4F1881E7-C614-CA69-8892-34FE70C347A5}"/>
                    </a:ext>
                  </a:extLst>
                </p14:cNvPr>
                <p14:cNvContentPartPr/>
                <p14:nvPr/>
              </p14:nvContentPartPr>
              <p14:xfrm>
                <a:off x="9295633" y="380033"/>
                <a:ext cx="18360" cy="185040"/>
              </p14:xfrm>
            </p:contentPart>
          </mc:Choice>
          <mc:Fallback xmlns="">
            <p:pic>
              <p:nvPicPr>
                <p:cNvPr id="24" name="Mürekkep 23">
                  <a:extLst>
                    <a:ext uri="{FF2B5EF4-FFF2-40B4-BE49-F238E27FC236}">
                      <a16:creationId xmlns:a16="http://schemas.microsoft.com/office/drawing/2014/main" id="{4F1881E7-C614-CA69-8892-34FE70C347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80513" y="364553"/>
                  <a:ext cx="48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Mürekkep 24">
                  <a:extLst>
                    <a:ext uri="{FF2B5EF4-FFF2-40B4-BE49-F238E27FC236}">
                      <a16:creationId xmlns:a16="http://schemas.microsoft.com/office/drawing/2014/main" id="{05DF1F42-6E6E-0175-6389-6619E1EC7B92}"/>
                    </a:ext>
                  </a:extLst>
                </p14:cNvPr>
                <p14:cNvContentPartPr/>
                <p14:nvPr/>
              </p14:nvContentPartPr>
              <p14:xfrm>
                <a:off x="9367993" y="317033"/>
                <a:ext cx="24840" cy="231840"/>
              </p14:xfrm>
            </p:contentPart>
          </mc:Choice>
          <mc:Fallback xmlns="">
            <p:pic>
              <p:nvPicPr>
                <p:cNvPr id="25" name="Mürekkep 24">
                  <a:extLst>
                    <a:ext uri="{FF2B5EF4-FFF2-40B4-BE49-F238E27FC236}">
                      <a16:creationId xmlns:a16="http://schemas.microsoft.com/office/drawing/2014/main" id="{05DF1F42-6E6E-0175-6389-6619E1EC7B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52873" y="301913"/>
                  <a:ext cx="55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Mürekkep 25">
                  <a:extLst>
                    <a:ext uri="{FF2B5EF4-FFF2-40B4-BE49-F238E27FC236}">
                      <a16:creationId xmlns:a16="http://schemas.microsoft.com/office/drawing/2014/main" id="{22969E47-F70E-8D56-965F-B2585EF940C3}"/>
                    </a:ext>
                  </a:extLst>
                </p14:cNvPr>
                <p14:cNvContentPartPr/>
                <p14:nvPr/>
              </p14:nvContentPartPr>
              <p14:xfrm>
                <a:off x="9296353" y="469673"/>
                <a:ext cx="65160" cy="2880"/>
              </p14:xfrm>
            </p:contentPart>
          </mc:Choice>
          <mc:Fallback xmlns="">
            <p:pic>
              <p:nvPicPr>
                <p:cNvPr id="26" name="Mürekkep 25">
                  <a:extLst>
                    <a:ext uri="{FF2B5EF4-FFF2-40B4-BE49-F238E27FC236}">
                      <a16:creationId xmlns:a16="http://schemas.microsoft.com/office/drawing/2014/main" id="{22969E47-F70E-8D56-965F-B2585EF940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80873" y="454193"/>
                  <a:ext cx="95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Mürekkep 26">
                  <a:extLst>
                    <a:ext uri="{FF2B5EF4-FFF2-40B4-BE49-F238E27FC236}">
                      <a16:creationId xmlns:a16="http://schemas.microsoft.com/office/drawing/2014/main" id="{69C3A59B-8D9C-B319-7B5A-B99B40513343}"/>
                    </a:ext>
                  </a:extLst>
                </p14:cNvPr>
                <p14:cNvContentPartPr/>
                <p14:nvPr/>
              </p14:nvContentPartPr>
              <p14:xfrm>
                <a:off x="9419113" y="431153"/>
                <a:ext cx="97200" cy="124200"/>
              </p14:xfrm>
            </p:contentPart>
          </mc:Choice>
          <mc:Fallback xmlns="">
            <p:pic>
              <p:nvPicPr>
                <p:cNvPr id="27" name="Mürekkep 26">
                  <a:extLst>
                    <a:ext uri="{FF2B5EF4-FFF2-40B4-BE49-F238E27FC236}">
                      <a16:creationId xmlns:a16="http://schemas.microsoft.com/office/drawing/2014/main" id="{69C3A59B-8D9C-B319-7B5A-B99B4051334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03993" y="416033"/>
                  <a:ext cx="127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Mürekkep 27">
                  <a:extLst>
                    <a:ext uri="{FF2B5EF4-FFF2-40B4-BE49-F238E27FC236}">
                      <a16:creationId xmlns:a16="http://schemas.microsoft.com/office/drawing/2014/main" id="{53EDE304-CB76-AE7E-E8E5-EC50E232A4D3}"/>
                    </a:ext>
                  </a:extLst>
                </p14:cNvPr>
                <p14:cNvContentPartPr/>
                <p14:nvPr/>
              </p14:nvContentPartPr>
              <p14:xfrm>
                <a:off x="9586513" y="319193"/>
                <a:ext cx="28080" cy="217080"/>
              </p14:xfrm>
            </p:contentPart>
          </mc:Choice>
          <mc:Fallback xmlns="">
            <p:pic>
              <p:nvPicPr>
                <p:cNvPr id="28" name="Mürekkep 27">
                  <a:extLst>
                    <a:ext uri="{FF2B5EF4-FFF2-40B4-BE49-F238E27FC236}">
                      <a16:creationId xmlns:a16="http://schemas.microsoft.com/office/drawing/2014/main" id="{53EDE304-CB76-AE7E-E8E5-EC50E232A4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71033" y="304073"/>
                  <a:ext cx="58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Mürekkep 28">
                  <a:extLst>
                    <a:ext uri="{FF2B5EF4-FFF2-40B4-BE49-F238E27FC236}">
                      <a16:creationId xmlns:a16="http://schemas.microsoft.com/office/drawing/2014/main" id="{F9559848-5DBF-0564-744A-A851841B43C1}"/>
                    </a:ext>
                  </a:extLst>
                </p14:cNvPr>
                <p14:cNvContentPartPr/>
                <p14:nvPr/>
              </p14:nvContentPartPr>
              <p14:xfrm>
                <a:off x="9548353" y="443753"/>
                <a:ext cx="86760" cy="25560"/>
              </p14:xfrm>
            </p:contentPart>
          </mc:Choice>
          <mc:Fallback xmlns="">
            <p:pic>
              <p:nvPicPr>
                <p:cNvPr id="29" name="Mürekkep 28">
                  <a:extLst>
                    <a:ext uri="{FF2B5EF4-FFF2-40B4-BE49-F238E27FC236}">
                      <a16:creationId xmlns:a16="http://schemas.microsoft.com/office/drawing/2014/main" id="{F9559848-5DBF-0564-744A-A851841B43C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32873" y="428273"/>
                  <a:ext cx="117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Mürekkep 29">
                  <a:extLst>
                    <a:ext uri="{FF2B5EF4-FFF2-40B4-BE49-F238E27FC236}">
                      <a16:creationId xmlns:a16="http://schemas.microsoft.com/office/drawing/2014/main" id="{EA911839-07B3-D2BE-E0CF-87DA1FEF2E94}"/>
                    </a:ext>
                  </a:extLst>
                </p14:cNvPr>
                <p14:cNvContentPartPr/>
                <p14:nvPr/>
              </p14:nvContentPartPr>
              <p14:xfrm>
                <a:off x="9691273" y="405953"/>
                <a:ext cx="14040" cy="104040"/>
              </p14:xfrm>
            </p:contentPart>
          </mc:Choice>
          <mc:Fallback xmlns="">
            <p:pic>
              <p:nvPicPr>
                <p:cNvPr id="30" name="Mürekkep 29">
                  <a:extLst>
                    <a:ext uri="{FF2B5EF4-FFF2-40B4-BE49-F238E27FC236}">
                      <a16:creationId xmlns:a16="http://schemas.microsoft.com/office/drawing/2014/main" id="{EA911839-07B3-D2BE-E0CF-87DA1FEF2E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75793" y="390833"/>
                  <a:ext cx="44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Mürekkep 30">
                  <a:extLst>
                    <a:ext uri="{FF2B5EF4-FFF2-40B4-BE49-F238E27FC236}">
                      <a16:creationId xmlns:a16="http://schemas.microsoft.com/office/drawing/2014/main" id="{AF707AF4-9C74-4A40-57E7-A82981C85137}"/>
                    </a:ext>
                  </a:extLst>
                </p14:cNvPr>
                <p14:cNvContentPartPr/>
                <p14:nvPr/>
              </p14:nvContentPartPr>
              <p14:xfrm>
                <a:off x="9757873" y="413513"/>
                <a:ext cx="79560" cy="99000"/>
              </p14:xfrm>
            </p:contentPart>
          </mc:Choice>
          <mc:Fallback xmlns="">
            <p:pic>
              <p:nvPicPr>
                <p:cNvPr id="31" name="Mürekkep 30">
                  <a:extLst>
                    <a:ext uri="{FF2B5EF4-FFF2-40B4-BE49-F238E27FC236}">
                      <a16:creationId xmlns:a16="http://schemas.microsoft.com/office/drawing/2014/main" id="{AF707AF4-9C74-4A40-57E7-A82981C851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42393" y="398393"/>
                  <a:ext cx="110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Mürekkep 31">
                  <a:extLst>
                    <a:ext uri="{FF2B5EF4-FFF2-40B4-BE49-F238E27FC236}">
                      <a16:creationId xmlns:a16="http://schemas.microsoft.com/office/drawing/2014/main" id="{56EB93D4-DC3E-0C27-F08D-220211EB8AEF}"/>
                    </a:ext>
                  </a:extLst>
                </p14:cNvPr>
                <p14:cNvContentPartPr/>
                <p14:nvPr/>
              </p14:nvContentPartPr>
              <p14:xfrm>
                <a:off x="9888553" y="297953"/>
                <a:ext cx="15480" cy="232920"/>
              </p14:xfrm>
            </p:contentPart>
          </mc:Choice>
          <mc:Fallback xmlns="">
            <p:pic>
              <p:nvPicPr>
                <p:cNvPr id="32" name="Mürekkep 31">
                  <a:extLst>
                    <a:ext uri="{FF2B5EF4-FFF2-40B4-BE49-F238E27FC236}">
                      <a16:creationId xmlns:a16="http://schemas.microsoft.com/office/drawing/2014/main" id="{56EB93D4-DC3E-0C27-F08D-220211EB8AE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73073" y="282473"/>
                  <a:ext cx="45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Mürekkep 32">
                  <a:extLst>
                    <a:ext uri="{FF2B5EF4-FFF2-40B4-BE49-F238E27FC236}">
                      <a16:creationId xmlns:a16="http://schemas.microsoft.com/office/drawing/2014/main" id="{50320A3E-FFB7-26F2-F64E-6B91CEF97F2F}"/>
                    </a:ext>
                  </a:extLst>
                </p14:cNvPr>
                <p14:cNvContentPartPr/>
                <p14:nvPr/>
              </p14:nvContentPartPr>
              <p14:xfrm>
                <a:off x="9986113" y="426473"/>
                <a:ext cx="102600" cy="106920"/>
              </p14:xfrm>
            </p:contentPart>
          </mc:Choice>
          <mc:Fallback xmlns="">
            <p:pic>
              <p:nvPicPr>
                <p:cNvPr id="33" name="Mürekkep 32">
                  <a:extLst>
                    <a:ext uri="{FF2B5EF4-FFF2-40B4-BE49-F238E27FC236}">
                      <a16:creationId xmlns:a16="http://schemas.microsoft.com/office/drawing/2014/main" id="{50320A3E-FFB7-26F2-F64E-6B91CEF97F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70993" y="410993"/>
                  <a:ext cx="133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Mürekkep 33">
                  <a:extLst>
                    <a:ext uri="{FF2B5EF4-FFF2-40B4-BE49-F238E27FC236}">
                      <a16:creationId xmlns:a16="http://schemas.microsoft.com/office/drawing/2014/main" id="{68F208DF-CC4D-E266-A4D8-1E1ECAD43834}"/>
                    </a:ext>
                  </a:extLst>
                </p14:cNvPr>
                <p14:cNvContentPartPr/>
                <p14:nvPr/>
              </p14:nvContentPartPr>
              <p14:xfrm>
                <a:off x="10208953" y="237113"/>
                <a:ext cx="12240" cy="264240"/>
              </p14:xfrm>
            </p:contentPart>
          </mc:Choice>
          <mc:Fallback xmlns="">
            <p:pic>
              <p:nvPicPr>
                <p:cNvPr id="34" name="Mürekkep 33">
                  <a:extLst>
                    <a:ext uri="{FF2B5EF4-FFF2-40B4-BE49-F238E27FC236}">
                      <a16:creationId xmlns:a16="http://schemas.microsoft.com/office/drawing/2014/main" id="{68F208DF-CC4D-E266-A4D8-1E1ECAD4383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93473" y="221993"/>
                  <a:ext cx="42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Mürekkep 34">
                  <a:extLst>
                    <a:ext uri="{FF2B5EF4-FFF2-40B4-BE49-F238E27FC236}">
                      <a16:creationId xmlns:a16="http://schemas.microsoft.com/office/drawing/2014/main" id="{16E6788D-F29B-91AD-DA10-A2DFB3F51252}"/>
                    </a:ext>
                  </a:extLst>
                </p14:cNvPr>
                <p14:cNvContentPartPr/>
                <p14:nvPr/>
              </p14:nvContentPartPr>
              <p14:xfrm>
                <a:off x="10219753" y="553913"/>
                <a:ext cx="9720" cy="26280"/>
              </p14:xfrm>
            </p:contentPart>
          </mc:Choice>
          <mc:Fallback xmlns="">
            <p:pic>
              <p:nvPicPr>
                <p:cNvPr id="35" name="Mürekkep 34">
                  <a:extLst>
                    <a:ext uri="{FF2B5EF4-FFF2-40B4-BE49-F238E27FC236}">
                      <a16:creationId xmlns:a16="http://schemas.microsoft.com/office/drawing/2014/main" id="{16E6788D-F29B-91AD-DA10-A2DFB3F5125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04273" y="538793"/>
                  <a:ext cx="3996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Mürekkep 36">
                <a:extLst>
                  <a:ext uri="{FF2B5EF4-FFF2-40B4-BE49-F238E27FC236}">
                    <a16:creationId xmlns:a16="http://schemas.microsoft.com/office/drawing/2014/main" id="{FE603ECA-5C66-0E6A-7F04-30AA723B48FB}"/>
                  </a:ext>
                </a:extLst>
              </p14:cNvPr>
              <p14:cNvContentPartPr/>
              <p14:nvPr/>
            </p14:nvContentPartPr>
            <p14:xfrm>
              <a:off x="5983633" y="2332673"/>
              <a:ext cx="633240" cy="36360"/>
            </p14:xfrm>
          </p:contentPart>
        </mc:Choice>
        <mc:Fallback xmlns="">
          <p:pic>
            <p:nvPicPr>
              <p:cNvPr id="37" name="Mürekkep 36">
                <a:extLst>
                  <a:ext uri="{FF2B5EF4-FFF2-40B4-BE49-F238E27FC236}">
                    <a16:creationId xmlns:a16="http://schemas.microsoft.com/office/drawing/2014/main" id="{FE603ECA-5C66-0E6A-7F04-30AA723B48F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68513" y="2317553"/>
                <a:ext cx="6634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8" name="Mürekkep 37">
                <a:extLst>
                  <a:ext uri="{FF2B5EF4-FFF2-40B4-BE49-F238E27FC236}">
                    <a16:creationId xmlns:a16="http://schemas.microsoft.com/office/drawing/2014/main" id="{BF6CC2CE-BF0B-1FBA-65B8-2D41630C30E7}"/>
                  </a:ext>
                </a:extLst>
              </p14:cNvPr>
              <p14:cNvContentPartPr/>
              <p14:nvPr/>
            </p14:nvContentPartPr>
            <p14:xfrm>
              <a:off x="6999553" y="2406473"/>
              <a:ext cx="841320" cy="72360"/>
            </p14:xfrm>
          </p:contentPart>
        </mc:Choice>
        <mc:Fallback xmlns="">
          <p:pic>
            <p:nvPicPr>
              <p:cNvPr id="38" name="Mürekkep 37">
                <a:extLst>
                  <a:ext uri="{FF2B5EF4-FFF2-40B4-BE49-F238E27FC236}">
                    <a16:creationId xmlns:a16="http://schemas.microsoft.com/office/drawing/2014/main" id="{BF6CC2CE-BF0B-1FBA-65B8-2D41630C30E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4073" y="2391353"/>
                <a:ext cx="87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9" name="Mürekkep 38">
                <a:extLst>
                  <a:ext uri="{FF2B5EF4-FFF2-40B4-BE49-F238E27FC236}">
                    <a16:creationId xmlns:a16="http://schemas.microsoft.com/office/drawing/2014/main" id="{2E5D206D-0C12-E5C6-61F2-27B79DC3EBCE}"/>
                  </a:ext>
                </a:extLst>
              </p14:cNvPr>
              <p14:cNvContentPartPr/>
              <p14:nvPr/>
            </p14:nvContentPartPr>
            <p14:xfrm>
              <a:off x="5833873" y="2213513"/>
              <a:ext cx="95040" cy="53640"/>
            </p14:xfrm>
          </p:contentPart>
        </mc:Choice>
        <mc:Fallback xmlns="">
          <p:pic>
            <p:nvPicPr>
              <p:cNvPr id="39" name="Mürekkep 38">
                <a:extLst>
                  <a:ext uri="{FF2B5EF4-FFF2-40B4-BE49-F238E27FC236}">
                    <a16:creationId xmlns:a16="http://schemas.microsoft.com/office/drawing/2014/main" id="{2E5D206D-0C12-E5C6-61F2-27B79DC3EBC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18393" y="2198033"/>
                <a:ext cx="1256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Mürekkep 39">
                <a:extLst>
                  <a:ext uri="{FF2B5EF4-FFF2-40B4-BE49-F238E27FC236}">
                    <a16:creationId xmlns:a16="http://schemas.microsoft.com/office/drawing/2014/main" id="{0451DA40-323C-7189-B711-08973EFEEC0B}"/>
                  </a:ext>
                </a:extLst>
              </p14:cNvPr>
              <p14:cNvContentPartPr/>
              <p14:nvPr/>
            </p14:nvContentPartPr>
            <p14:xfrm>
              <a:off x="6698953" y="2198753"/>
              <a:ext cx="138960" cy="71640"/>
            </p14:xfrm>
          </p:contentPart>
        </mc:Choice>
        <mc:Fallback xmlns="">
          <p:pic>
            <p:nvPicPr>
              <p:cNvPr id="40" name="Mürekkep 39">
                <a:extLst>
                  <a:ext uri="{FF2B5EF4-FFF2-40B4-BE49-F238E27FC236}">
                    <a16:creationId xmlns:a16="http://schemas.microsoft.com/office/drawing/2014/main" id="{0451DA40-323C-7189-B711-08973EFEEC0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683833" y="2183633"/>
                <a:ext cx="1695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3" name="Mürekkep 52">
                <a:extLst>
                  <a:ext uri="{FF2B5EF4-FFF2-40B4-BE49-F238E27FC236}">
                    <a16:creationId xmlns:a16="http://schemas.microsoft.com/office/drawing/2014/main" id="{634B2ABC-087A-CB8E-4BE9-9DEE9A3E7869}"/>
                  </a:ext>
                </a:extLst>
              </p14:cNvPr>
              <p14:cNvContentPartPr/>
              <p14:nvPr/>
            </p14:nvContentPartPr>
            <p14:xfrm>
              <a:off x="4694335" y="3978953"/>
              <a:ext cx="5040" cy="9360"/>
            </p14:xfrm>
          </p:contentPart>
        </mc:Choice>
        <mc:Fallback xmlns="">
          <p:pic>
            <p:nvPicPr>
              <p:cNvPr id="53" name="Mürekkep 52">
                <a:extLst>
                  <a:ext uri="{FF2B5EF4-FFF2-40B4-BE49-F238E27FC236}">
                    <a16:creationId xmlns:a16="http://schemas.microsoft.com/office/drawing/2014/main" id="{634B2ABC-087A-CB8E-4BE9-9DEE9A3E78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679215" y="3963833"/>
                <a:ext cx="35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074" name="Mürekkep 3073">
                <a:extLst>
                  <a:ext uri="{FF2B5EF4-FFF2-40B4-BE49-F238E27FC236}">
                    <a16:creationId xmlns:a16="http://schemas.microsoft.com/office/drawing/2014/main" id="{79574D0C-469A-6B37-1CDA-6F4BEFC784B5}"/>
                  </a:ext>
                </a:extLst>
              </p14:cNvPr>
              <p14:cNvContentPartPr/>
              <p14:nvPr/>
            </p14:nvContentPartPr>
            <p14:xfrm>
              <a:off x="4614415" y="3324473"/>
              <a:ext cx="1935000" cy="1935720"/>
            </p14:xfrm>
          </p:contentPart>
        </mc:Choice>
        <mc:Fallback xmlns="">
          <p:pic>
            <p:nvPicPr>
              <p:cNvPr id="3074" name="Mürekkep 3073">
                <a:extLst>
                  <a:ext uri="{FF2B5EF4-FFF2-40B4-BE49-F238E27FC236}">
                    <a16:creationId xmlns:a16="http://schemas.microsoft.com/office/drawing/2014/main" id="{79574D0C-469A-6B37-1CDA-6F4BEFC784B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598935" y="3308993"/>
                <a:ext cx="1965600" cy="196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1" name="Grup 3090">
            <a:extLst>
              <a:ext uri="{FF2B5EF4-FFF2-40B4-BE49-F238E27FC236}">
                <a16:creationId xmlns:a16="http://schemas.microsoft.com/office/drawing/2014/main" id="{B9B6892A-9496-FA7E-D444-0F4F19FA954C}"/>
              </a:ext>
            </a:extLst>
          </p:cNvPr>
          <p:cNvGrpSpPr/>
          <p:nvPr/>
        </p:nvGrpSpPr>
        <p:grpSpPr>
          <a:xfrm>
            <a:off x="7206055" y="4119713"/>
            <a:ext cx="1484280" cy="551160"/>
            <a:chOff x="7206055" y="4119713"/>
            <a:chExt cx="1484280" cy="55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75" name="Mürekkep 3074">
                  <a:extLst>
                    <a:ext uri="{FF2B5EF4-FFF2-40B4-BE49-F238E27FC236}">
                      <a16:creationId xmlns:a16="http://schemas.microsoft.com/office/drawing/2014/main" id="{7ED815DE-7DDB-38CC-8964-7E4A082B8C4A}"/>
                    </a:ext>
                  </a:extLst>
                </p14:cNvPr>
                <p14:cNvContentPartPr/>
                <p14:nvPr/>
              </p14:nvContentPartPr>
              <p14:xfrm>
                <a:off x="7206055" y="4365593"/>
                <a:ext cx="130320" cy="121680"/>
              </p14:xfrm>
            </p:contentPart>
          </mc:Choice>
          <mc:Fallback xmlns="">
            <p:pic>
              <p:nvPicPr>
                <p:cNvPr id="3075" name="Mürekkep 3074">
                  <a:extLst>
                    <a:ext uri="{FF2B5EF4-FFF2-40B4-BE49-F238E27FC236}">
                      <a16:creationId xmlns:a16="http://schemas.microsoft.com/office/drawing/2014/main" id="{7ED815DE-7DDB-38CC-8964-7E4A082B8C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90575" y="4350473"/>
                  <a:ext cx="160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76" name="Mürekkep 3075">
                  <a:extLst>
                    <a:ext uri="{FF2B5EF4-FFF2-40B4-BE49-F238E27FC236}">
                      <a16:creationId xmlns:a16="http://schemas.microsoft.com/office/drawing/2014/main" id="{B4E6CB6B-29DE-8906-3F17-9A5213C0946C}"/>
                    </a:ext>
                  </a:extLst>
                </p14:cNvPr>
                <p14:cNvContentPartPr/>
                <p14:nvPr/>
              </p14:nvContentPartPr>
              <p14:xfrm>
                <a:off x="7378495" y="4338593"/>
                <a:ext cx="86040" cy="101880"/>
              </p14:xfrm>
            </p:contentPart>
          </mc:Choice>
          <mc:Fallback xmlns="">
            <p:pic>
              <p:nvPicPr>
                <p:cNvPr id="3076" name="Mürekkep 3075">
                  <a:extLst>
                    <a:ext uri="{FF2B5EF4-FFF2-40B4-BE49-F238E27FC236}">
                      <a16:creationId xmlns:a16="http://schemas.microsoft.com/office/drawing/2014/main" id="{B4E6CB6B-29DE-8906-3F17-9A5213C0946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63015" y="4323473"/>
                  <a:ext cx="116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77" name="Mürekkep 3076">
                  <a:extLst>
                    <a:ext uri="{FF2B5EF4-FFF2-40B4-BE49-F238E27FC236}">
                      <a16:creationId xmlns:a16="http://schemas.microsoft.com/office/drawing/2014/main" id="{8A0E2D5B-AB41-C391-9DC5-535B5A226D0C}"/>
                    </a:ext>
                  </a:extLst>
                </p14:cNvPr>
                <p14:cNvContentPartPr/>
                <p14:nvPr/>
              </p14:nvContentPartPr>
              <p14:xfrm>
                <a:off x="7507015" y="4208633"/>
                <a:ext cx="12240" cy="227160"/>
              </p14:xfrm>
            </p:contentPart>
          </mc:Choice>
          <mc:Fallback xmlns="">
            <p:pic>
              <p:nvPicPr>
                <p:cNvPr id="3077" name="Mürekkep 3076">
                  <a:extLst>
                    <a:ext uri="{FF2B5EF4-FFF2-40B4-BE49-F238E27FC236}">
                      <a16:creationId xmlns:a16="http://schemas.microsoft.com/office/drawing/2014/main" id="{8A0E2D5B-AB41-C391-9DC5-535B5A226D0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91535" y="4193153"/>
                  <a:ext cx="42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78" name="Mürekkep 3077">
                  <a:extLst>
                    <a:ext uri="{FF2B5EF4-FFF2-40B4-BE49-F238E27FC236}">
                      <a16:creationId xmlns:a16="http://schemas.microsoft.com/office/drawing/2014/main" id="{7E899850-2253-49F3-1F1D-2348F90CA526}"/>
                    </a:ext>
                  </a:extLst>
                </p14:cNvPr>
                <p14:cNvContentPartPr/>
                <p14:nvPr/>
              </p14:nvContentPartPr>
              <p14:xfrm>
                <a:off x="7474975" y="4326353"/>
                <a:ext cx="71640" cy="52920"/>
              </p14:xfrm>
            </p:contentPart>
          </mc:Choice>
          <mc:Fallback xmlns="">
            <p:pic>
              <p:nvPicPr>
                <p:cNvPr id="3078" name="Mürekkep 3077">
                  <a:extLst>
                    <a:ext uri="{FF2B5EF4-FFF2-40B4-BE49-F238E27FC236}">
                      <a16:creationId xmlns:a16="http://schemas.microsoft.com/office/drawing/2014/main" id="{7E899850-2253-49F3-1F1D-2348F90CA5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459495" y="4310873"/>
                  <a:ext cx="101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79" name="Mürekkep 3078">
                  <a:extLst>
                    <a:ext uri="{FF2B5EF4-FFF2-40B4-BE49-F238E27FC236}">
                      <a16:creationId xmlns:a16="http://schemas.microsoft.com/office/drawing/2014/main" id="{AB8C9F01-1818-5A78-B3B7-F4BB058F4EC1}"/>
                    </a:ext>
                  </a:extLst>
                </p14:cNvPr>
                <p14:cNvContentPartPr/>
                <p14:nvPr/>
              </p14:nvContentPartPr>
              <p14:xfrm>
                <a:off x="7585495" y="4255073"/>
                <a:ext cx="69840" cy="133560"/>
              </p14:xfrm>
            </p:contentPart>
          </mc:Choice>
          <mc:Fallback xmlns="">
            <p:pic>
              <p:nvPicPr>
                <p:cNvPr id="3079" name="Mürekkep 3078">
                  <a:extLst>
                    <a:ext uri="{FF2B5EF4-FFF2-40B4-BE49-F238E27FC236}">
                      <a16:creationId xmlns:a16="http://schemas.microsoft.com/office/drawing/2014/main" id="{AB8C9F01-1818-5A78-B3B7-F4BB058F4EC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70015" y="4239593"/>
                  <a:ext cx="100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80" name="Mürekkep 3079">
                  <a:extLst>
                    <a:ext uri="{FF2B5EF4-FFF2-40B4-BE49-F238E27FC236}">
                      <a16:creationId xmlns:a16="http://schemas.microsoft.com/office/drawing/2014/main" id="{A7136B3B-CD3D-91C6-B926-592B10E7F097}"/>
                    </a:ext>
                  </a:extLst>
                </p14:cNvPr>
                <p14:cNvContentPartPr/>
                <p14:nvPr/>
              </p14:nvContentPartPr>
              <p14:xfrm>
                <a:off x="7679455" y="4204673"/>
                <a:ext cx="13680" cy="99720"/>
              </p14:xfrm>
            </p:contentPart>
          </mc:Choice>
          <mc:Fallback xmlns="">
            <p:pic>
              <p:nvPicPr>
                <p:cNvPr id="3080" name="Mürekkep 3079">
                  <a:extLst>
                    <a:ext uri="{FF2B5EF4-FFF2-40B4-BE49-F238E27FC236}">
                      <a16:creationId xmlns:a16="http://schemas.microsoft.com/office/drawing/2014/main" id="{A7136B3B-CD3D-91C6-B926-592B10E7F09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63975" y="4189553"/>
                  <a:ext cx="44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81" name="Mürekkep 3080">
                  <a:extLst>
                    <a:ext uri="{FF2B5EF4-FFF2-40B4-BE49-F238E27FC236}">
                      <a16:creationId xmlns:a16="http://schemas.microsoft.com/office/drawing/2014/main" id="{B543AACD-3B60-E047-782D-66BD60D3C515}"/>
                    </a:ext>
                  </a:extLst>
                </p14:cNvPr>
                <p14:cNvContentPartPr/>
                <p14:nvPr/>
              </p14:nvContentPartPr>
              <p14:xfrm>
                <a:off x="7728415" y="4173353"/>
                <a:ext cx="36720" cy="156600"/>
              </p14:xfrm>
            </p:contentPart>
          </mc:Choice>
          <mc:Fallback xmlns="">
            <p:pic>
              <p:nvPicPr>
                <p:cNvPr id="3081" name="Mürekkep 3080">
                  <a:extLst>
                    <a:ext uri="{FF2B5EF4-FFF2-40B4-BE49-F238E27FC236}">
                      <a16:creationId xmlns:a16="http://schemas.microsoft.com/office/drawing/2014/main" id="{B543AACD-3B60-E047-782D-66BD60D3C51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13295" y="4158233"/>
                  <a:ext cx="66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082" name="Mürekkep 3081">
                  <a:extLst>
                    <a:ext uri="{FF2B5EF4-FFF2-40B4-BE49-F238E27FC236}">
                      <a16:creationId xmlns:a16="http://schemas.microsoft.com/office/drawing/2014/main" id="{6186E4A0-3D1F-766F-8EF4-402AC7D0C661}"/>
                    </a:ext>
                  </a:extLst>
                </p14:cNvPr>
                <p14:cNvContentPartPr/>
                <p14:nvPr/>
              </p14:nvContentPartPr>
              <p14:xfrm>
                <a:off x="7619695" y="4528673"/>
                <a:ext cx="101160" cy="142200"/>
              </p14:xfrm>
            </p:contentPart>
          </mc:Choice>
          <mc:Fallback xmlns="">
            <p:pic>
              <p:nvPicPr>
                <p:cNvPr id="3082" name="Mürekkep 3081">
                  <a:extLst>
                    <a:ext uri="{FF2B5EF4-FFF2-40B4-BE49-F238E27FC236}">
                      <a16:creationId xmlns:a16="http://schemas.microsoft.com/office/drawing/2014/main" id="{6186E4A0-3D1F-766F-8EF4-402AC7D0C6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04575" y="4513553"/>
                  <a:ext cx="131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83" name="Mürekkep 3082">
                  <a:extLst>
                    <a:ext uri="{FF2B5EF4-FFF2-40B4-BE49-F238E27FC236}">
                      <a16:creationId xmlns:a16="http://schemas.microsoft.com/office/drawing/2014/main" id="{078858B6-E396-1EF1-EEAD-4FB9DAB0E1BF}"/>
                    </a:ext>
                  </a:extLst>
                </p14:cNvPr>
                <p14:cNvContentPartPr/>
                <p14:nvPr/>
              </p14:nvContentPartPr>
              <p14:xfrm>
                <a:off x="7744975" y="4469993"/>
                <a:ext cx="66600" cy="95040"/>
              </p14:xfrm>
            </p:contentPart>
          </mc:Choice>
          <mc:Fallback xmlns="">
            <p:pic>
              <p:nvPicPr>
                <p:cNvPr id="3083" name="Mürekkep 3082">
                  <a:extLst>
                    <a:ext uri="{FF2B5EF4-FFF2-40B4-BE49-F238E27FC236}">
                      <a16:creationId xmlns:a16="http://schemas.microsoft.com/office/drawing/2014/main" id="{078858B6-E396-1EF1-EEAD-4FB9DAB0E1B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29855" y="4454873"/>
                  <a:ext cx="97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84" name="Mürekkep 3083">
                  <a:extLst>
                    <a:ext uri="{FF2B5EF4-FFF2-40B4-BE49-F238E27FC236}">
                      <a16:creationId xmlns:a16="http://schemas.microsoft.com/office/drawing/2014/main" id="{E6355DF9-FB65-7539-912D-07D2387ED36A}"/>
                    </a:ext>
                  </a:extLst>
                </p14:cNvPr>
                <p14:cNvContentPartPr/>
                <p14:nvPr/>
              </p14:nvContentPartPr>
              <p14:xfrm>
                <a:off x="7872055" y="4291793"/>
                <a:ext cx="34200" cy="252360"/>
              </p14:xfrm>
            </p:contentPart>
          </mc:Choice>
          <mc:Fallback xmlns="">
            <p:pic>
              <p:nvPicPr>
                <p:cNvPr id="3084" name="Mürekkep 3083">
                  <a:extLst>
                    <a:ext uri="{FF2B5EF4-FFF2-40B4-BE49-F238E27FC236}">
                      <a16:creationId xmlns:a16="http://schemas.microsoft.com/office/drawing/2014/main" id="{E6355DF9-FB65-7539-912D-07D2387ED36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56575" y="4276673"/>
                  <a:ext cx="648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85" name="Mürekkep 3084">
                  <a:extLst>
                    <a:ext uri="{FF2B5EF4-FFF2-40B4-BE49-F238E27FC236}">
                      <a16:creationId xmlns:a16="http://schemas.microsoft.com/office/drawing/2014/main" id="{3A3DAB00-7CE7-FD31-2574-CDE31D875BD8}"/>
                    </a:ext>
                  </a:extLst>
                </p14:cNvPr>
                <p14:cNvContentPartPr/>
                <p14:nvPr/>
              </p14:nvContentPartPr>
              <p14:xfrm>
                <a:off x="7850815" y="4472873"/>
                <a:ext cx="90000" cy="34560"/>
              </p14:xfrm>
            </p:contentPart>
          </mc:Choice>
          <mc:Fallback xmlns="">
            <p:pic>
              <p:nvPicPr>
                <p:cNvPr id="3085" name="Mürekkep 3084">
                  <a:extLst>
                    <a:ext uri="{FF2B5EF4-FFF2-40B4-BE49-F238E27FC236}">
                      <a16:creationId xmlns:a16="http://schemas.microsoft.com/office/drawing/2014/main" id="{3A3DAB00-7CE7-FD31-2574-CDE31D875BD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35695" y="4457753"/>
                  <a:ext cx="120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86" name="Mürekkep 3085">
                  <a:extLst>
                    <a:ext uri="{FF2B5EF4-FFF2-40B4-BE49-F238E27FC236}">
                      <a16:creationId xmlns:a16="http://schemas.microsoft.com/office/drawing/2014/main" id="{F142ED18-7EA1-F076-EB21-D5E62F0C5FFF}"/>
                    </a:ext>
                  </a:extLst>
                </p14:cNvPr>
                <p14:cNvContentPartPr/>
                <p14:nvPr/>
              </p14:nvContentPartPr>
              <p14:xfrm>
                <a:off x="7950535" y="4378193"/>
                <a:ext cx="100800" cy="77400"/>
              </p14:xfrm>
            </p:contentPart>
          </mc:Choice>
          <mc:Fallback xmlns="">
            <p:pic>
              <p:nvPicPr>
                <p:cNvPr id="3086" name="Mürekkep 3085">
                  <a:extLst>
                    <a:ext uri="{FF2B5EF4-FFF2-40B4-BE49-F238E27FC236}">
                      <a16:creationId xmlns:a16="http://schemas.microsoft.com/office/drawing/2014/main" id="{F142ED18-7EA1-F076-EB21-D5E62F0C5FF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35055" y="4363073"/>
                  <a:ext cx="131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87" name="Mürekkep 3086">
                  <a:extLst>
                    <a:ext uri="{FF2B5EF4-FFF2-40B4-BE49-F238E27FC236}">
                      <a16:creationId xmlns:a16="http://schemas.microsoft.com/office/drawing/2014/main" id="{2698A0AD-BA06-B139-AE85-56FEF97701BC}"/>
                    </a:ext>
                  </a:extLst>
                </p14:cNvPr>
                <p14:cNvContentPartPr/>
                <p14:nvPr/>
              </p14:nvContentPartPr>
              <p14:xfrm>
                <a:off x="8083375" y="4292513"/>
                <a:ext cx="36360" cy="103680"/>
              </p14:xfrm>
            </p:contentPart>
          </mc:Choice>
          <mc:Fallback xmlns="">
            <p:pic>
              <p:nvPicPr>
                <p:cNvPr id="3087" name="Mürekkep 3086">
                  <a:extLst>
                    <a:ext uri="{FF2B5EF4-FFF2-40B4-BE49-F238E27FC236}">
                      <a16:creationId xmlns:a16="http://schemas.microsoft.com/office/drawing/2014/main" id="{2698A0AD-BA06-B139-AE85-56FEF97701B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68255" y="4277393"/>
                  <a:ext cx="66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88" name="Mürekkep 3087">
                  <a:extLst>
                    <a:ext uri="{FF2B5EF4-FFF2-40B4-BE49-F238E27FC236}">
                      <a16:creationId xmlns:a16="http://schemas.microsoft.com/office/drawing/2014/main" id="{3582A5BC-6E0A-4489-FC6C-1873E380B03E}"/>
                    </a:ext>
                  </a:extLst>
                </p14:cNvPr>
                <p14:cNvContentPartPr/>
                <p14:nvPr/>
              </p14:nvContentPartPr>
              <p14:xfrm>
                <a:off x="8081575" y="4262633"/>
                <a:ext cx="117360" cy="343440"/>
              </p14:xfrm>
            </p:contentPart>
          </mc:Choice>
          <mc:Fallback xmlns="">
            <p:pic>
              <p:nvPicPr>
                <p:cNvPr id="3088" name="Mürekkep 3087">
                  <a:extLst>
                    <a:ext uri="{FF2B5EF4-FFF2-40B4-BE49-F238E27FC236}">
                      <a16:creationId xmlns:a16="http://schemas.microsoft.com/office/drawing/2014/main" id="{3582A5BC-6E0A-4489-FC6C-1873E380B03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66095" y="4247513"/>
                  <a:ext cx="1479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89" name="Mürekkep 3088">
                  <a:extLst>
                    <a:ext uri="{FF2B5EF4-FFF2-40B4-BE49-F238E27FC236}">
                      <a16:creationId xmlns:a16="http://schemas.microsoft.com/office/drawing/2014/main" id="{6C4C1226-D6D1-3900-E47E-8F51EB91B290}"/>
                    </a:ext>
                  </a:extLst>
                </p14:cNvPr>
                <p14:cNvContentPartPr/>
                <p14:nvPr/>
              </p14:nvContentPartPr>
              <p14:xfrm>
                <a:off x="8241415" y="4255073"/>
                <a:ext cx="62280" cy="68400"/>
              </p14:xfrm>
            </p:contentPart>
          </mc:Choice>
          <mc:Fallback xmlns="">
            <p:pic>
              <p:nvPicPr>
                <p:cNvPr id="3089" name="Mürekkep 3088">
                  <a:extLst>
                    <a:ext uri="{FF2B5EF4-FFF2-40B4-BE49-F238E27FC236}">
                      <a16:creationId xmlns:a16="http://schemas.microsoft.com/office/drawing/2014/main" id="{6C4C1226-D6D1-3900-E47E-8F51EB91B29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226295" y="4239953"/>
                  <a:ext cx="92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90" name="Mürekkep 3089">
                  <a:extLst>
                    <a:ext uri="{FF2B5EF4-FFF2-40B4-BE49-F238E27FC236}">
                      <a16:creationId xmlns:a16="http://schemas.microsoft.com/office/drawing/2014/main" id="{06F100A0-1BD8-6DBD-4F74-90B8F748A30B}"/>
                    </a:ext>
                  </a:extLst>
                </p14:cNvPr>
                <p14:cNvContentPartPr/>
                <p14:nvPr/>
              </p14:nvContentPartPr>
              <p14:xfrm>
                <a:off x="8379655" y="4119713"/>
                <a:ext cx="310680" cy="163440"/>
              </p14:xfrm>
            </p:contentPart>
          </mc:Choice>
          <mc:Fallback xmlns="">
            <p:pic>
              <p:nvPicPr>
                <p:cNvPr id="3090" name="Mürekkep 3089">
                  <a:extLst>
                    <a:ext uri="{FF2B5EF4-FFF2-40B4-BE49-F238E27FC236}">
                      <a16:creationId xmlns:a16="http://schemas.microsoft.com/office/drawing/2014/main" id="{06F100A0-1BD8-6DBD-4F74-90B8F748A30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64175" y="4104593"/>
                  <a:ext cx="341280" cy="19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2805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9EC8F-4DCA-54BB-7D21-3463D0EB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ALGORITMA AKISI</a:t>
            </a:r>
          </a:p>
        </p:txBody>
      </p:sp>
      <p:pic>
        <p:nvPicPr>
          <p:cNvPr id="4" name="Resim 26">
            <a:extLst>
              <a:ext uri="{FF2B5EF4-FFF2-40B4-BE49-F238E27FC236}">
                <a16:creationId xmlns:a16="http://schemas.microsoft.com/office/drawing/2014/main" id="{21362DED-020E-0AD8-84C2-A29DEF7EE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62" r="4373"/>
          <a:stretch/>
        </p:blipFill>
        <p:spPr>
          <a:xfrm>
            <a:off x="5813107" y="0"/>
            <a:ext cx="525970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140D4B-C7B5-30A8-4117-6A4C4396511B}"/>
              </a:ext>
            </a:extLst>
          </p:cNvPr>
          <p:cNvSpPr txBox="1"/>
          <p:nvPr/>
        </p:nvSpPr>
        <p:spPr>
          <a:xfrm>
            <a:off x="284677" y="6172199"/>
            <a:ext cx="4477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Zurada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(1992). </a:t>
            </a:r>
            <a:r>
              <a:rPr lang="en-US" sz="12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artificial neural systems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West Publishing Co..</a:t>
            </a:r>
            <a:endParaRPr lang="en-TR" sz="1200"/>
          </a:p>
        </p:txBody>
      </p:sp>
    </p:spTree>
    <p:extLst>
      <p:ext uri="{BB962C8B-B14F-4D97-AF65-F5344CB8AC3E}">
        <p14:creationId xmlns:p14="http://schemas.microsoft.com/office/powerpoint/2010/main" val="109630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F3B3-9762-BEBB-94FF-C3D198DE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Uygulama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C775-E55F-B7BA-F65D-C8651D52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TR"/>
              <a:t>Istediginiz dilde (Python önerilir) tek katmanlı yapıyı kodlayın.</a:t>
            </a:r>
          </a:p>
          <a:p>
            <a:pPr marL="457200" indent="-457200">
              <a:buFont typeface="+mj-lt"/>
              <a:buAutoNum type="arabicPeriod"/>
            </a:pPr>
            <a:r>
              <a:rPr lang="en-TR"/>
              <a:t>Çok katmanlı yapının ileri yayılımını olusturun.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Çok katmanlı yapının geri yayılımını </a:t>
            </a:r>
            <a:r>
              <a:rPr lang="tr-TR" dirty="0" err="1"/>
              <a:t>olusturun</a:t>
            </a:r>
            <a:r>
              <a:rPr lang="tr-TR" dirty="0"/>
              <a:t>.</a:t>
            </a:r>
            <a:endParaRPr lang="en-TR" dirty="0"/>
          </a:p>
        </p:txBody>
      </p:sp>
      <p:pic>
        <p:nvPicPr>
          <p:cNvPr id="5" name="Picture 4" descr="Bir kitabın üzerinde gözlük">
            <a:extLst>
              <a:ext uri="{FF2B5EF4-FFF2-40B4-BE49-F238E27FC236}">
                <a16:creationId xmlns:a16="http://schemas.microsoft.com/office/drawing/2014/main" id="{E61E92FB-6957-8A62-E8B1-C4D051124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4" r="39846" b="-1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4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9479E-C9DE-8D8B-8B38-1C901B1A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Tek katmanlı perceptron</a:t>
            </a:r>
          </a:p>
        </p:txBody>
      </p:sp>
      <p:pic>
        <p:nvPicPr>
          <p:cNvPr id="4" name="Resim 2" descr="metin, gök, harita içeren bir resim&#10;&#10;Açıklama otomatik olarak oluşturuldu">
            <a:extLst>
              <a:ext uri="{FF2B5EF4-FFF2-40B4-BE49-F238E27FC236}">
                <a16:creationId xmlns:a16="http://schemas.microsoft.com/office/drawing/2014/main" id="{1D5F612D-911D-F3D1-4883-3A7C32A07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614" y="194016"/>
            <a:ext cx="6096000" cy="269748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9ECAD-A375-74E6-3621-60CE31747464}"/>
              </a:ext>
            </a:extLst>
          </p:cNvPr>
          <p:cNvSpPr txBox="1"/>
          <p:nvPr/>
        </p:nvSpPr>
        <p:spPr>
          <a:xfrm>
            <a:off x="8115301" y="1814732"/>
            <a:ext cx="3390899" cy="450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spcAft>
                <a:spcPts val="800"/>
              </a:spcAft>
              <a:buSzPct val="7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tx2"/>
                </a:solidFill>
                <a:effectLst/>
              </a:rPr>
              <a:t>x : </a:t>
            </a:r>
            <a:r>
              <a:rPr lang="en-US" dirty="0" err="1">
                <a:solidFill>
                  <a:schemeClr val="tx2"/>
                </a:solidFill>
                <a:effectLst/>
              </a:rPr>
              <a:t>giriş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sinyalleri</a:t>
            </a:r>
            <a:endParaRPr lang="en-US" dirty="0">
              <a:solidFill>
                <a:schemeClr val="tx2"/>
              </a:solidFill>
              <a:effectLst/>
            </a:endParaRPr>
          </a:p>
          <a:p>
            <a:pPr marL="342900" lvl="0" indent="-228600">
              <a:spcAft>
                <a:spcPts val="800"/>
              </a:spcAft>
              <a:buSzPct val="7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tx2"/>
                </a:solidFill>
                <a:effectLst/>
              </a:rPr>
              <a:t>w : </a:t>
            </a:r>
            <a:r>
              <a:rPr lang="en-US" dirty="0" err="1">
                <a:solidFill>
                  <a:schemeClr val="tx2"/>
                </a:solidFill>
                <a:effectLst/>
              </a:rPr>
              <a:t>ağırlık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katsayıları</a:t>
            </a:r>
            <a:endParaRPr lang="en-US" dirty="0">
              <a:solidFill>
                <a:schemeClr val="tx2"/>
              </a:solidFill>
              <a:effectLst/>
            </a:endParaRPr>
          </a:p>
          <a:p>
            <a:pPr marL="342900" lvl="0" indent="-228600">
              <a:spcAft>
                <a:spcPts val="800"/>
              </a:spcAft>
              <a:buSzPct val="7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tx2"/>
                </a:solidFill>
                <a:effectLst/>
              </a:rPr>
              <a:t>△w : </a:t>
            </a:r>
            <a:r>
              <a:rPr lang="en-US" dirty="0" err="1">
                <a:solidFill>
                  <a:schemeClr val="tx2"/>
                </a:solidFill>
                <a:effectLst/>
              </a:rPr>
              <a:t>ağırlık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katsayıları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farkı</a:t>
            </a:r>
            <a:endParaRPr lang="en-US" dirty="0">
              <a:solidFill>
                <a:schemeClr val="tx2"/>
              </a:solidFill>
              <a:effectLst/>
            </a:endParaRPr>
          </a:p>
          <a:p>
            <a:pPr marL="342900" lvl="0" indent="-228600">
              <a:spcAft>
                <a:spcPts val="800"/>
              </a:spcAft>
              <a:buSzPct val="7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tx2"/>
                </a:solidFill>
                <a:effectLst/>
              </a:rPr>
              <a:t>r : </a:t>
            </a:r>
            <a:r>
              <a:rPr lang="en-US" dirty="0" err="1">
                <a:solidFill>
                  <a:schemeClr val="tx2"/>
                </a:solidFill>
                <a:effectLst/>
              </a:rPr>
              <a:t>öğrenme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sinyali</a:t>
            </a:r>
            <a:endParaRPr lang="en-US" dirty="0">
              <a:solidFill>
                <a:schemeClr val="tx2"/>
              </a:solidFill>
              <a:effectLst/>
            </a:endParaRPr>
          </a:p>
          <a:p>
            <a:pPr marL="342900" lvl="0" indent="-228600">
              <a:spcAft>
                <a:spcPts val="800"/>
              </a:spcAft>
              <a:buSzPct val="7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tx2"/>
                </a:solidFill>
                <a:effectLst/>
              </a:rPr>
              <a:t>d : </a:t>
            </a:r>
            <a:r>
              <a:rPr lang="en-US" dirty="0" err="1">
                <a:solidFill>
                  <a:schemeClr val="tx2"/>
                </a:solidFill>
                <a:effectLst/>
              </a:rPr>
              <a:t>beklenen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çıkış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değerleri</a:t>
            </a:r>
            <a:endParaRPr lang="en-US" dirty="0">
              <a:solidFill>
                <a:schemeClr val="tx2"/>
              </a:solidFill>
              <a:effectLst/>
            </a:endParaRPr>
          </a:p>
          <a:p>
            <a:pPr marL="342900" lvl="0" indent="-228600">
              <a:spcAft>
                <a:spcPts val="800"/>
              </a:spcAft>
              <a:buSzPct val="7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tx2"/>
                </a:solidFill>
                <a:effectLst/>
              </a:rPr>
              <a:t>o : </a:t>
            </a:r>
            <a:r>
              <a:rPr lang="en-US" dirty="0" err="1">
                <a:solidFill>
                  <a:schemeClr val="tx2"/>
                </a:solidFill>
                <a:effectLst/>
              </a:rPr>
              <a:t>elde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edilen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çıkış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değeri</a:t>
            </a:r>
            <a:r>
              <a:rPr lang="en-US" dirty="0">
                <a:solidFill>
                  <a:schemeClr val="tx2"/>
                </a:solidFill>
                <a:effectLst/>
              </a:rPr>
              <a:t>.</a:t>
            </a:r>
          </a:p>
          <a:p>
            <a:pPr marL="342900" lvl="0" indent="-228600">
              <a:spcAft>
                <a:spcPts val="800"/>
              </a:spcAft>
              <a:buSzPct val="7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>
                <a:solidFill>
                  <a:schemeClr val="tx2"/>
                </a:solidFill>
                <a:effectLst/>
              </a:rPr>
              <a:t>i</a:t>
            </a:r>
            <a:r>
              <a:rPr lang="en-US" dirty="0">
                <a:solidFill>
                  <a:schemeClr val="tx2"/>
                </a:solidFill>
                <a:effectLst/>
              </a:rPr>
              <a:t> : </a:t>
            </a:r>
            <a:r>
              <a:rPr lang="en-US" dirty="0" err="1">
                <a:solidFill>
                  <a:schemeClr val="tx2"/>
                </a:solidFill>
                <a:effectLst/>
              </a:rPr>
              <a:t>örnek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numarasıdır</a:t>
            </a:r>
            <a:r>
              <a:rPr lang="en-US" dirty="0">
                <a:solidFill>
                  <a:schemeClr val="tx2"/>
                </a:solidFill>
                <a:effectLst/>
              </a:rPr>
              <a:t>. (x</a:t>
            </a:r>
            <a:r>
              <a:rPr lang="en-US" baseline="-25000" dirty="0">
                <a:solidFill>
                  <a:schemeClr val="tx2"/>
                </a:solidFill>
                <a:effectLst/>
              </a:rPr>
              <a:t>1</a:t>
            </a:r>
            <a:r>
              <a:rPr lang="en-US" dirty="0">
                <a:solidFill>
                  <a:schemeClr val="tx2"/>
                </a:solidFill>
                <a:effectLst/>
              </a:rPr>
              <a:t>,x</a:t>
            </a:r>
            <a:r>
              <a:rPr lang="en-US" baseline="-25000" dirty="0">
                <a:solidFill>
                  <a:schemeClr val="tx2"/>
                </a:solidFill>
                <a:effectLst/>
              </a:rPr>
              <a:t>2</a:t>
            </a:r>
            <a:r>
              <a:rPr lang="en-US" dirty="0">
                <a:solidFill>
                  <a:schemeClr val="tx2"/>
                </a:solidFill>
                <a:effectLst/>
              </a:rPr>
              <a:t>,..)</a:t>
            </a:r>
          </a:p>
        </p:txBody>
      </p:sp>
      <p:pic>
        <p:nvPicPr>
          <p:cNvPr id="3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251C8BAB-B65E-5AAF-26E9-6F873C7516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7"/>
          <a:stretch/>
        </p:blipFill>
        <p:spPr bwMode="auto">
          <a:xfrm>
            <a:off x="924373" y="3735053"/>
            <a:ext cx="2149444" cy="72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C5EB42C-6183-1BB4-2856-BF77FAC0C2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/>
          <a:stretch/>
        </p:blipFill>
        <p:spPr bwMode="auto">
          <a:xfrm>
            <a:off x="924373" y="4207667"/>
            <a:ext cx="4297917" cy="9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D6136865-BA4D-34DB-922D-BC97B3DC88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3"/>
          <a:stretch/>
        </p:blipFill>
        <p:spPr bwMode="auto">
          <a:xfrm>
            <a:off x="924373" y="4749062"/>
            <a:ext cx="1951593" cy="75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92D4FBC-C364-DF95-BAEA-C186064843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"/>
          <a:stretch/>
        </p:blipFill>
        <p:spPr bwMode="auto">
          <a:xfrm>
            <a:off x="924373" y="5353929"/>
            <a:ext cx="4297917" cy="732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3">
            <a:extLst>
              <a:ext uri="{FF2B5EF4-FFF2-40B4-BE49-F238E27FC236}">
                <a16:creationId xmlns:a16="http://schemas.microsoft.com/office/drawing/2014/main" id="{C0FB3790-87AA-2D92-A212-F9F2C992EC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5"/>
          <a:stretch/>
        </p:blipFill>
        <p:spPr bwMode="auto">
          <a:xfrm>
            <a:off x="924373" y="5978166"/>
            <a:ext cx="1803308" cy="685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51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264842-27C0-95C2-9D9A-B64FBEF2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LOJıstık</a:t>
            </a:r>
            <a:r>
              <a:rPr lang="tr-TR" dirty="0"/>
              <a:t> regresyon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CCF0D4C-9292-C112-C9E1-09D6277B84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Giris </a:t>
                </a:r>
                <a:r>
                  <a:rPr lang="tr-TR" dirty="0" err="1"/>
                  <a:t>degerlerine</a:t>
                </a:r>
                <a:r>
                  <a:rPr lang="tr-TR" dirty="0"/>
                  <a:t> </a:t>
                </a:r>
                <a:r>
                  <a:rPr lang="tr-TR" dirty="0" err="1"/>
                  <a:t>gore</a:t>
                </a:r>
                <a:r>
                  <a:rPr lang="tr-TR" dirty="0"/>
                  <a:t> olasılık hesaplar.</a:t>
                </a:r>
              </a:p>
              <a:p>
                <a:r>
                  <a:rPr lang="tr-TR" i="1" dirty="0"/>
                  <a:t>Sigmoid</a:t>
                </a:r>
                <a:r>
                  <a:rPr lang="tr-TR" dirty="0"/>
                  <a:t> kullanır.</a:t>
                </a:r>
              </a:p>
              <a:p>
                <a:r>
                  <a:rPr lang="tr-TR" i="1" dirty="0" err="1"/>
                  <a:t>Loss</a:t>
                </a:r>
                <a:r>
                  <a:rPr lang="tr-TR" dirty="0"/>
                  <a:t> fonksiyonu olarak ikili çapraz </a:t>
                </a:r>
                <a:r>
                  <a:rPr lang="tr-TR" dirty="0" err="1"/>
                  <a:t>entropi</a:t>
                </a:r>
                <a:r>
                  <a:rPr lang="tr-TR" dirty="0"/>
                  <a:t> (</a:t>
                </a:r>
                <a:r>
                  <a:rPr lang="tr-TR" dirty="0" err="1"/>
                  <a:t>binary</a:t>
                </a:r>
                <a:r>
                  <a:rPr lang="tr-TR" dirty="0"/>
                  <a:t> </a:t>
                </a:r>
                <a:r>
                  <a:rPr lang="tr-TR" dirty="0" err="1"/>
                  <a:t>cross</a:t>
                </a:r>
                <a:r>
                  <a:rPr lang="tr-TR" dirty="0"/>
                  <a:t> </a:t>
                </a:r>
                <a:r>
                  <a:rPr lang="tr-TR" dirty="0" err="1"/>
                  <a:t>entropy</a:t>
                </a:r>
                <a:r>
                  <a:rPr lang="tr-T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′))</m:t>
                    </m:r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r>
                  <a:rPr lang="tr-TR" i="1" dirty="0" err="1"/>
                  <a:t>Cost</a:t>
                </a:r>
                <a:r>
                  <a:rPr lang="tr-TR" dirty="0"/>
                  <a:t> fonksiyonu ortalama </a:t>
                </a:r>
                <a:r>
                  <a:rPr lang="tr-TR" dirty="0" err="1"/>
                  <a:t>loss</a:t>
                </a:r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nary>
                      <m:naryPr>
                        <m:chr m:val="∑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CCF0D4C-9292-C112-C9E1-09D6277B8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2" t="-12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64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09EA2-687B-0964-5B8C-98D0473D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Çok katmanlı sinir agları</a:t>
            </a:r>
          </a:p>
        </p:txBody>
      </p:sp>
      <p:pic>
        <p:nvPicPr>
          <p:cNvPr id="1026" name="Picture 2" descr="multi-layer-neural-network">
            <a:extLst>
              <a:ext uri="{FF2B5EF4-FFF2-40B4-BE49-F238E27FC236}">
                <a16:creationId xmlns:a16="http://schemas.microsoft.com/office/drawing/2014/main" id="{12EA7134-8E8B-7F8C-D006-1F16C6F003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200" y="792481"/>
            <a:ext cx="6096000" cy="52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B4D8CC-644B-47B7-2F36-EA8949F73933}"/>
              </a:ext>
            </a:extLst>
          </p:cNvPr>
          <p:cNvSpPr txBox="1"/>
          <p:nvPr/>
        </p:nvSpPr>
        <p:spPr>
          <a:xfrm>
            <a:off x="5428177" y="6323260"/>
            <a:ext cx="60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Kaynak:https://www.geeksforgeeks.org/multi-layered-neural-networks-in-r-programming/</a:t>
            </a:r>
          </a:p>
        </p:txBody>
      </p:sp>
    </p:spTree>
    <p:extLst>
      <p:ext uri="{BB962C8B-B14F-4D97-AF65-F5344CB8AC3E}">
        <p14:creationId xmlns:p14="http://schemas.microsoft.com/office/powerpoint/2010/main" val="224916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09EA2-687B-0964-5B8C-98D0473D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3710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kern="1200" cap="all" spc="300" baseline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Çok</a:t>
            </a:r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cap="all" spc="300" baseline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katmanlı</a:t>
            </a:r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cap="all" spc="300" baseline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sinir</a:t>
            </a:r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cap="all" spc="300" baseline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agları</a:t>
            </a:r>
            <a:b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-</a:t>
            </a:r>
            <a:b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cap="all" spc="300" baseline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ileri</a:t>
            </a:r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cap="all" spc="300" baseline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yayılım</a:t>
            </a:r>
            <a:endParaRPr lang="en-US" sz="3600" kern="1200" cap="all" spc="300" baseline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4D8CC-644B-47B7-2F36-EA8949F73933}"/>
              </a:ext>
            </a:extLst>
          </p:cNvPr>
          <p:cNvSpPr txBox="1"/>
          <p:nvPr/>
        </p:nvSpPr>
        <p:spPr>
          <a:xfrm>
            <a:off x="5428177" y="6323260"/>
            <a:ext cx="60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Zurada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(1992). </a:t>
            </a:r>
            <a:r>
              <a:rPr lang="en-US" sz="12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artificial neural systems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West Publishing Co..</a:t>
            </a:r>
            <a:endParaRPr lang="en-TR" sz="1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E272FE-9890-A96D-65E7-3B51D1ED2F6F}"/>
                  </a:ext>
                </a:extLst>
              </p14:cNvPr>
              <p14:cNvContentPartPr/>
              <p14:nvPr/>
            </p14:nvContentPartPr>
            <p14:xfrm>
              <a:off x="7882428" y="397830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E272FE-9890-A96D-65E7-3B51D1ED2F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3788" y="396930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Resim 1">
            <a:extLst>
              <a:ext uri="{FF2B5EF4-FFF2-40B4-BE49-F238E27FC236}">
                <a16:creationId xmlns:a16="http://schemas.microsoft.com/office/drawing/2014/main" id="{5463E986-8BA0-3C93-E2A3-2BF56112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965" y="311025"/>
            <a:ext cx="7148293" cy="57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6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0848EB-ECD4-3DDF-AF7E-163E62BB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tr-TR" err="1"/>
              <a:t>Gerı</a:t>
            </a:r>
            <a:r>
              <a:rPr lang="tr-TR"/>
              <a:t> Yayılım</a:t>
            </a:r>
          </a:p>
        </p:txBody>
      </p:sp>
      <p:pic>
        <p:nvPicPr>
          <p:cNvPr id="4" name="Resim 1">
            <a:extLst>
              <a:ext uri="{FF2B5EF4-FFF2-40B4-BE49-F238E27FC236}">
                <a16:creationId xmlns:a16="http://schemas.microsoft.com/office/drawing/2014/main" id="{1B199F6E-B111-1530-48D8-F414A6647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5" r="5400"/>
          <a:stretch/>
        </p:blipFill>
        <p:spPr>
          <a:xfrm>
            <a:off x="226453" y="239150"/>
            <a:ext cx="6985715" cy="608917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92147-3F55-668C-29BA-65DD5438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 fontScale="77500" lnSpcReduction="20000"/>
          </a:bodyPr>
          <a:lstStyle/>
          <a:p>
            <a:r>
              <a:rPr lang="tr-TR">
                <a:latin typeface="+mn-lt"/>
              </a:rPr>
              <a:t>z: </a:t>
            </a:r>
            <a:r>
              <a:rPr lang="tr-TR" err="1">
                <a:latin typeface="+mn-lt"/>
              </a:rPr>
              <a:t>giris</a:t>
            </a:r>
            <a:r>
              <a:rPr lang="tr-TR">
                <a:latin typeface="+mn-lt"/>
              </a:rPr>
              <a:t> verileri</a:t>
            </a:r>
          </a:p>
          <a:p>
            <a:r>
              <a:rPr lang="tr-TR">
                <a:latin typeface="+mn-lt"/>
              </a:rPr>
              <a:t>o: </a:t>
            </a:r>
            <a:r>
              <a:rPr lang="tr-TR" err="1">
                <a:latin typeface="+mn-lt"/>
              </a:rPr>
              <a:t>çıkıs</a:t>
            </a:r>
            <a:r>
              <a:rPr lang="tr-TR">
                <a:latin typeface="+mn-lt"/>
              </a:rPr>
              <a:t> verileri</a:t>
            </a:r>
          </a:p>
          <a:p>
            <a:r>
              <a:rPr lang="tr-TR">
                <a:latin typeface="+mn-lt"/>
              </a:rPr>
              <a:t>y: ilk </a:t>
            </a:r>
            <a:r>
              <a:rPr lang="tr-TR" err="1">
                <a:latin typeface="+mn-lt"/>
              </a:rPr>
              <a:t>katmann</a:t>
            </a:r>
            <a:r>
              <a:rPr lang="tr-TR">
                <a:latin typeface="+mn-lt"/>
              </a:rPr>
              <a:t> çıkısı, aynı zamanda ikinci katmanın girişi</a:t>
            </a:r>
          </a:p>
          <a:p>
            <a:r>
              <a:rPr lang="tr-TR">
                <a:latin typeface="+mn-lt"/>
              </a:rPr>
              <a:t>v: ilk katman </a:t>
            </a:r>
            <a:r>
              <a:rPr lang="tr-TR" err="1">
                <a:latin typeface="+mn-lt"/>
              </a:rPr>
              <a:t>agırlıkları</a:t>
            </a:r>
            <a:r>
              <a:rPr lang="tr-TR">
                <a:latin typeface="+mn-lt"/>
              </a:rPr>
              <a:t> (genel olarak çıkış katmanı harici tüm katmanlardaki ağırlıklar v ile ifade edilmiştir.)</a:t>
            </a:r>
          </a:p>
          <a:p>
            <a:r>
              <a:rPr lang="tr-TR">
                <a:latin typeface="+mn-lt"/>
              </a:rPr>
              <a:t>w: </a:t>
            </a:r>
            <a:r>
              <a:rPr lang="tr-TR" err="1">
                <a:latin typeface="+mn-lt"/>
              </a:rPr>
              <a:t>çıkıs</a:t>
            </a:r>
            <a:r>
              <a:rPr lang="tr-TR">
                <a:latin typeface="+mn-lt"/>
              </a:rPr>
              <a:t> katmanı ağırlıkları</a:t>
            </a:r>
          </a:p>
          <a:p>
            <a:r>
              <a:rPr lang="tr-TR">
                <a:latin typeface="+mn-lt"/>
              </a:rPr>
              <a:t>I: toplam </a:t>
            </a:r>
            <a:r>
              <a:rPr lang="tr-TR" err="1">
                <a:latin typeface="+mn-lt"/>
              </a:rPr>
              <a:t>giris</a:t>
            </a:r>
            <a:r>
              <a:rPr lang="tr-TR">
                <a:latin typeface="+mn-lt"/>
              </a:rPr>
              <a:t> verisi sayısı (i=1,2,…,I)</a:t>
            </a:r>
          </a:p>
          <a:p>
            <a:r>
              <a:rPr lang="tr-TR">
                <a:latin typeface="+mn-lt"/>
              </a:rPr>
              <a:t>J: ilk katmandaki nöron sayısı (j=1,2,…,J)</a:t>
            </a:r>
          </a:p>
          <a:p>
            <a:r>
              <a:rPr lang="tr-TR">
                <a:latin typeface="+mn-lt"/>
              </a:rPr>
              <a:t>K: çıkış katmanındaki nöron sayısı (k=1,2,…,K)</a:t>
            </a:r>
          </a:p>
          <a:p>
            <a:endParaRPr lang="tr-TR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06470-71B1-FFDD-56DA-B3EB7D9CA2EC}"/>
              </a:ext>
            </a:extLst>
          </p:cNvPr>
          <p:cNvSpPr txBox="1"/>
          <p:nvPr/>
        </p:nvSpPr>
        <p:spPr>
          <a:xfrm>
            <a:off x="784740" y="6480350"/>
            <a:ext cx="60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Zurada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(1992). </a:t>
            </a:r>
            <a:r>
              <a:rPr lang="en-US" sz="12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artificial neural systems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West Publishing Co..</a:t>
            </a:r>
            <a:endParaRPr lang="en-TR" sz="1200"/>
          </a:p>
        </p:txBody>
      </p:sp>
    </p:spTree>
    <p:extLst>
      <p:ext uri="{BB962C8B-B14F-4D97-AF65-F5344CB8AC3E}">
        <p14:creationId xmlns:p14="http://schemas.microsoft.com/office/powerpoint/2010/main" val="159700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9EC8F-4DCA-54BB-7D21-3463D0EB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ALGORITMA AKISI</a:t>
            </a:r>
          </a:p>
        </p:txBody>
      </p:sp>
      <p:pic>
        <p:nvPicPr>
          <p:cNvPr id="4" name="Resim 26">
            <a:extLst>
              <a:ext uri="{FF2B5EF4-FFF2-40B4-BE49-F238E27FC236}">
                <a16:creationId xmlns:a16="http://schemas.microsoft.com/office/drawing/2014/main" id="{21362DED-020E-0AD8-84C2-A29DEF7EE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62" r="4373"/>
          <a:stretch/>
        </p:blipFill>
        <p:spPr>
          <a:xfrm>
            <a:off x="5813107" y="0"/>
            <a:ext cx="4533363" cy="6502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28B69C-7828-1080-49BB-FBB7AA8487C5}"/>
              </a:ext>
            </a:extLst>
          </p:cNvPr>
          <p:cNvSpPr txBox="1"/>
          <p:nvPr/>
        </p:nvSpPr>
        <p:spPr>
          <a:xfrm>
            <a:off x="5428177" y="6541700"/>
            <a:ext cx="60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Zurada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(1992). </a:t>
            </a:r>
            <a:r>
              <a:rPr lang="en-US" sz="12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artificial neural systems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West Publishing Co..</a:t>
            </a:r>
            <a:endParaRPr lang="en-TR" sz="1200"/>
          </a:p>
        </p:txBody>
      </p:sp>
    </p:spTree>
    <p:extLst>
      <p:ext uri="{BB962C8B-B14F-4D97-AF65-F5344CB8AC3E}">
        <p14:creationId xmlns:p14="http://schemas.microsoft.com/office/powerpoint/2010/main" val="336112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78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8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023CAC-F333-384D-1CA1-640C8A6F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ILERI YAYILIM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44DB61-7695-B6F4-93FF-042A3DEF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7057" y="3087565"/>
            <a:ext cx="6705729" cy="308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CDF9BB-3223-7EAD-2352-23AB4D6DD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2" y="685800"/>
                <a:ext cx="6083272" cy="279360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𝑉𝑧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𝑊𝑧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/>
              </a:p>
              <a:p>
                <a:r>
                  <a:rPr lang="tr-TR" dirty="0"/>
                  <a:t>f : sigmoid, </a:t>
                </a:r>
                <a:r>
                  <a:rPr lang="tr-TR" dirty="0" err="1"/>
                  <a:t>tanh</a:t>
                </a:r>
                <a:r>
                  <a:rPr lang="tr-TR" dirty="0"/>
                  <a:t> vb. </a:t>
                </a:r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CDF9BB-3223-7EAD-2352-23AB4D6DD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2" y="685800"/>
                <a:ext cx="6083272" cy="2793609"/>
              </a:xfrm>
              <a:blipFill>
                <a:blip r:embed="rId3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8C0D395-E816-A4B4-DE08-8701706F912B}"/>
              </a:ext>
            </a:extLst>
          </p:cNvPr>
          <p:cNvSpPr txBox="1"/>
          <p:nvPr/>
        </p:nvSpPr>
        <p:spPr>
          <a:xfrm>
            <a:off x="9343139" y="2078599"/>
            <a:ext cx="256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Loss</a:t>
            </a:r>
          </a:p>
          <a:p>
            <a:r>
              <a:rPr lang="en-TR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34070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5" name="Rectangle 5144">
            <a:extLst>
              <a:ext uri="{FF2B5EF4-FFF2-40B4-BE49-F238E27FC236}">
                <a16:creationId xmlns:a16="http://schemas.microsoft.com/office/drawing/2014/main" id="{69B6E1D9-2C24-43DD-ABAD-DD4593E4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7" name="Rectangle 5146">
            <a:extLst>
              <a:ext uri="{FF2B5EF4-FFF2-40B4-BE49-F238E27FC236}">
                <a16:creationId xmlns:a16="http://schemas.microsoft.com/office/drawing/2014/main" id="{E7F3F1B7-AE30-4D54-870F-255CBBE43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023CAC-F333-384D-1CA1-640C8A6F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2360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GRADYAN INIS</a:t>
            </a:r>
          </a:p>
        </p:txBody>
      </p:sp>
      <p:pic>
        <p:nvPicPr>
          <p:cNvPr id="512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5F79965-8263-3FD3-A422-F7736553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7142" y="3101735"/>
            <a:ext cx="2986036" cy="223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B2DEB87-5D72-7D1D-C5FC-E5AEA4C43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4912" y="3073981"/>
            <a:ext cx="3060049" cy="229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E4CAE3-032D-D147-A401-3DB097D5C79F}"/>
              </a:ext>
            </a:extLst>
          </p:cNvPr>
          <p:cNvSpPr txBox="1"/>
          <p:nvPr/>
        </p:nvSpPr>
        <p:spPr>
          <a:xfrm>
            <a:off x="5818985" y="557341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/>
              <a:t>Kaynak: https://dltr.asmaamir.com/0-nn-kavramlari/1-genel_kavramlar</a:t>
            </a:r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3D06E5E7-1BA1-0B7E-E2C7-16626EF97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35"/>
          <a:stretch/>
        </p:blipFill>
        <p:spPr bwMode="auto">
          <a:xfrm>
            <a:off x="5217142" y="685800"/>
            <a:ext cx="6367819" cy="195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9514FF64-7918-F705-DFF5-B1D9EC12676B}"/>
              </a:ext>
            </a:extLst>
          </p:cNvPr>
          <p:cNvSpPr txBox="1"/>
          <p:nvPr/>
        </p:nvSpPr>
        <p:spPr>
          <a:xfrm>
            <a:off x="5382562" y="2602043"/>
            <a:ext cx="609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*Geri yayılım: </a:t>
            </a:r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xnought.github.io</a:t>
            </a:r>
            <a:r>
              <a:rPr lang="tr-TR" dirty="0"/>
              <a:t>/</a:t>
            </a:r>
            <a:r>
              <a:rPr lang="tr-TR" dirty="0" err="1"/>
              <a:t>backprop-explainer</a:t>
            </a:r>
            <a:r>
              <a:rPr lang="tr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0716349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LeftStep">
      <a:dk1>
        <a:srgbClr val="000000"/>
      </a:dk1>
      <a:lt1>
        <a:srgbClr val="FFFFFF"/>
      </a:lt1>
      <a:dk2>
        <a:srgbClr val="1B302B"/>
      </a:dk2>
      <a:lt2>
        <a:srgbClr val="F3F1F0"/>
      </a:lt2>
      <a:accent1>
        <a:srgbClr val="48ACC3"/>
      </a:accent1>
      <a:accent2>
        <a:srgbClr val="37B598"/>
      </a:accent2>
      <a:accent3>
        <a:srgbClr val="43B66C"/>
      </a:accent3>
      <a:accent4>
        <a:srgbClr val="3FB537"/>
      </a:accent4>
      <a:accent5>
        <a:srgbClr val="76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694</Words>
  <Application>Microsoft Office PowerPoint</Application>
  <PresentationFormat>Geniş ekran</PresentationFormat>
  <Paragraphs>84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Goudy Old Style</vt:lpstr>
      <vt:lpstr>ClassicFrameVTI</vt:lpstr>
      <vt:lpstr>Derin Öğrenme – 2 Çok Katmanlı Sinir Ağları</vt:lpstr>
      <vt:lpstr>Tek katmanlı perceptron</vt:lpstr>
      <vt:lpstr>LOJıstık regresyon</vt:lpstr>
      <vt:lpstr>Çok katmanlı sinir agları</vt:lpstr>
      <vt:lpstr>Çok katmanlı sinir agları - ileri yayılım</vt:lpstr>
      <vt:lpstr>Gerı Yayılım</vt:lpstr>
      <vt:lpstr>ALGORITMA AKISI</vt:lpstr>
      <vt:lpstr>ILERI YAYILIM</vt:lpstr>
      <vt:lpstr>GRADYAN INIS</vt:lpstr>
      <vt:lpstr>GRADYAN INIS</vt:lpstr>
      <vt:lpstr>GRADYAN INIS</vt:lpstr>
      <vt:lpstr>GRADYAN INIS</vt:lpstr>
      <vt:lpstr>GRADYAN INIS</vt:lpstr>
      <vt:lpstr>GRADYAN INIS</vt:lpstr>
      <vt:lpstr>GRADYAN INIS</vt:lpstr>
      <vt:lpstr>GRADYAN INIS</vt:lpstr>
      <vt:lpstr>GRADYAN INIS</vt:lpstr>
      <vt:lpstr>ALGORITMA AKISI</vt:lpstr>
      <vt:lpstr>Uygulama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Öğrenme – 2 Çok Katmanlı Sinir Ağları</dc:title>
  <dc:creator>Hakan Bozkurt</dc:creator>
  <cp:lastModifiedBy>ELiF BEYZATOK</cp:lastModifiedBy>
  <cp:revision>4</cp:revision>
  <dcterms:created xsi:type="dcterms:W3CDTF">2023-03-09T19:52:24Z</dcterms:created>
  <dcterms:modified xsi:type="dcterms:W3CDTF">2024-06-07T23:13:19Z</dcterms:modified>
</cp:coreProperties>
</file>