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8" r:id="rId3"/>
    <p:sldId id="259" r:id="rId4"/>
    <p:sldId id="260" r:id="rId5"/>
    <p:sldId id="261" r:id="rId6"/>
    <p:sldId id="257" r:id="rId7"/>
    <p:sldId id="262" r:id="rId8"/>
    <p:sldId id="258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9" r:id="rId22"/>
    <p:sldId id="275" r:id="rId23"/>
    <p:sldId id="276" r:id="rId24"/>
    <p:sldId id="277" r:id="rId25"/>
    <p:sldId id="28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E30ABB-8F43-E042-B81F-4B3C6000D122}" v="2" dt="2023-04-07T08:32:30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55" autoAdjust="0"/>
    <p:restoredTop sz="94660"/>
  </p:normalViewPr>
  <p:slideViewPr>
    <p:cSldViewPr snapToGrid="0">
      <p:cViewPr>
        <p:scale>
          <a:sx n="75" d="100"/>
          <a:sy n="75" d="100"/>
        </p:scale>
        <p:origin x="43" y="4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Bozkurt" userId="982ed3d8-c352-45fa-9f96-37f09d2aad44" providerId="ADAL" clId="{68EDDF61-7942-4141-831D-EE8A3CBBADEF}"/>
    <pc:docChg chg="custSel modSld">
      <pc:chgData name="Hakan Bozkurt" userId="982ed3d8-c352-45fa-9f96-37f09d2aad44" providerId="ADAL" clId="{68EDDF61-7942-4141-831D-EE8A3CBBADEF}" dt="2023-04-07T06:32:31.177" v="1" actId="27636"/>
      <pc:docMkLst>
        <pc:docMk/>
      </pc:docMkLst>
      <pc:sldChg chg="modSp mod">
        <pc:chgData name="Hakan Bozkurt" userId="982ed3d8-c352-45fa-9f96-37f09d2aad44" providerId="ADAL" clId="{68EDDF61-7942-4141-831D-EE8A3CBBADEF}" dt="2023-04-07T06:32:31.177" v="1" actId="27636"/>
        <pc:sldMkLst>
          <pc:docMk/>
          <pc:sldMk cId="1555730979" sldId="270"/>
        </pc:sldMkLst>
        <pc:spChg chg="mod">
          <ac:chgData name="Hakan Bozkurt" userId="982ed3d8-c352-45fa-9f96-37f09d2aad44" providerId="ADAL" clId="{68EDDF61-7942-4141-831D-EE8A3CBBADEF}" dt="2023-04-07T06:32:31.177" v="1" actId="27636"/>
          <ac:spMkLst>
            <pc:docMk/>
            <pc:sldMk cId="1555730979" sldId="270"/>
            <ac:spMk id="3" creationId="{749E1004-ED4A-4238-A792-C493688920CD}"/>
          </ac:spMkLst>
        </pc:spChg>
      </pc:sldChg>
    </pc:docChg>
  </pc:docChgLst>
  <pc:docChgLst>
    <pc:chgData name="Hakan Bozkurt" userId="982ed3d8-c352-45fa-9f96-37f09d2aad44" providerId="ADAL" clId="{1EE30ABB-8F43-E042-B81F-4B3C6000D122}"/>
    <pc:docChg chg="undo custSel addSld delSld modSld">
      <pc:chgData name="Hakan Bozkurt" userId="982ed3d8-c352-45fa-9f96-37f09d2aad44" providerId="ADAL" clId="{1EE30ABB-8F43-E042-B81F-4B3C6000D122}" dt="2023-04-07T08:35:40.563" v="294" actId="26606"/>
      <pc:docMkLst>
        <pc:docMk/>
      </pc:docMkLst>
      <pc:sldChg chg="addSp modSp mod setBg setClrOvrMap">
        <pc:chgData name="Hakan Bozkurt" userId="982ed3d8-c352-45fa-9f96-37f09d2aad44" providerId="ADAL" clId="{1EE30ABB-8F43-E042-B81F-4B3C6000D122}" dt="2023-04-07T08:11:38.830" v="23" actId="26606"/>
        <pc:sldMkLst>
          <pc:docMk/>
          <pc:sldMk cId="2023367661" sldId="256"/>
        </pc:sldMkLst>
        <pc:spChg chg="mod">
          <ac:chgData name="Hakan Bozkurt" userId="982ed3d8-c352-45fa-9f96-37f09d2aad44" providerId="ADAL" clId="{1EE30ABB-8F43-E042-B81F-4B3C6000D122}" dt="2023-04-07T08:11:38.830" v="23" actId="26606"/>
          <ac:spMkLst>
            <pc:docMk/>
            <pc:sldMk cId="2023367661" sldId="256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1:38.830" v="23" actId="26606"/>
          <ac:spMkLst>
            <pc:docMk/>
            <pc:sldMk cId="2023367661" sldId="256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1:38.830" v="23" actId="26606"/>
          <ac:spMkLst>
            <pc:docMk/>
            <pc:sldMk cId="2023367661" sldId="256"/>
            <ac:spMk id="9" creationId="{71B2258F-86CA-4D4D-8270-BC05FCDEBFB3}"/>
          </ac:spMkLst>
        </pc:spChg>
        <pc:picChg chg="add">
          <ac:chgData name="Hakan Bozkurt" userId="982ed3d8-c352-45fa-9f96-37f09d2aad44" providerId="ADAL" clId="{1EE30ABB-8F43-E042-B81F-4B3C6000D122}" dt="2023-04-07T08:11:38.830" v="23" actId="26606"/>
          <ac:picMkLst>
            <pc:docMk/>
            <pc:sldMk cId="2023367661" sldId="256"/>
            <ac:picMk id="5" creationId="{4F67936F-CDFA-4EA0-F56A-C1280EC04F7A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13:29.240" v="35" actId="26606"/>
        <pc:sldMkLst>
          <pc:docMk/>
          <pc:sldMk cId="2648454008" sldId="257"/>
        </pc:sldMkLst>
        <pc:spChg chg="mod">
          <ac:chgData name="Hakan Bozkurt" userId="982ed3d8-c352-45fa-9f96-37f09d2aad44" providerId="ADAL" clId="{1EE30ABB-8F43-E042-B81F-4B3C6000D122}" dt="2023-04-07T08:13:29.240" v="35" actId="26606"/>
          <ac:spMkLst>
            <pc:docMk/>
            <pc:sldMk cId="2648454008" sldId="257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3:29.240" v="35" actId="26606"/>
          <ac:spMkLst>
            <pc:docMk/>
            <pc:sldMk cId="2648454008" sldId="257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3:29.240" v="35" actId="26606"/>
          <ac:spMkLst>
            <pc:docMk/>
            <pc:sldMk cId="2648454008" sldId="257"/>
            <ac:spMk id="8" creationId="{3AD318CC-E2A8-4E27-9548-A047A78999B1}"/>
          </ac:spMkLst>
        </pc:spChg>
        <pc:spChg chg="add del">
          <ac:chgData name="Hakan Bozkurt" userId="982ed3d8-c352-45fa-9f96-37f09d2aad44" providerId="ADAL" clId="{1EE30ABB-8F43-E042-B81F-4B3C6000D122}" dt="2023-04-07T08:13:20.278" v="30" actId="26606"/>
          <ac:spMkLst>
            <pc:docMk/>
            <pc:sldMk cId="2648454008" sldId="257"/>
            <ac:spMk id="9" creationId="{D1D34770-47A8-402C-AF23-2B653F2D88C1}"/>
          </ac:spMkLst>
        </pc:spChg>
        <pc:spChg chg="add del">
          <ac:chgData name="Hakan Bozkurt" userId="982ed3d8-c352-45fa-9f96-37f09d2aad44" providerId="ADAL" clId="{1EE30ABB-8F43-E042-B81F-4B3C6000D122}" dt="2023-04-07T08:13:23.376" v="32" actId="26606"/>
          <ac:spMkLst>
            <pc:docMk/>
            <pc:sldMk cId="2648454008" sldId="257"/>
            <ac:spMk id="11" creationId="{79BB35BC-D5C2-4C8B-A22A-A71E6191913B}"/>
          </ac:spMkLst>
        </pc:spChg>
        <pc:spChg chg="add del">
          <ac:chgData name="Hakan Bozkurt" userId="982ed3d8-c352-45fa-9f96-37f09d2aad44" providerId="ADAL" clId="{1EE30ABB-8F43-E042-B81F-4B3C6000D122}" dt="2023-04-07T08:13:29.234" v="34" actId="26606"/>
          <ac:spMkLst>
            <pc:docMk/>
            <pc:sldMk cId="2648454008" sldId="257"/>
            <ac:spMk id="14" creationId="{2C61293E-6EBE-43EF-A52C-9BEBFD7679D4}"/>
          </ac:spMkLst>
        </pc:spChg>
        <pc:spChg chg="add del">
          <ac:chgData name="Hakan Bozkurt" userId="982ed3d8-c352-45fa-9f96-37f09d2aad44" providerId="ADAL" clId="{1EE30ABB-8F43-E042-B81F-4B3C6000D122}" dt="2023-04-07T08:13:29.234" v="34" actId="26606"/>
          <ac:spMkLst>
            <pc:docMk/>
            <pc:sldMk cId="2648454008" sldId="257"/>
            <ac:spMk id="16" creationId="{21540236-BFD5-4A9D-8840-4703E7F76825}"/>
          </ac:spMkLst>
        </pc:spChg>
        <pc:spChg chg="add">
          <ac:chgData name="Hakan Bozkurt" userId="982ed3d8-c352-45fa-9f96-37f09d2aad44" providerId="ADAL" clId="{1EE30ABB-8F43-E042-B81F-4B3C6000D122}" dt="2023-04-07T08:13:29.240" v="35" actId="26606"/>
          <ac:spMkLst>
            <pc:docMk/>
            <pc:sldMk cId="2648454008" sldId="257"/>
            <ac:spMk id="20" creationId="{2C1BBA94-3F40-40AA-8BB9-E69E25E537C1}"/>
          </ac:spMkLst>
        </pc:spChg>
        <pc:grpChg chg="add">
          <ac:chgData name="Hakan Bozkurt" userId="982ed3d8-c352-45fa-9f96-37f09d2aad44" providerId="ADAL" clId="{1EE30ABB-8F43-E042-B81F-4B3C6000D122}" dt="2023-04-07T08:13:29.240" v="35" actId="26606"/>
          <ac:grpSpMkLst>
            <pc:docMk/>
            <pc:sldMk cId="2648454008" sldId="257"/>
            <ac:grpSpMk id="10" creationId="{B14B560F-9DD7-4302-A60B-EBD3EF59B073}"/>
          </ac:grpSpMkLst>
        </pc:grpChg>
        <pc:picChg chg="add del">
          <ac:chgData name="Hakan Bozkurt" userId="982ed3d8-c352-45fa-9f96-37f09d2aad44" providerId="ADAL" clId="{1EE30ABB-8F43-E042-B81F-4B3C6000D122}" dt="2023-04-07T08:13:20.278" v="30" actId="26606"/>
          <ac:picMkLst>
            <pc:docMk/>
            <pc:sldMk cId="2648454008" sldId="257"/>
            <ac:picMk id="5" creationId="{69C23D20-D3B9-8B22-1F05-A9C69BC91F8C}"/>
          </ac:picMkLst>
        </pc:picChg>
        <pc:picChg chg="add del">
          <ac:chgData name="Hakan Bozkurt" userId="982ed3d8-c352-45fa-9f96-37f09d2aad44" providerId="ADAL" clId="{1EE30ABB-8F43-E042-B81F-4B3C6000D122}" dt="2023-04-07T08:13:23.376" v="32" actId="26606"/>
          <ac:picMkLst>
            <pc:docMk/>
            <pc:sldMk cId="2648454008" sldId="257"/>
            <ac:picMk id="12" creationId="{0D83A42F-FA18-5A81-7CC2-A97C13FFD17A}"/>
          </ac:picMkLst>
        </pc:picChg>
        <pc:picChg chg="add del">
          <ac:chgData name="Hakan Bozkurt" userId="982ed3d8-c352-45fa-9f96-37f09d2aad44" providerId="ADAL" clId="{1EE30ABB-8F43-E042-B81F-4B3C6000D122}" dt="2023-04-07T08:13:29.234" v="34" actId="26606"/>
          <ac:picMkLst>
            <pc:docMk/>
            <pc:sldMk cId="2648454008" sldId="257"/>
            <ac:picMk id="15" creationId="{B347AEB0-CEB8-166B-0BEA-530E6AA2CFF9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14:07.105" v="45" actId="26606"/>
        <pc:sldMkLst>
          <pc:docMk/>
          <pc:sldMk cId="883539982" sldId="258"/>
        </pc:sldMkLst>
        <pc:spChg chg="mod">
          <ac:chgData name="Hakan Bozkurt" userId="982ed3d8-c352-45fa-9f96-37f09d2aad44" providerId="ADAL" clId="{1EE30ABB-8F43-E042-B81F-4B3C6000D122}" dt="2023-04-07T08:14:07.105" v="45" actId="26606"/>
          <ac:spMkLst>
            <pc:docMk/>
            <pc:sldMk cId="883539982" sldId="258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4:07.105" v="45" actId="26606"/>
          <ac:spMkLst>
            <pc:docMk/>
            <pc:sldMk cId="883539982" sldId="258"/>
            <ac:spMk id="3" creationId="{00000000-0000-0000-0000-000000000000}"/>
          </ac:spMkLst>
        </pc:spChg>
        <pc:spChg chg="add del">
          <ac:chgData name="Hakan Bozkurt" userId="982ed3d8-c352-45fa-9f96-37f09d2aad44" providerId="ADAL" clId="{1EE30ABB-8F43-E042-B81F-4B3C6000D122}" dt="2023-04-07T08:13:56.106" v="38" actId="26606"/>
          <ac:spMkLst>
            <pc:docMk/>
            <pc:sldMk cId="883539982" sldId="258"/>
            <ac:spMk id="8" creationId="{18873D23-2DCF-4B31-A009-95721C06E8E1}"/>
          </ac:spMkLst>
        </pc:spChg>
        <pc:spChg chg="add del">
          <ac:chgData name="Hakan Bozkurt" userId="982ed3d8-c352-45fa-9f96-37f09d2aad44" providerId="ADAL" clId="{1EE30ABB-8F43-E042-B81F-4B3C6000D122}" dt="2023-04-07T08:13:56.106" v="38" actId="26606"/>
          <ac:spMkLst>
            <pc:docMk/>
            <pc:sldMk cId="883539982" sldId="258"/>
            <ac:spMk id="10" creationId="{C13EF075-D4EF-4929-ADBC-91B27DA19955}"/>
          </ac:spMkLst>
        </pc:spChg>
        <pc:spChg chg="add del">
          <ac:chgData name="Hakan Bozkurt" userId="982ed3d8-c352-45fa-9f96-37f09d2aad44" providerId="ADAL" clId="{1EE30ABB-8F43-E042-B81F-4B3C6000D122}" dt="2023-04-07T08:14:00.227" v="42" actId="26606"/>
          <ac:spMkLst>
            <pc:docMk/>
            <pc:sldMk cId="883539982" sldId="258"/>
            <ac:spMk id="15" creationId="{3873B707-463F-40B0-8227-E8CC6C67EB25}"/>
          </ac:spMkLst>
        </pc:spChg>
        <pc:spChg chg="add del">
          <ac:chgData name="Hakan Bozkurt" userId="982ed3d8-c352-45fa-9f96-37f09d2aad44" providerId="ADAL" clId="{1EE30ABB-8F43-E042-B81F-4B3C6000D122}" dt="2023-04-07T08:14:00.227" v="42" actId="26606"/>
          <ac:spMkLst>
            <pc:docMk/>
            <pc:sldMk cId="883539982" sldId="258"/>
            <ac:spMk id="17" creationId="{19C9EAEA-39D0-4B0E-A0EB-51E7B26740B1}"/>
          </ac:spMkLst>
        </pc:spChg>
        <pc:spChg chg="add del">
          <ac:chgData name="Hakan Bozkurt" userId="982ed3d8-c352-45fa-9f96-37f09d2aad44" providerId="ADAL" clId="{1EE30ABB-8F43-E042-B81F-4B3C6000D122}" dt="2023-04-07T08:13:58.277" v="40" actId="26606"/>
          <ac:spMkLst>
            <pc:docMk/>
            <pc:sldMk cId="883539982" sldId="258"/>
            <ac:spMk id="18" creationId="{DBF61EA3-B236-439E-9C0B-340980D56BEE}"/>
          </ac:spMkLst>
        </pc:spChg>
        <pc:spChg chg="add del">
          <ac:chgData name="Hakan Bozkurt" userId="982ed3d8-c352-45fa-9f96-37f09d2aad44" providerId="ADAL" clId="{1EE30ABB-8F43-E042-B81F-4B3C6000D122}" dt="2023-04-07T08:13:58.277" v="40" actId="26606"/>
          <ac:spMkLst>
            <pc:docMk/>
            <pc:sldMk cId="883539982" sldId="258"/>
            <ac:spMk id="21" creationId="{E659831F-0D9A-4C63-9EBB-8435B85A440F}"/>
          </ac:spMkLst>
        </pc:spChg>
        <pc:spChg chg="add del">
          <ac:chgData name="Hakan Bozkurt" userId="982ed3d8-c352-45fa-9f96-37f09d2aad44" providerId="ADAL" clId="{1EE30ABB-8F43-E042-B81F-4B3C6000D122}" dt="2023-04-07T08:14:00.227" v="42" actId="26606"/>
          <ac:spMkLst>
            <pc:docMk/>
            <pc:sldMk cId="883539982" sldId="258"/>
            <ac:spMk id="23" creationId="{7515D20E-1AB7-4E74-9236-2B72B63D60B6}"/>
          </ac:spMkLst>
        </pc:spChg>
        <pc:spChg chg="add del">
          <ac:chgData name="Hakan Bozkurt" userId="982ed3d8-c352-45fa-9f96-37f09d2aad44" providerId="ADAL" clId="{1EE30ABB-8F43-E042-B81F-4B3C6000D122}" dt="2023-04-07T08:14:07.092" v="44" actId="26606"/>
          <ac:spMkLst>
            <pc:docMk/>
            <pc:sldMk cId="883539982" sldId="258"/>
            <ac:spMk id="28" creationId="{B6CDA21F-E7AF-4C75-8395-33F58D5B0E45}"/>
          </ac:spMkLst>
        </pc:spChg>
        <pc:spChg chg="add del">
          <ac:chgData name="Hakan Bozkurt" userId="982ed3d8-c352-45fa-9f96-37f09d2aad44" providerId="ADAL" clId="{1EE30ABB-8F43-E042-B81F-4B3C6000D122}" dt="2023-04-07T08:14:07.092" v="44" actId="26606"/>
          <ac:spMkLst>
            <pc:docMk/>
            <pc:sldMk cId="883539982" sldId="258"/>
            <ac:spMk id="32" creationId="{D5B0017B-2ECA-49AF-B397-DC140825DF8D}"/>
          </ac:spMkLst>
        </pc:spChg>
        <pc:spChg chg="add">
          <ac:chgData name="Hakan Bozkurt" userId="982ed3d8-c352-45fa-9f96-37f09d2aad44" providerId="ADAL" clId="{1EE30ABB-8F43-E042-B81F-4B3C6000D122}" dt="2023-04-07T08:14:07.105" v="45" actId="26606"/>
          <ac:spMkLst>
            <pc:docMk/>
            <pc:sldMk cId="883539982" sldId="258"/>
            <ac:spMk id="35" creationId="{907EF6B7-1338-4443-8C46-6A318D952DFD}"/>
          </ac:spMkLst>
        </pc:spChg>
        <pc:spChg chg="add">
          <ac:chgData name="Hakan Bozkurt" userId="982ed3d8-c352-45fa-9f96-37f09d2aad44" providerId="ADAL" clId="{1EE30ABB-8F43-E042-B81F-4B3C6000D122}" dt="2023-04-07T08:14:07.105" v="45" actId="26606"/>
          <ac:spMkLst>
            <pc:docMk/>
            <pc:sldMk cId="883539982" sldId="258"/>
            <ac:spMk id="36" creationId="{DAAE4CDD-124C-4DCF-9584-B6033B545DD5}"/>
          </ac:spMkLst>
        </pc:spChg>
        <pc:spChg chg="add">
          <ac:chgData name="Hakan Bozkurt" userId="982ed3d8-c352-45fa-9f96-37f09d2aad44" providerId="ADAL" clId="{1EE30ABB-8F43-E042-B81F-4B3C6000D122}" dt="2023-04-07T08:14:07.105" v="45" actId="26606"/>
          <ac:spMkLst>
            <pc:docMk/>
            <pc:sldMk cId="883539982" sldId="258"/>
            <ac:spMk id="37" creationId="{081E4A58-353D-44AE-B2FC-2A74E2E400F7}"/>
          </ac:spMkLst>
        </pc:spChg>
        <pc:grpChg chg="add del">
          <ac:chgData name="Hakan Bozkurt" userId="982ed3d8-c352-45fa-9f96-37f09d2aad44" providerId="ADAL" clId="{1EE30ABB-8F43-E042-B81F-4B3C6000D122}" dt="2023-04-07T08:13:56.106" v="38" actId="26606"/>
          <ac:grpSpMkLst>
            <pc:docMk/>
            <pc:sldMk cId="883539982" sldId="258"/>
            <ac:grpSpMk id="12" creationId="{DAA26DFA-AAB2-4973-9C17-16D587C7B198}"/>
          </ac:grpSpMkLst>
        </pc:grpChg>
        <pc:grpChg chg="add del">
          <ac:chgData name="Hakan Bozkurt" userId="982ed3d8-c352-45fa-9f96-37f09d2aad44" providerId="ADAL" clId="{1EE30ABB-8F43-E042-B81F-4B3C6000D122}" dt="2023-04-07T08:13:58.277" v="40" actId="26606"/>
          <ac:grpSpMkLst>
            <pc:docMk/>
            <pc:sldMk cId="883539982" sldId="258"/>
            <ac:grpSpMk id="19" creationId="{28FAF094-D087-493F-8DF9-A486C2D6BBAA}"/>
          </ac:grpSpMkLst>
        </pc:grpChg>
        <pc:grpChg chg="add del">
          <ac:chgData name="Hakan Bozkurt" userId="982ed3d8-c352-45fa-9f96-37f09d2aad44" providerId="ADAL" clId="{1EE30ABB-8F43-E042-B81F-4B3C6000D122}" dt="2023-04-07T08:14:00.227" v="42" actId="26606"/>
          <ac:grpSpMkLst>
            <pc:docMk/>
            <pc:sldMk cId="883539982" sldId="258"/>
            <ac:grpSpMk id="24" creationId="{032D8612-31EB-44CF-A1D0-14FD4C705424}"/>
          </ac:grpSpMkLst>
        </pc:grpChg>
        <pc:grpChg chg="add del">
          <ac:chgData name="Hakan Bozkurt" userId="982ed3d8-c352-45fa-9f96-37f09d2aad44" providerId="ADAL" clId="{1EE30ABB-8F43-E042-B81F-4B3C6000D122}" dt="2023-04-07T08:14:07.092" v="44" actId="26606"/>
          <ac:grpSpMkLst>
            <pc:docMk/>
            <pc:sldMk cId="883539982" sldId="258"/>
            <ac:grpSpMk id="29" creationId="{AE1C45F0-260A-458C-96ED-C1F6D2151219}"/>
          </ac:grpSpMkLst>
        </pc:grpChg>
        <pc:cxnChg chg="add del">
          <ac:chgData name="Hakan Bozkurt" userId="982ed3d8-c352-45fa-9f96-37f09d2aad44" providerId="ADAL" clId="{1EE30ABB-8F43-E042-B81F-4B3C6000D122}" dt="2023-04-07T08:14:07.092" v="44" actId="26606"/>
          <ac:cxnSpMkLst>
            <pc:docMk/>
            <pc:sldMk cId="883539982" sldId="258"/>
            <ac:cxnSpMk id="33" creationId="{6CF1BAF6-AD41-4082-B212-8A1F9A2E8779}"/>
          </ac:cxnSpMkLst>
        </pc:cxnChg>
      </pc:sldChg>
      <pc:sldChg chg="addSp modSp mod setBg">
        <pc:chgData name="Hakan Bozkurt" userId="982ed3d8-c352-45fa-9f96-37f09d2aad44" providerId="ADAL" clId="{1EE30ABB-8F43-E042-B81F-4B3C6000D122}" dt="2023-04-07T08:12:14.616" v="25" actId="26606"/>
        <pc:sldMkLst>
          <pc:docMk/>
          <pc:sldMk cId="2915940000" sldId="259"/>
        </pc:sldMkLst>
        <pc:spChg chg="mo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10" creationId="{385E1BDC-A9B0-4A87-82E3-F3187F69A802}"/>
          </ac:spMkLst>
        </pc:spChg>
        <pc:spChg chg="ad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12" creationId="{0990C621-3B8B-4820-8328-D47EF7CE823C}"/>
          </ac:spMkLst>
        </pc:spChg>
        <pc:spChg chg="ad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14" creationId="{C1A2385B-1D2A-4E17-84FA-6CB7F0AAE473}"/>
          </ac:spMkLst>
        </pc:spChg>
        <pc:spChg chg="add">
          <ac:chgData name="Hakan Bozkurt" userId="982ed3d8-c352-45fa-9f96-37f09d2aad44" providerId="ADAL" clId="{1EE30ABB-8F43-E042-B81F-4B3C6000D122}" dt="2023-04-07T08:12:14.616" v="25" actId="26606"/>
          <ac:spMkLst>
            <pc:docMk/>
            <pc:sldMk cId="2915940000" sldId="259"/>
            <ac:spMk id="16" creationId="{5E791F2F-79DB-4CC0-9FA1-001E3E91E8B7}"/>
          </ac:spMkLst>
        </pc:spChg>
        <pc:picChg chg="mod">
          <ac:chgData name="Hakan Bozkurt" userId="982ed3d8-c352-45fa-9f96-37f09d2aad44" providerId="ADAL" clId="{1EE30ABB-8F43-E042-B81F-4B3C6000D122}" dt="2023-04-07T08:12:14.616" v="25" actId="26606"/>
          <ac:picMkLst>
            <pc:docMk/>
            <pc:sldMk cId="2915940000" sldId="259"/>
            <ac:picMk id="4" creationId="{00000000-0000-0000-0000-000000000000}"/>
          </ac:picMkLst>
        </pc:picChg>
        <pc:picChg chg="mod">
          <ac:chgData name="Hakan Bozkurt" userId="982ed3d8-c352-45fa-9f96-37f09d2aad44" providerId="ADAL" clId="{1EE30ABB-8F43-E042-B81F-4B3C6000D122}" dt="2023-04-07T08:12:14.616" v="25" actId="26606"/>
          <ac:picMkLst>
            <pc:docMk/>
            <pc:sldMk cId="2915940000" sldId="259"/>
            <ac:picMk id="5" creationId="{00000000-0000-0000-0000-000000000000}"/>
          </ac:picMkLst>
        </pc:picChg>
      </pc:sldChg>
      <pc:sldChg chg="addSp modSp mod setBg">
        <pc:chgData name="Hakan Bozkurt" userId="982ed3d8-c352-45fa-9f96-37f09d2aad44" providerId="ADAL" clId="{1EE30ABB-8F43-E042-B81F-4B3C6000D122}" dt="2023-04-07T08:12:05.721" v="24" actId="26606"/>
        <pc:sldMkLst>
          <pc:docMk/>
          <pc:sldMk cId="1585962168" sldId="260"/>
        </pc:sldMkLst>
        <pc:spChg chg="mod">
          <ac:chgData name="Hakan Bozkurt" userId="982ed3d8-c352-45fa-9f96-37f09d2aad44" providerId="ADAL" clId="{1EE30ABB-8F43-E042-B81F-4B3C6000D122}" dt="2023-04-07T08:12:05.721" v="24" actId="26606"/>
          <ac:spMkLst>
            <pc:docMk/>
            <pc:sldMk cId="1585962168" sldId="260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2:05.721" v="24" actId="26606"/>
          <ac:spMkLst>
            <pc:docMk/>
            <pc:sldMk cId="1585962168" sldId="260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2:05.721" v="24" actId="26606"/>
          <ac:spMkLst>
            <pc:docMk/>
            <pc:sldMk cId="1585962168" sldId="260"/>
            <ac:spMk id="9" creationId="{28D31E1B-0407-4223-9642-0B642CBF57D9}"/>
          </ac:spMkLst>
        </pc:spChg>
        <pc:spChg chg="add">
          <ac:chgData name="Hakan Bozkurt" userId="982ed3d8-c352-45fa-9f96-37f09d2aad44" providerId="ADAL" clId="{1EE30ABB-8F43-E042-B81F-4B3C6000D122}" dt="2023-04-07T08:12:05.721" v="24" actId="26606"/>
          <ac:spMkLst>
            <pc:docMk/>
            <pc:sldMk cId="1585962168" sldId="260"/>
            <ac:spMk id="16" creationId="{D5B0017B-2ECA-49AF-B397-DC140825DF8D}"/>
          </ac:spMkLst>
        </pc:spChg>
        <pc:spChg chg="add">
          <ac:chgData name="Hakan Bozkurt" userId="982ed3d8-c352-45fa-9f96-37f09d2aad44" providerId="ADAL" clId="{1EE30ABB-8F43-E042-B81F-4B3C6000D122}" dt="2023-04-07T08:12:05.721" v="24" actId="26606"/>
          <ac:spMkLst>
            <pc:docMk/>
            <pc:sldMk cId="1585962168" sldId="260"/>
            <ac:spMk id="18" creationId="{70E96339-907C-46C3-99AC-31179B6F0EBD}"/>
          </ac:spMkLst>
        </pc:spChg>
        <pc:grpChg chg="add">
          <ac:chgData name="Hakan Bozkurt" userId="982ed3d8-c352-45fa-9f96-37f09d2aad44" providerId="ADAL" clId="{1EE30ABB-8F43-E042-B81F-4B3C6000D122}" dt="2023-04-07T08:12:05.721" v="24" actId="26606"/>
          <ac:grpSpMkLst>
            <pc:docMk/>
            <pc:sldMk cId="1585962168" sldId="260"/>
            <ac:grpSpMk id="11" creationId="{AE1C45F0-260A-458C-96ED-C1F6D2151219}"/>
          </ac:grpSpMkLst>
        </pc:grpChg>
        <pc:picChg chg="mod">
          <ac:chgData name="Hakan Bozkurt" userId="982ed3d8-c352-45fa-9f96-37f09d2aad44" providerId="ADAL" clId="{1EE30ABB-8F43-E042-B81F-4B3C6000D122}" dt="2023-04-07T08:12:05.721" v="24" actId="26606"/>
          <ac:picMkLst>
            <pc:docMk/>
            <pc:sldMk cId="1585962168" sldId="260"/>
            <ac:picMk id="4" creationId="{00000000-0000-0000-0000-000000000000}"/>
          </ac:picMkLst>
        </pc:picChg>
        <pc:cxnChg chg="add">
          <ac:chgData name="Hakan Bozkurt" userId="982ed3d8-c352-45fa-9f96-37f09d2aad44" providerId="ADAL" clId="{1EE30ABB-8F43-E042-B81F-4B3C6000D122}" dt="2023-04-07T08:12:05.721" v="24" actId="26606"/>
          <ac:cxnSpMkLst>
            <pc:docMk/>
            <pc:sldMk cId="1585962168" sldId="260"/>
            <ac:cxnSpMk id="20" creationId="{6CF1BAF6-AD41-4082-B212-8A1F9A2E8779}"/>
          </ac:cxnSpMkLst>
        </pc:cxnChg>
      </pc:sldChg>
      <pc:sldChg chg="addSp modSp mod setBg">
        <pc:chgData name="Hakan Bozkurt" userId="982ed3d8-c352-45fa-9f96-37f09d2aad44" providerId="ADAL" clId="{1EE30ABB-8F43-E042-B81F-4B3C6000D122}" dt="2023-04-07T08:12:49.861" v="28" actId="26606"/>
        <pc:sldMkLst>
          <pc:docMk/>
          <pc:sldMk cId="3709082878" sldId="261"/>
        </pc:sldMkLst>
        <pc:spChg chg="mod">
          <ac:chgData name="Hakan Bozkurt" userId="982ed3d8-c352-45fa-9f96-37f09d2aad44" providerId="ADAL" clId="{1EE30ABB-8F43-E042-B81F-4B3C6000D122}" dt="2023-04-07T08:12:49.861" v="28" actId="26606"/>
          <ac:spMkLst>
            <pc:docMk/>
            <pc:sldMk cId="3709082878" sldId="261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2:49.861" v="28" actId="26606"/>
          <ac:spMkLst>
            <pc:docMk/>
            <pc:sldMk cId="3709082878" sldId="261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2:49.861" v="28" actId="26606"/>
          <ac:spMkLst>
            <pc:docMk/>
            <pc:sldMk cId="3709082878" sldId="261"/>
            <ac:spMk id="8" creationId="{4DA718D0-4865-4629-8134-44F68D41D574}"/>
          </ac:spMkLst>
        </pc:spChg>
        <pc:spChg chg="add">
          <ac:chgData name="Hakan Bozkurt" userId="982ed3d8-c352-45fa-9f96-37f09d2aad44" providerId="ADAL" clId="{1EE30ABB-8F43-E042-B81F-4B3C6000D122}" dt="2023-04-07T08:12:49.861" v="28" actId="26606"/>
          <ac:spMkLst>
            <pc:docMk/>
            <pc:sldMk cId="3709082878" sldId="261"/>
            <ac:spMk id="14" creationId="{CBC4F608-B4B8-48C3-9572-C0F061B1CD99}"/>
          </ac:spMkLst>
        </pc:spChg>
        <pc:grpChg chg="add">
          <ac:chgData name="Hakan Bozkurt" userId="982ed3d8-c352-45fa-9f96-37f09d2aad44" providerId="ADAL" clId="{1EE30ABB-8F43-E042-B81F-4B3C6000D122}" dt="2023-04-07T08:12:49.861" v="28" actId="26606"/>
          <ac:grpSpMkLst>
            <pc:docMk/>
            <pc:sldMk cId="3709082878" sldId="261"/>
            <ac:grpSpMk id="10" creationId="{65167ED7-6315-43AB-B1B6-C326D5FD8F84}"/>
          </ac:grpSpMkLst>
        </pc:grpChg>
      </pc:sldChg>
      <pc:sldChg chg="addSp modSp mod setBg">
        <pc:chgData name="Hakan Bozkurt" userId="982ed3d8-c352-45fa-9f96-37f09d2aad44" providerId="ADAL" clId="{1EE30ABB-8F43-E042-B81F-4B3C6000D122}" dt="2023-04-07T08:13:40.846" v="36" actId="26606"/>
        <pc:sldMkLst>
          <pc:docMk/>
          <pc:sldMk cId="3440208645" sldId="262"/>
        </pc:sldMkLst>
        <pc:spChg chg="mod">
          <ac:chgData name="Hakan Bozkurt" userId="982ed3d8-c352-45fa-9f96-37f09d2aad44" providerId="ADAL" clId="{1EE30ABB-8F43-E042-B81F-4B3C6000D122}" dt="2023-04-07T08:13:40.846" v="36" actId="26606"/>
          <ac:spMkLst>
            <pc:docMk/>
            <pc:sldMk cId="3440208645" sldId="262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3:40.846" v="36" actId="26606"/>
          <ac:spMkLst>
            <pc:docMk/>
            <pc:sldMk cId="3440208645" sldId="262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3:40.846" v="36" actId="26606"/>
          <ac:spMkLst>
            <pc:docMk/>
            <pc:sldMk cId="3440208645" sldId="262"/>
            <ac:spMk id="8" creationId="{3AD318CC-E2A8-4E27-9548-A047A78999B1}"/>
          </ac:spMkLst>
        </pc:spChg>
        <pc:spChg chg="add">
          <ac:chgData name="Hakan Bozkurt" userId="982ed3d8-c352-45fa-9f96-37f09d2aad44" providerId="ADAL" clId="{1EE30ABB-8F43-E042-B81F-4B3C6000D122}" dt="2023-04-07T08:13:40.846" v="36" actId="26606"/>
          <ac:spMkLst>
            <pc:docMk/>
            <pc:sldMk cId="3440208645" sldId="262"/>
            <ac:spMk id="14" creationId="{2C1BBA94-3F40-40AA-8BB9-E69E25E537C1}"/>
          </ac:spMkLst>
        </pc:spChg>
        <pc:grpChg chg="add">
          <ac:chgData name="Hakan Bozkurt" userId="982ed3d8-c352-45fa-9f96-37f09d2aad44" providerId="ADAL" clId="{1EE30ABB-8F43-E042-B81F-4B3C6000D122}" dt="2023-04-07T08:13:40.846" v="36" actId="26606"/>
          <ac:grpSpMkLst>
            <pc:docMk/>
            <pc:sldMk cId="3440208645" sldId="262"/>
            <ac:grpSpMk id="10" creationId="{B14B560F-9DD7-4302-A60B-EBD3EF59B073}"/>
          </ac:grpSpMkLst>
        </pc:grpChg>
      </pc:sldChg>
      <pc:sldChg chg="addSp modSp mod setBg">
        <pc:chgData name="Hakan Bozkurt" userId="982ed3d8-c352-45fa-9f96-37f09d2aad44" providerId="ADAL" clId="{1EE30ABB-8F43-E042-B81F-4B3C6000D122}" dt="2023-04-07T08:14:16.775" v="46" actId="26606"/>
        <pc:sldMkLst>
          <pc:docMk/>
          <pc:sldMk cId="165887004" sldId="263"/>
        </pc:sldMkLst>
        <pc:spChg chg="mod">
          <ac:chgData name="Hakan Bozkurt" userId="982ed3d8-c352-45fa-9f96-37f09d2aad44" providerId="ADAL" clId="{1EE30ABB-8F43-E042-B81F-4B3C6000D122}" dt="2023-04-07T08:14:16.775" v="46" actId="26606"/>
          <ac:spMkLst>
            <pc:docMk/>
            <pc:sldMk cId="165887004" sldId="263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14:16.775" v="46" actId="26606"/>
          <ac:spMkLst>
            <pc:docMk/>
            <pc:sldMk cId="165887004" sldId="263"/>
            <ac:spMk id="3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14:16.775" v="46" actId="26606"/>
          <ac:spMkLst>
            <pc:docMk/>
            <pc:sldMk cId="165887004" sldId="263"/>
            <ac:spMk id="8" creationId="{DBF61EA3-B236-439E-9C0B-340980D56BEE}"/>
          </ac:spMkLst>
        </pc:spChg>
        <pc:spChg chg="add">
          <ac:chgData name="Hakan Bozkurt" userId="982ed3d8-c352-45fa-9f96-37f09d2aad44" providerId="ADAL" clId="{1EE30ABB-8F43-E042-B81F-4B3C6000D122}" dt="2023-04-07T08:14:16.775" v="46" actId="26606"/>
          <ac:spMkLst>
            <pc:docMk/>
            <pc:sldMk cId="165887004" sldId="263"/>
            <ac:spMk id="14" creationId="{E659831F-0D9A-4C63-9EBB-8435B85A440F}"/>
          </ac:spMkLst>
        </pc:spChg>
        <pc:grpChg chg="add">
          <ac:chgData name="Hakan Bozkurt" userId="982ed3d8-c352-45fa-9f96-37f09d2aad44" providerId="ADAL" clId="{1EE30ABB-8F43-E042-B81F-4B3C6000D122}" dt="2023-04-07T08:14:16.775" v="46" actId="26606"/>
          <ac:grpSpMkLst>
            <pc:docMk/>
            <pc:sldMk cId="165887004" sldId="263"/>
            <ac:grpSpMk id="10" creationId="{28FAF094-D087-493F-8DF9-A486C2D6BBAA}"/>
          </ac:grpSpMkLst>
        </pc:grpChg>
      </pc:sldChg>
      <pc:sldChg chg="addSp modSp mod setBg">
        <pc:chgData name="Hakan Bozkurt" userId="982ed3d8-c352-45fa-9f96-37f09d2aad44" providerId="ADAL" clId="{1EE30ABB-8F43-E042-B81F-4B3C6000D122}" dt="2023-04-07T08:23:12.643" v="65" actId="26606"/>
        <pc:sldMkLst>
          <pc:docMk/>
          <pc:sldMk cId="4209992037" sldId="264"/>
        </pc:sldMkLst>
        <pc:spChg chg="mod">
          <ac:chgData name="Hakan Bozkurt" userId="982ed3d8-c352-45fa-9f96-37f09d2aad44" providerId="ADAL" clId="{1EE30ABB-8F43-E042-B81F-4B3C6000D122}" dt="2023-04-07T08:23:12.643" v="65" actId="26606"/>
          <ac:spMkLst>
            <pc:docMk/>
            <pc:sldMk cId="4209992037" sldId="264"/>
            <ac:spMk id="2" creationId="{00000000-0000-0000-0000-000000000000}"/>
          </ac:spMkLst>
        </pc:spChg>
        <pc:spChg chg="add">
          <ac:chgData name="Hakan Bozkurt" userId="982ed3d8-c352-45fa-9f96-37f09d2aad44" providerId="ADAL" clId="{1EE30ABB-8F43-E042-B81F-4B3C6000D122}" dt="2023-04-07T08:23:12.643" v="65" actId="26606"/>
          <ac:spMkLst>
            <pc:docMk/>
            <pc:sldMk cId="4209992037" sldId="264"/>
            <ac:spMk id="9" creationId="{F0DCC097-1DB8-4B6D-85D0-6FBA0E1CA4BA}"/>
          </ac:spMkLst>
        </pc:spChg>
        <pc:spChg chg="add">
          <ac:chgData name="Hakan Bozkurt" userId="982ed3d8-c352-45fa-9f96-37f09d2aad44" providerId="ADAL" clId="{1EE30ABB-8F43-E042-B81F-4B3C6000D122}" dt="2023-04-07T08:23:12.643" v="65" actId="26606"/>
          <ac:spMkLst>
            <pc:docMk/>
            <pc:sldMk cId="4209992037" sldId="264"/>
            <ac:spMk id="11" creationId="{E0B58608-23C8-4441-994D-C6823EEE1DB7}"/>
          </ac:spMkLst>
        </pc:spChg>
        <pc:picChg chg="mod">
          <ac:chgData name="Hakan Bozkurt" userId="982ed3d8-c352-45fa-9f96-37f09d2aad44" providerId="ADAL" clId="{1EE30ABB-8F43-E042-B81F-4B3C6000D122}" dt="2023-04-07T08:23:12.643" v="65" actId="26606"/>
          <ac:picMkLst>
            <pc:docMk/>
            <pc:sldMk cId="4209992037" sldId="264"/>
            <ac:picMk id="4" creationId="{00000000-0000-0000-0000-000000000000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23:35.787" v="68"/>
        <pc:sldMkLst>
          <pc:docMk/>
          <pc:sldMk cId="3521713675" sldId="265"/>
        </pc:sldMkLst>
        <pc:spChg chg="mod">
          <ac:chgData name="Hakan Bozkurt" userId="982ed3d8-c352-45fa-9f96-37f09d2aad44" providerId="ADAL" clId="{1EE30ABB-8F43-E042-B81F-4B3C6000D122}" dt="2023-04-07T08:23:33.521" v="67" actId="26606"/>
          <ac:spMkLst>
            <pc:docMk/>
            <pc:sldMk cId="3521713675" sldId="265"/>
            <ac:spMk id="2" creationId="{00000000-0000-0000-0000-000000000000}"/>
          </ac:spMkLst>
        </pc:spChg>
        <pc:spChg chg="add del mod">
          <ac:chgData name="Hakan Bozkurt" userId="982ed3d8-c352-45fa-9f96-37f09d2aad44" providerId="ADAL" clId="{1EE30ABB-8F43-E042-B81F-4B3C6000D122}" dt="2023-04-07T08:23:26.238" v="66" actId="21"/>
          <ac:spMkLst>
            <pc:docMk/>
            <pc:sldMk cId="3521713675" sldId="265"/>
            <ac:spMk id="4" creationId="{151C3589-28B4-4BD0-7722-BA67737AA440}"/>
          </ac:spMkLst>
        </pc:spChg>
        <pc:spChg chg="add mod">
          <ac:chgData name="Hakan Bozkurt" userId="982ed3d8-c352-45fa-9f96-37f09d2aad44" providerId="ADAL" clId="{1EE30ABB-8F43-E042-B81F-4B3C6000D122}" dt="2023-04-07T08:23:35.787" v="68"/>
          <ac:spMkLst>
            <pc:docMk/>
            <pc:sldMk cId="3521713675" sldId="265"/>
            <ac:spMk id="6" creationId="{3D930ADB-7F76-AE4A-5C12-C47E64C1D1B9}"/>
          </ac:spMkLst>
        </pc:spChg>
        <pc:spChg chg="add">
          <ac:chgData name="Hakan Bozkurt" userId="982ed3d8-c352-45fa-9f96-37f09d2aad44" providerId="ADAL" clId="{1EE30ABB-8F43-E042-B81F-4B3C6000D122}" dt="2023-04-07T08:23:33.521" v="67" actId="26606"/>
          <ac:spMkLst>
            <pc:docMk/>
            <pc:sldMk cId="3521713675" sldId="265"/>
            <ac:spMk id="10" creationId="{E914257E-1E2A-4AC7-89EC-1FB65C9C0A0D}"/>
          </ac:spMkLst>
        </pc:spChg>
        <pc:spChg chg="add">
          <ac:chgData name="Hakan Bozkurt" userId="982ed3d8-c352-45fa-9f96-37f09d2aad44" providerId="ADAL" clId="{1EE30ABB-8F43-E042-B81F-4B3C6000D122}" dt="2023-04-07T08:23:33.521" v="67" actId="26606"/>
          <ac:spMkLst>
            <pc:docMk/>
            <pc:sldMk cId="3521713675" sldId="265"/>
            <ac:spMk id="12" creationId="{03E1C8F1-97F5-489C-8308-958F09657254}"/>
          </ac:spMkLst>
        </pc:spChg>
        <pc:spChg chg="add">
          <ac:chgData name="Hakan Bozkurt" userId="982ed3d8-c352-45fa-9f96-37f09d2aad44" providerId="ADAL" clId="{1EE30ABB-8F43-E042-B81F-4B3C6000D122}" dt="2023-04-07T08:23:33.521" v="67" actId="26606"/>
          <ac:spMkLst>
            <pc:docMk/>
            <pc:sldMk cId="3521713675" sldId="265"/>
            <ac:spMk id="14" creationId="{DEB62645-D4DA-4E99-8344-B1536F63D108}"/>
          </ac:spMkLst>
        </pc:spChg>
        <pc:picChg chg="mod">
          <ac:chgData name="Hakan Bozkurt" userId="982ed3d8-c352-45fa-9f96-37f09d2aad44" providerId="ADAL" clId="{1EE30ABB-8F43-E042-B81F-4B3C6000D122}" dt="2023-04-07T08:23:33.521" v="67" actId="26606"/>
          <ac:picMkLst>
            <pc:docMk/>
            <pc:sldMk cId="3521713675" sldId="265"/>
            <ac:picMk id="5" creationId="{00000000-0000-0000-0000-000000000000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23:53.222" v="71" actId="26606"/>
        <pc:sldMkLst>
          <pc:docMk/>
          <pc:sldMk cId="1245634269" sldId="266"/>
        </pc:sldMkLst>
        <pc:spChg chg="mod">
          <ac:chgData name="Hakan Bozkurt" userId="982ed3d8-c352-45fa-9f96-37f09d2aad44" providerId="ADAL" clId="{1EE30ABB-8F43-E042-B81F-4B3C6000D122}" dt="2023-04-07T08:23:53.222" v="71" actId="26606"/>
          <ac:spMkLst>
            <pc:docMk/>
            <pc:sldMk cId="1245634269" sldId="266"/>
            <ac:spMk id="2" creationId="{00000000-0000-0000-0000-000000000000}"/>
          </ac:spMkLst>
        </pc:spChg>
        <pc:spChg chg="mod">
          <ac:chgData name="Hakan Bozkurt" userId="982ed3d8-c352-45fa-9f96-37f09d2aad44" providerId="ADAL" clId="{1EE30ABB-8F43-E042-B81F-4B3C6000D122}" dt="2023-04-07T08:23:53.222" v="71" actId="26606"/>
          <ac:spMkLst>
            <pc:docMk/>
            <pc:sldMk cId="1245634269" sldId="266"/>
            <ac:spMk id="3" creationId="{00000000-0000-0000-0000-000000000000}"/>
          </ac:spMkLst>
        </pc:spChg>
        <pc:spChg chg="add del">
          <ac:chgData name="Hakan Bozkurt" userId="982ed3d8-c352-45fa-9f96-37f09d2aad44" providerId="ADAL" clId="{1EE30ABB-8F43-E042-B81F-4B3C6000D122}" dt="2023-04-07T08:23:53.220" v="70" actId="26606"/>
          <ac:spMkLst>
            <pc:docMk/>
            <pc:sldMk cId="1245634269" sldId="266"/>
            <ac:spMk id="8" creationId="{DBF61EA3-B236-439E-9C0B-340980D56BEE}"/>
          </ac:spMkLst>
        </pc:spChg>
        <pc:spChg chg="add del">
          <ac:chgData name="Hakan Bozkurt" userId="982ed3d8-c352-45fa-9f96-37f09d2aad44" providerId="ADAL" clId="{1EE30ABB-8F43-E042-B81F-4B3C6000D122}" dt="2023-04-07T08:23:53.220" v="70" actId="26606"/>
          <ac:spMkLst>
            <pc:docMk/>
            <pc:sldMk cId="1245634269" sldId="266"/>
            <ac:spMk id="14" creationId="{E659831F-0D9A-4C63-9EBB-8435B85A440F}"/>
          </ac:spMkLst>
        </pc:spChg>
        <pc:spChg chg="add">
          <ac:chgData name="Hakan Bozkurt" userId="982ed3d8-c352-45fa-9f96-37f09d2aad44" providerId="ADAL" clId="{1EE30ABB-8F43-E042-B81F-4B3C6000D122}" dt="2023-04-07T08:23:53.222" v="71" actId="26606"/>
          <ac:spMkLst>
            <pc:docMk/>
            <pc:sldMk cId="1245634269" sldId="266"/>
            <ac:spMk id="16" creationId="{907EF6B7-1338-4443-8C46-6A318D952DFD}"/>
          </ac:spMkLst>
        </pc:spChg>
        <pc:spChg chg="add">
          <ac:chgData name="Hakan Bozkurt" userId="982ed3d8-c352-45fa-9f96-37f09d2aad44" providerId="ADAL" clId="{1EE30ABB-8F43-E042-B81F-4B3C6000D122}" dt="2023-04-07T08:23:53.222" v="71" actId="26606"/>
          <ac:spMkLst>
            <pc:docMk/>
            <pc:sldMk cId="1245634269" sldId="266"/>
            <ac:spMk id="17" creationId="{DAAE4CDD-124C-4DCF-9584-B6033B545DD5}"/>
          </ac:spMkLst>
        </pc:spChg>
        <pc:spChg chg="add">
          <ac:chgData name="Hakan Bozkurt" userId="982ed3d8-c352-45fa-9f96-37f09d2aad44" providerId="ADAL" clId="{1EE30ABB-8F43-E042-B81F-4B3C6000D122}" dt="2023-04-07T08:23:53.222" v="71" actId="26606"/>
          <ac:spMkLst>
            <pc:docMk/>
            <pc:sldMk cId="1245634269" sldId="266"/>
            <ac:spMk id="18" creationId="{081E4A58-353D-44AE-B2FC-2A74E2E400F7}"/>
          </ac:spMkLst>
        </pc:spChg>
        <pc:grpChg chg="add del">
          <ac:chgData name="Hakan Bozkurt" userId="982ed3d8-c352-45fa-9f96-37f09d2aad44" providerId="ADAL" clId="{1EE30ABB-8F43-E042-B81F-4B3C6000D122}" dt="2023-04-07T08:23:53.220" v="70" actId="26606"/>
          <ac:grpSpMkLst>
            <pc:docMk/>
            <pc:sldMk cId="1245634269" sldId="266"/>
            <ac:grpSpMk id="10" creationId="{28FAF094-D087-493F-8DF9-A486C2D6BBAA}"/>
          </ac:grpSpMkLst>
        </pc:grpChg>
      </pc:sldChg>
      <pc:sldChg chg="addSp delSp modSp mod setBg">
        <pc:chgData name="Hakan Bozkurt" userId="982ed3d8-c352-45fa-9f96-37f09d2aad44" providerId="ADAL" clId="{1EE30ABB-8F43-E042-B81F-4B3C6000D122}" dt="2023-04-07T08:24:27.673" v="80" actId="26606"/>
        <pc:sldMkLst>
          <pc:docMk/>
          <pc:sldMk cId="1055738543" sldId="267"/>
        </pc:sldMkLst>
        <pc:spChg chg="mod">
          <ac:chgData name="Hakan Bozkurt" userId="982ed3d8-c352-45fa-9f96-37f09d2aad44" providerId="ADAL" clId="{1EE30ABB-8F43-E042-B81F-4B3C6000D122}" dt="2023-04-07T08:24:27.673" v="80" actId="26606"/>
          <ac:spMkLst>
            <pc:docMk/>
            <pc:sldMk cId="1055738543" sldId="267"/>
            <ac:spMk id="2" creationId="{4A8DD20A-DEB0-46EC-B4CD-FC7379467C3E}"/>
          </ac:spMkLst>
        </pc:spChg>
        <pc:spChg chg="mod ord">
          <ac:chgData name="Hakan Bozkurt" userId="982ed3d8-c352-45fa-9f96-37f09d2aad44" providerId="ADAL" clId="{1EE30ABB-8F43-E042-B81F-4B3C6000D122}" dt="2023-04-07T08:24:27.673" v="80" actId="26606"/>
          <ac:spMkLst>
            <pc:docMk/>
            <pc:sldMk cId="1055738543" sldId="267"/>
            <ac:spMk id="3" creationId="{2E8EADCA-B834-4A4E-8632-55859C643FCB}"/>
          </ac:spMkLst>
        </pc:spChg>
        <pc:spChg chg="add del">
          <ac:chgData name="Hakan Bozkurt" userId="982ed3d8-c352-45fa-9f96-37f09d2aad44" providerId="ADAL" clId="{1EE30ABB-8F43-E042-B81F-4B3C6000D122}" dt="2023-04-07T08:24:06.071" v="73" actId="26606"/>
          <ac:spMkLst>
            <pc:docMk/>
            <pc:sldMk cId="1055738543" sldId="267"/>
            <ac:spMk id="9" creationId="{3756B343-807D-456E-AA26-80E96B75D13B}"/>
          </ac:spMkLst>
        </pc:spChg>
        <pc:spChg chg="add del">
          <ac:chgData name="Hakan Bozkurt" userId="982ed3d8-c352-45fa-9f96-37f09d2aad44" providerId="ADAL" clId="{1EE30ABB-8F43-E042-B81F-4B3C6000D122}" dt="2023-04-07T08:24:06.071" v="73" actId="26606"/>
          <ac:spMkLst>
            <pc:docMk/>
            <pc:sldMk cId="1055738543" sldId="267"/>
            <ac:spMk id="11" creationId="{08980754-6F4B-43C9-B9BE-127B6BED6586}"/>
          </ac:spMkLst>
        </pc:spChg>
        <pc:spChg chg="add del">
          <ac:chgData name="Hakan Bozkurt" userId="982ed3d8-c352-45fa-9f96-37f09d2aad44" providerId="ADAL" clId="{1EE30ABB-8F43-E042-B81F-4B3C6000D122}" dt="2023-04-07T08:24:06.071" v="73" actId="26606"/>
          <ac:spMkLst>
            <pc:docMk/>
            <pc:sldMk cId="1055738543" sldId="267"/>
            <ac:spMk id="13" creationId="{2C1BBA94-3F40-40AA-8BB9-E69E25E537C1}"/>
          </ac:spMkLst>
        </pc:spChg>
        <pc:spChg chg="add del">
          <ac:chgData name="Hakan Bozkurt" userId="982ed3d8-c352-45fa-9f96-37f09d2aad44" providerId="ADAL" clId="{1EE30ABB-8F43-E042-B81F-4B3C6000D122}" dt="2023-04-07T08:24:06.071" v="73" actId="26606"/>
          <ac:spMkLst>
            <pc:docMk/>
            <pc:sldMk cId="1055738543" sldId="267"/>
            <ac:spMk id="15" creationId="{169CC832-2974-4E8D-90ED-3E2941BA7336}"/>
          </ac:spMkLst>
        </pc:spChg>
        <pc:spChg chg="add del">
          <ac:chgData name="Hakan Bozkurt" userId="982ed3d8-c352-45fa-9f96-37f09d2aad44" providerId="ADAL" clId="{1EE30ABB-8F43-E042-B81F-4B3C6000D122}" dt="2023-04-07T08:24:06.071" v="73" actId="26606"/>
          <ac:spMkLst>
            <pc:docMk/>
            <pc:sldMk cId="1055738543" sldId="267"/>
            <ac:spMk id="17" creationId="{55222F96-971A-4F90-B841-6BAB416C7AC1}"/>
          </ac:spMkLst>
        </pc:spChg>
        <pc:spChg chg="add del">
          <ac:chgData name="Hakan Bozkurt" userId="982ed3d8-c352-45fa-9f96-37f09d2aad44" providerId="ADAL" clId="{1EE30ABB-8F43-E042-B81F-4B3C6000D122}" dt="2023-04-07T08:24:09.331" v="75" actId="26606"/>
          <ac:spMkLst>
            <pc:docMk/>
            <pc:sldMk cId="1055738543" sldId="267"/>
            <ac:spMk id="19" creationId="{5D13CC36-B950-4F02-9BAF-9A7EB267398C}"/>
          </ac:spMkLst>
        </pc:spChg>
        <pc:spChg chg="add del">
          <ac:chgData name="Hakan Bozkurt" userId="982ed3d8-c352-45fa-9f96-37f09d2aad44" providerId="ADAL" clId="{1EE30ABB-8F43-E042-B81F-4B3C6000D122}" dt="2023-04-07T08:24:09.331" v="75" actId="26606"/>
          <ac:spMkLst>
            <pc:docMk/>
            <pc:sldMk cId="1055738543" sldId="267"/>
            <ac:spMk id="20" creationId="{C1657055-16FE-41A2-B207-7880F6DCAB24}"/>
          </ac:spMkLst>
        </pc:spChg>
        <pc:spChg chg="add del">
          <ac:chgData name="Hakan Bozkurt" userId="982ed3d8-c352-45fa-9f96-37f09d2aad44" providerId="ADAL" clId="{1EE30ABB-8F43-E042-B81F-4B3C6000D122}" dt="2023-04-07T08:24:09.331" v="75" actId="26606"/>
          <ac:spMkLst>
            <pc:docMk/>
            <pc:sldMk cId="1055738543" sldId="267"/>
            <ac:spMk id="21" creationId="{F3BD3BB9-3CB5-4253-A27D-6B7904723DE3}"/>
          </ac:spMkLst>
        </pc:spChg>
        <pc:spChg chg="add del">
          <ac:chgData name="Hakan Bozkurt" userId="982ed3d8-c352-45fa-9f96-37f09d2aad44" providerId="ADAL" clId="{1EE30ABB-8F43-E042-B81F-4B3C6000D122}" dt="2023-04-07T08:24:23.960" v="77" actId="26606"/>
          <ac:spMkLst>
            <pc:docMk/>
            <pc:sldMk cId="1055738543" sldId="267"/>
            <ac:spMk id="23" creationId="{7D07B7BC-3270-4CF3-A7AA-0937908AD58A}"/>
          </ac:spMkLst>
        </pc:spChg>
        <pc:spChg chg="add del">
          <ac:chgData name="Hakan Bozkurt" userId="982ed3d8-c352-45fa-9f96-37f09d2aad44" providerId="ADAL" clId="{1EE30ABB-8F43-E042-B81F-4B3C6000D122}" dt="2023-04-07T08:24:27.671" v="79" actId="26606"/>
          <ac:spMkLst>
            <pc:docMk/>
            <pc:sldMk cId="1055738543" sldId="267"/>
            <ac:spMk id="32" creationId="{2EB492CD-616E-47F8-933B-5E2D952A0593}"/>
          </ac:spMkLst>
        </pc:spChg>
        <pc:spChg chg="add del">
          <ac:chgData name="Hakan Bozkurt" userId="982ed3d8-c352-45fa-9f96-37f09d2aad44" providerId="ADAL" clId="{1EE30ABB-8F43-E042-B81F-4B3C6000D122}" dt="2023-04-07T08:24:27.671" v="79" actId="26606"/>
          <ac:spMkLst>
            <pc:docMk/>
            <pc:sldMk cId="1055738543" sldId="267"/>
            <ac:spMk id="33" creationId="{59383CF9-23B5-4335-9B21-1791C4CF1C75}"/>
          </ac:spMkLst>
        </pc:spChg>
        <pc:spChg chg="add del">
          <ac:chgData name="Hakan Bozkurt" userId="982ed3d8-c352-45fa-9f96-37f09d2aad44" providerId="ADAL" clId="{1EE30ABB-8F43-E042-B81F-4B3C6000D122}" dt="2023-04-07T08:24:27.671" v="79" actId="26606"/>
          <ac:spMkLst>
            <pc:docMk/>
            <pc:sldMk cId="1055738543" sldId="267"/>
            <ac:spMk id="34" creationId="{0007FE00-9498-4706-B255-6437B0252C02}"/>
          </ac:spMkLst>
        </pc:spChg>
        <pc:spChg chg="add">
          <ac:chgData name="Hakan Bozkurt" userId="982ed3d8-c352-45fa-9f96-37f09d2aad44" providerId="ADAL" clId="{1EE30ABB-8F43-E042-B81F-4B3C6000D122}" dt="2023-04-07T08:24:27.673" v="80" actId="26606"/>
          <ac:spMkLst>
            <pc:docMk/>
            <pc:sldMk cId="1055738543" sldId="267"/>
            <ac:spMk id="36" creationId="{4AC6B390-BC59-4F1D-A0EE-D71A92F0A0B2}"/>
          </ac:spMkLst>
        </pc:spChg>
        <pc:spChg chg="add">
          <ac:chgData name="Hakan Bozkurt" userId="982ed3d8-c352-45fa-9f96-37f09d2aad44" providerId="ADAL" clId="{1EE30ABB-8F43-E042-B81F-4B3C6000D122}" dt="2023-04-07T08:24:27.673" v="80" actId="26606"/>
          <ac:spMkLst>
            <pc:docMk/>
            <pc:sldMk cId="1055738543" sldId="267"/>
            <ac:spMk id="37" creationId="{B6C60D79-16F1-4C4B-B7E3-7634E7069CDE}"/>
          </ac:spMkLst>
        </pc:spChg>
        <pc:spChg chg="add">
          <ac:chgData name="Hakan Bozkurt" userId="982ed3d8-c352-45fa-9f96-37f09d2aad44" providerId="ADAL" clId="{1EE30ABB-8F43-E042-B81F-4B3C6000D122}" dt="2023-04-07T08:24:27.673" v="80" actId="26606"/>
          <ac:spMkLst>
            <pc:docMk/>
            <pc:sldMk cId="1055738543" sldId="267"/>
            <ac:spMk id="38" creationId="{426B127E-6498-4C77-9C9D-4553A5113B80}"/>
          </ac:spMkLst>
        </pc:spChg>
        <pc:grpChg chg="add del">
          <ac:chgData name="Hakan Bozkurt" userId="982ed3d8-c352-45fa-9f96-37f09d2aad44" providerId="ADAL" clId="{1EE30ABB-8F43-E042-B81F-4B3C6000D122}" dt="2023-04-07T08:24:23.960" v="77" actId="26606"/>
          <ac:grpSpMkLst>
            <pc:docMk/>
            <pc:sldMk cId="1055738543" sldId="267"/>
            <ac:grpSpMk id="24" creationId="{3248F5E6-4377-481A-9615-8B26AF96A076}"/>
          </ac:grpSpMkLst>
        </pc:grpChg>
        <pc:grpChg chg="add del">
          <ac:chgData name="Hakan Bozkurt" userId="982ed3d8-c352-45fa-9f96-37f09d2aad44" providerId="ADAL" clId="{1EE30ABB-8F43-E042-B81F-4B3C6000D122}" dt="2023-04-07T08:24:23.960" v="77" actId="26606"/>
          <ac:grpSpMkLst>
            <pc:docMk/>
            <pc:sldMk cId="1055738543" sldId="267"/>
            <ac:grpSpMk id="26" creationId="{E27AF472-EAE3-4572-AB69-B92BD10DBC6D}"/>
          </ac:grpSpMkLst>
        </pc:grpChg>
        <pc:picChg chg="mod ord">
          <ac:chgData name="Hakan Bozkurt" userId="982ed3d8-c352-45fa-9f96-37f09d2aad44" providerId="ADAL" clId="{1EE30ABB-8F43-E042-B81F-4B3C6000D122}" dt="2023-04-07T08:24:27.673" v="80" actId="26606"/>
          <ac:picMkLst>
            <pc:docMk/>
            <pc:sldMk cId="1055738543" sldId="267"/>
            <ac:picMk id="4" creationId="{99616096-2C68-4D85-A6F7-A7F6B2A37F5A}"/>
          </ac:picMkLst>
        </pc:picChg>
      </pc:sldChg>
      <pc:sldChg chg="addSp modSp mod setBg">
        <pc:chgData name="Hakan Bozkurt" userId="982ed3d8-c352-45fa-9f96-37f09d2aad44" providerId="ADAL" clId="{1EE30ABB-8F43-E042-B81F-4B3C6000D122}" dt="2023-04-07T08:24:38.439" v="81" actId="26606"/>
        <pc:sldMkLst>
          <pc:docMk/>
          <pc:sldMk cId="1964432422" sldId="268"/>
        </pc:sldMkLst>
        <pc:spChg chg="mo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2" creationId="{79A55C36-B80F-4F61-8BF0-4606499C5C66}"/>
          </ac:spMkLst>
        </pc:spChg>
        <pc:spChg chg="mo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3" creationId="{FD2054EB-DD33-46BE-8A60-505B2D1363E5}"/>
          </ac:spMkLst>
        </pc:spChg>
        <pc:spChg chg="mo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5" creationId="{87D6B1B7-D1BC-4CB9-82BA-3B4AE0644958}"/>
          </ac:spMkLst>
        </pc:spChg>
        <pc:spChg chg="ad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11" creationId="{6D1A2CED-DA9B-4CCF-8215-CFC65FE71603}"/>
          </ac:spMkLst>
        </pc:spChg>
        <pc:spChg chg="ad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13" creationId="{562DFC44-A40C-4573-9230-B3EDB3EC8EEB}"/>
          </ac:spMkLst>
        </pc:spChg>
        <pc:spChg chg="add">
          <ac:chgData name="Hakan Bozkurt" userId="982ed3d8-c352-45fa-9f96-37f09d2aad44" providerId="ADAL" clId="{1EE30ABB-8F43-E042-B81F-4B3C6000D122}" dt="2023-04-07T08:24:38.439" v="81" actId="26606"/>
          <ac:spMkLst>
            <pc:docMk/>
            <pc:sldMk cId="1964432422" sldId="268"/>
            <ac:spMk id="15" creationId="{15589D35-CF9F-4DE9-A792-8571A09E9BC9}"/>
          </ac:spMkLst>
        </pc:spChg>
        <pc:picChg chg="mod">
          <ac:chgData name="Hakan Bozkurt" userId="982ed3d8-c352-45fa-9f96-37f09d2aad44" providerId="ADAL" clId="{1EE30ABB-8F43-E042-B81F-4B3C6000D122}" dt="2023-04-07T08:24:38.439" v="81" actId="26606"/>
          <ac:picMkLst>
            <pc:docMk/>
            <pc:sldMk cId="1964432422" sldId="268"/>
            <ac:picMk id="4" creationId="{30EAE281-9978-4F2A-B273-3FEF8AD8272D}"/>
          </ac:picMkLst>
        </pc:picChg>
      </pc:sldChg>
      <pc:sldChg chg="addSp modSp mod setBg">
        <pc:chgData name="Hakan Bozkurt" userId="982ed3d8-c352-45fa-9f96-37f09d2aad44" providerId="ADAL" clId="{1EE30ABB-8F43-E042-B81F-4B3C6000D122}" dt="2023-04-07T08:24:46.408" v="82" actId="26606"/>
        <pc:sldMkLst>
          <pc:docMk/>
          <pc:sldMk cId="3669647468" sldId="269"/>
        </pc:sldMkLst>
        <pc:spChg chg="mod">
          <ac:chgData name="Hakan Bozkurt" userId="982ed3d8-c352-45fa-9f96-37f09d2aad44" providerId="ADAL" clId="{1EE30ABB-8F43-E042-B81F-4B3C6000D122}" dt="2023-04-07T08:24:46.408" v="82" actId="26606"/>
          <ac:spMkLst>
            <pc:docMk/>
            <pc:sldMk cId="3669647468" sldId="269"/>
            <ac:spMk id="2" creationId="{EDF8B192-489B-4E93-9A30-22F6E2132BAB}"/>
          </ac:spMkLst>
        </pc:spChg>
        <pc:spChg chg="mod">
          <ac:chgData name="Hakan Bozkurt" userId="982ed3d8-c352-45fa-9f96-37f09d2aad44" providerId="ADAL" clId="{1EE30ABB-8F43-E042-B81F-4B3C6000D122}" dt="2023-04-07T08:24:46.408" v="82" actId="26606"/>
          <ac:spMkLst>
            <pc:docMk/>
            <pc:sldMk cId="3669647468" sldId="269"/>
            <ac:spMk id="6" creationId="{D9ACC635-0896-4631-9E0B-C233373D980A}"/>
          </ac:spMkLst>
        </pc:spChg>
        <pc:spChg chg="mod">
          <ac:chgData name="Hakan Bozkurt" userId="982ed3d8-c352-45fa-9f96-37f09d2aad44" providerId="ADAL" clId="{1EE30ABB-8F43-E042-B81F-4B3C6000D122}" dt="2023-04-07T08:24:46.408" v="82" actId="26606"/>
          <ac:spMkLst>
            <pc:docMk/>
            <pc:sldMk cId="3669647468" sldId="269"/>
            <ac:spMk id="7" creationId="{442871B7-72F5-434B-81E1-1B7CA94B78DC}"/>
          </ac:spMkLst>
        </pc:spChg>
        <pc:spChg chg="add">
          <ac:chgData name="Hakan Bozkurt" userId="982ed3d8-c352-45fa-9f96-37f09d2aad44" providerId="ADAL" clId="{1EE30ABB-8F43-E042-B81F-4B3C6000D122}" dt="2023-04-07T08:24:46.408" v="82" actId="26606"/>
          <ac:spMkLst>
            <pc:docMk/>
            <pc:sldMk cId="3669647468" sldId="269"/>
            <ac:spMk id="12" creationId="{08953E74-D241-4DDF-8508-F0365EA13A92}"/>
          </ac:spMkLst>
        </pc:spChg>
        <pc:spChg chg="add">
          <ac:chgData name="Hakan Bozkurt" userId="982ed3d8-c352-45fa-9f96-37f09d2aad44" providerId="ADAL" clId="{1EE30ABB-8F43-E042-B81F-4B3C6000D122}" dt="2023-04-07T08:24:46.408" v="82" actId="26606"/>
          <ac:spMkLst>
            <pc:docMk/>
            <pc:sldMk cId="3669647468" sldId="269"/>
            <ac:spMk id="14" creationId="{5C3C901A-B2F4-4A3C-BCDD-7C8D587ECA2E}"/>
          </ac:spMkLst>
        </pc:spChg>
        <pc:picChg chg="mod">
          <ac:chgData name="Hakan Bozkurt" userId="982ed3d8-c352-45fa-9f96-37f09d2aad44" providerId="ADAL" clId="{1EE30ABB-8F43-E042-B81F-4B3C6000D122}" dt="2023-04-07T08:24:46.408" v="82" actId="26606"/>
          <ac:picMkLst>
            <pc:docMk/>
            <pc:sldMk cId="3669647468" sldId="269"/>
            <ac:picMk id="4" creationId="{B5E9B7AB-A2DE-4D33-B249-FC15BAAD9AB2}"/>
          </ac:picMkLst>
        </pc:picChg>
        <pc:picChg chg="mod">
          <ac:chgData name="Hakan Bozkurt" userId="982ed3d8-c352-45fa-9f96-37f09d2aad44" providerId="ADAL" clId="{1EE30ABB-8F43-E042-B81F-4B3C6000D122}" dt="2023-04-07T08:24:46.408" v="82" actId="26606"/>
          <ac:picMkLst>
            <pc:docMk/>
            <pc:sldMk cId="3669647468" sldId="269"/>
            <ac:picMk id="5" creationId="{45249AAE-B2F9-4886-8B97-9C62EC1BC11B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25:01.764" v="85" actId="26606"/>
        <pc:sldMkLst>
          <pc:docMk/>
          <pc:sldMk cId="1555730979" sldId="270"/>
        </pc:sldMkLst>
        <pc:spChg chg="mo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2" creationId="{9E031EB6-3B3C-4A8E-AA55-B18CE3878042}"/>
          </ac:spMkLst>
        </pc:spChg>
        <pc:spChg chg="mo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3" creationId="{749E1004-ED4A-4238-A792-C493688920CD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8" creationId="{E92FEB64-6EEA-4759-B4A4-BD2C1E660BA8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10" creationId="{B10BB131-AC8E-4A8E-A5D1-36260F720C3B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12" creationId="{14847E93-7DC1-4D4B-8829-B19AA7137C50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14" creationId="{5566D6E1-03A1-4D73-A4E0-35D74D568A04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16" creationId="{9F835A99-04AC-494A-A572-AFE8413CC938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18" creationId="{7B786209-1B0B-4CA9-9BDD-F7327066A84D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20" creationId="{2D2964BB-484D-45AE-AD66-D407D0629652}"/>
          </ac:spMkLst>
        </pc:spChg>
        <pc:spChg chg="add del">
          <ac:chgData name="Hakan Bozkurt" userId="982ed3d8-c352-45fa-9f96-37f09d2aad44" providerId="ADAL" clId="{1EE30ABB-8F43-E042-B81F-4B3C6000D122}" dt="2023-04-07T08:25:01.753" v="84" actId="26606"/>
          <ac:spMkLst>
            <pc:docMk/>
            <pc:sldMk cId="1555730979" sldId="270"/>
            <ac:spMk id="22" creationId="{6691AC69-A76E-4DAB-B565-468B6B87ACF3}"/>
          </ac:spMkLst>
        </pc:spChg>
        <pc:spChg chg="ad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24" creationId="{1C799903-48D5-4A31-A1A2-541072D9771E}"/>
          </ac:spMkLst>
        </pc:spChg>
        <pc:spChg chg="ad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25" creationId="{8EFFF109-FC58-4FD3-BE05-9775A1310F55}"/>
          </ac:spMkLst>
        </pc:spChg>
        <pc:spChg chg="ad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26" creationId="{E1B96AD6-92A9-4273-A62B-96A1C3E0BA95}"/>
          </ac:spMkLst>
        </pc:spChg>
        <pc:spChg chg="add">
          <ac:chgData name="Hakan Bozkurt" userId="982ed3d8-c352-45fa-9f96-37f09d2aad44" providerId="ADAL" clId="{1EE30ABB-8F43-E042-B81F-4B3C6000D122}" dt="2023-04-07T08:25:01.764" v="85" actId="26606"/>
          <ac:spMkLst>
            <pc:docMk/>
            <pc:sldMk cId="1555730979" sldId="270"/>
            <ac:spMk id="27" creationId="{463EEC44-1BA3-44ED-81FC-A644B04B2A44}"/>
          </ac:spMkLst>
        </pc:spChg>
      </pc:sldChg>
      <pc:sldChg chg="addSp delSp modSp mod setBg">
        <pc:chgData name="Hakan Bozkurt" userId="982ed3d8-c352-45fa-9f96-37f09d2aad44" providerId="ADAL" clId="{1EE30ABB-8F43-E042-B81F-4B3C6000D122}" dt="2023-04-07T08:33:39.265" v="285" actId="1076"/>
        <pc:sldMkLst>
          <pc:docMk/>
          <pc:sldMk cId="226338864" sldId="271"/>
        </pc:sldMkLst>
        <pc:spChg chg="mod">
          <ac:chgData name="Hakan Bozkurt" userId="982ed3d8-c352-45fa-9f96-37f09d2aad44" providerId="ADAL" clId="{1EE30ABB-8F43-E042-B81F-4B3C6000D122}" dt="2023-04-07T08:25:21.690" v="88" actId="26606"/>
          <ac:spMkLst>
            <pc:docMk/>
            <pc:sldMk cId="226338864" sldId="271"/>
            <ac:spMk id="2" creationId="{392E1400-CF68-4315-8848-C60DC9AFFB43}"/>
          </ac:spMkLst>
        </pc:spChg>
        <pc:spChg chg="mod ord">
          <ac:chgData name="Hakan Bozkurt" userId="982ed3d8-c352-45fa-9f96-37f09d2aad44" providerId="ADAL" clId="{1EE30ABB-8F43-E042-B81F-4B3C6000D122}" dt="2023-04-07T08:25:21.690" v="88" actId="26606"/>
          <ac:spMkLst>
            <pc:docMk/>
            <pc:sldMk cId="226338864" sldId="271"/>
            <ac:spMk id="3" creationId="{54344B02-0424-468D-9642-83F359B85584}"/>
          </ac:spMkLst>
        </pc:spChg>
        <pc:spChg chg="add mod">
          <ac:chgData name="Hakan Bozkurt" userId="982ed3d8-c352-45fa-9f96-37f09d2aad44" providerId="ADAL" clId="{1EE30ABB-8F43-E042-B81F-4B3C6000D122}" dt="2023-04-07T08:33:39.265" v="285" actId="1076"/>
          <ac:spMkLst>
            <pc:docMk/>
            <pc:sldMk cId="226338864" sldId="271"/>
            <ac:spMk id="5" creationId="{DA994D9D-B059-CCC1-294A-08041356E839}"/>
          </ac:spMkLst>
        </pc:spChg>
        <pc:spChg chg="add del">
          <ac:chgData name="Hakan Bozkurt" userId="982ed3d8-c352-45fa-9f96-37f09d2aad44" providerId="ADAL" clId="{1EE30ABB-8F43-E042-B81F-4B3C6000D122}" dt="2023-04-07T08:25:21.687" v="87" actId="26606"/>
          <ac:spMkLst>
            <pc:docMk/>
            <pc:sldMk cId="226338864" sldId="271"/>
            <ac:spMk id="9" creationId="{F541DB91-0B10-46D9-B34B-7BFF9602606D}"/>
          </ac:spMkLst>
        </pc:spChg>
        <pc:spChg chg="add del">
          <ac:chgData name="Hakan Bozkurt" userId="982ed3d8-c352-45fa-9f96-37f09d2aad44" providerId="ADAL" clId="{1EE30ABB-8F43-E042-B81F-4B3C6000D122}" dt="2023-04-07T08:25:21.687" v="87" actId="26606"/>
          <ac:spMkLst>
            <pc:docMk/>
            <pc:sldMk cId="226338864" sldId="271"/>
            <ac:spMk id="11" creationId="{9CF7FE1C-8BC5-4B0C-A2BC-93AB72C90FDD}"/>
          </ac:spMkLst>
        </pc:spChg>
        <pc:spChg chg="add">
          <ac:chgData name="Hakan Bozkurt" userId="982ed3d8-c352-45fa-9f96-37f09d2aad44" providerId="ADAL" clId="{1EE30ABB-8F43-E042-B81F-4B3C6000D122}" dt="2023-04-07T08:25:21.690" v="88" actId="26606"/>
          <ac:spMkLst>
            <pc:docMk/>
            <pc:sldMk cId="226338864" sldId="271"/>
            <ac:spMk id="13" creationId="{A7B99495-F43F-4D80-A44F-2CB4764EB90B}"/>
          </ac:spMkLst>
        </pc:spChg>
        <pc:spChg chg="add">
          <ac:chgData name="Hakan Bozkurt" userId="982ed3d8-c352-45fa-9f96-37f09d2aad44" providerId="ADAL" clId="{1EE30ABB-8F43-E042-B81F-4B3C6000D122}" dt="2023-04-07T08:25:21.690" v="88" actId="26606"/>
          <ac:spMkLst>
            <pc:docMk/>
            <pc:sldMk cId="226338864" sldId="271"/>
            <ac:spMk id="14" creationId="{77C59BEC-C4CC-4741-B975-08C543178D3D}"/>
          </ac:spMkLst>
        </pc:spChg>
        <pc:spChg chg="add">
          <ac:chgData name="Hakan Bozkurt" userId="982ed3d8-c352-45fa-9f96-37f09d2aad44" providerId="ADAL" clId="{1EE30ABB-8F43-E042-B81F-4B3C6000D122}" dt="2023-04-07T08:25:21.690" v="88" actId="26606"/>
          <ac:spMkLst>
            <pc:docMk/>
            <pc:sldMk cId="226338864" sldId="271"/>
            <ac:spMk id="15" creationId="{72DEF309-605D-4117-9340-6D589B6C3A34}"/>
          </ac:spMkLst>
        </pc:spChg>
        <pc:picChg chg="mod">
          <ac:chgData name="Hakan Bozkurt" userId="982ed3d8-c352-45fa-9f96-37f09d2aad44" providerId="ADAL" clId="{1EE30ABB-8F43-E042-B81F-4B3C6000D122}" dt="2023-04-07T08:25:21.690" v="88" actId="26606"/>
          <ac:picMkLst>
            <pc:docMk/>
            <pc:sldMk cId="226338864" sldId="271"/>
            <ac:picMk id="4" creationId="{EBF8B216-2420-4AF0-A93D-5FE49C883A06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25:43.884" v="91" actId="26606"/>
        <pc:sldMkLst>
          <pc:docMk/>
          <pc:sldMk cId="1883029454" sldId="273"/>
        </pc:sldMkLst>
        <pc:spChg chg="mod">
          <ac:chgData name="Hakan Bozkurt" userId="982ed3d8-c352-45fa-9f96-37f09d2aad44" providerId="ADAL" clId="{1EE30ABB-8F43-E042-B81F-4B3C6000D122}" dt="2023-04-07T08:25:43.884" v="91" actId="26606"/>
          <ac:spMkLst>
            <pc:docMk/>
            <pc:sldMk cId="1883029454" sldId="273"/>
            <ac:spMk id="2" creationId="{DF697AF9-8363-4D1F-A499-79C00E88686C}"/>
          </ac:spMkLst>
        </pc:spChg>
        <pc:spChg chg="mod">
          <ac:chgData name="Hakan Bozkurt" userId="982ed3d8-c352-45fa-9f96-37f09d2aad44" providerId="ADAL" clId="{1EE30ABB-8F43-E042-B81F-4B3C6000D122}" dt="2023-04-07T08:25:43.884" v="91" actId="26606"/>
          <ac:spMkLst>
            <pc:docMk/>
            <pc:sldMk cId="1883029454" sldId="273"/>
            <ac:spMk id="3" creationId="{7426E011-FC99-4A73-B0C0-02657F1BA827}"/>
          </ac:spMkLst>
        </pc:spChg>
        <pc:spChg chg="add del">
          <ac:chgData name="Hakan Bozkurt" userId="982ed3d8-c352-45fa-9f96-37f09d2aad44" providerId="ADAL" clId="{1EE30ABB-8F43-E042-B81F-4B3C6000D122}" dt="2023-04-07T08:25:43.818" v="90" actId="26606"/>
          <ac:spMkLst>
            <pc:docMk/>
            <pc:sldMk cId="1883029454" sldId="273"/>
            <ac:spMk id="9" creationId="{1ECAB1E8-8195-4748-BE71-FF806D86892E}"/>
          </ac:spMkLst>
        </pc:spChg>
        <pc:spChg chg="add del">
          <ac:chgData name="Hakan Bozkurt" userId="982ed3d8-c352-45fa-9f96-37f09d2aad44" providerId="ADAL" clId="{1EE30ABB-8F43-E042-B81F-4B3C6000D122}" dt="2023-04-07T08:25:43.818" v="90" actId="26606"/>
          <ac:spMkLst>
            <pc:docMk/>
            <pc:sldMk cId="1883029454" sldId="273"/>
            <ac:spMk id="11" creationId="{57F6BDD4-E066-4008-8011-6CC31AEB4556}"/>
          </ac:spMkLst>
        </pc:spChg>
        <pc:spChg chg="add del">
          <ac:chgData name="Hakan Bozkurt" userId="982ed3d8-c352-45fa-9f96-37f09d2aad44" providerId="ADAL" clId="{1EE30ABB-8F43-E042-B81F-4B3C6000D122}" dt="2023-04-07T08:25:43.818" v="90" actId="26606"/>
          <ac:spMkLst>
            <pc:docMk/>
            <pc:sldMk cId="1883029454" sldId="273"/>
            <ac:spMk id="13" creationId="{2711A8FB-68FC-45FC-B01E-38F809E2D439}"/>
          </ac:spMkLst>
        </pc:spChg>
        <pc:spChg chg="add del">
          <ac:chgData name="Hakan Bozkurt" userId="982ed3d8-c352-45fa-9f96-37f09d2aad44" providerId="ADAL" clId="{1EE30ABB-8F43-E042-B81F-4B3C6000D122}" dt="2023-04-07T08:25:43.818" v="90" actId="26606"/>
          <ac:spMkLst>
            <pc:docMk/>
            <pc:sldMk cId="1883029454" sldId="273"/>
            <ac:spMk id="15" creationId="{2A865FE3-5FC9-4049-87CF-30019C46C0F5}"/>
          </ac:spMkLst>
        </pc:spChg>
        <pc:spChg chg="add">
          <ac:chgData name="Hakan Bozkurt" userId="982ed3d8-c352-45fa-9f96-37f09d2aad44" providerId="ADAL" clId="{1EE30ABB-8F43-E042-B81F-4B3C6000D122}" dt="2023-04-07T08:25:43.884" v="91" actId="26606"/>
          <ac:spMkLst>
            <pc:docMk/>
            <pc:sldMk cId="1883029454" sldId="273"/>
            <ac:spMk id="25" creationId="{913AE63C-D5B4-45D1-ACFC-648CFFCF9805}"/>
          </ac:spMkLst>
        </pc:spChg>
        <pc:spChg chg="add">
          <ac:chgData name="Hakan Bozkurt" userId="982ed3d8-c352-45fa-9f96-37f09d2aad44" providerId="ADAL" clId="{1EE30ABB-8F43-E042-B81F-4B3C6000D122}" dt="2023-04-07T08:25:43.884" v="91" actId="26606"/>
          <ac:spMkLst>
            <pc:docMk/>
            <pc:sldMk cId="1883029454" sldId="273"/>
            <ac:spMk id="26" creationId="{34DE9D20-D6C2-4834-9EE9-EC583F3FE571}"/>
          </ac:spMkLst>
        </pc:spChg>
        <pc:grpChg chg="add">
          <ac:chgData name="Hakan Bozkurt" userId="982ed3d8-c352-45fa-9f96-37f09d2aad44" providerId="ADAL" clId="{1EE30ABB-8F43-E042-B81F-4B3C6000D122}" dt="2023-04-07T08:25:43.884" v="91" actId="26606"/>
          <ac:grpSpMkLst>
            <pc:docMk/>
            <pc:sldMk cId="1883029454" sldId="273"/>
            <ac:grpSpMk id="17" creationId="{E27AF472-EAE3-4572-AB69-B92BD10DBC6D}"/>
          </ac:grpSpMkLst>
        </pc:grpChg>
        <pc:grpChg chg="add">
          <ac:chgData name="Hakan Bozkurt" userId="982ed3d8-c352-45fa-9f96-37f09d2aad44" providerId="ADAL" clId="{1EE30ABB-8F43-E042-B81F-4B3C6000D122}" dt="2023-04-07T08:25:43.884" v="91" actId="26606"/>
          <ac:grpSpMkLst>
            <pc:docMk/>
            <pc:sldMk cId="1883029454" sldId="273"/>
            <ac:grpSpMk id="27" creationId="{6840C728-4E01-4237-82C8-9624DFA8554D}"/>
          </ac:grpSpMkLst>
        </pc:grpChg>
        <pc:picChg chg="mod ord">
          <ac:chgData name="Hakan Bozkurt" userId="982ed3d8-c352-45fa-9f96-37f09d2aad44" providerId="ADAL" clId="{1EE30ABB-8F43-E042-B81F-4B3C6000D122}" dt="2023-04-07T08:25:43.884" v="91" actId="26606"/>
          <ac:picMkLst>
            <pc:docMk/>
            <pc:sldMk cId="1883029454" sldId="273"/>
            <ac:picMk id="4" creationId="{4A38DC20-3D11-40E6-BF94-A8A50CB37565}"/>
          </ac:picMkLst>
        </pc:picChg>
      </pc:sldChg>
      <pc:sldChg chg="addSp delSp modSp mod setBg">
        <pc:chgData name="Hakan Bozkurt" userId="982ed3d8-c352-45fa-9f96-37f09d2aad44" providerId="ADAL" clId="{1EE30ABB-8F43-E042-B81F-4B3C6000D122}" dt="2023-04-07T08:26:02.164" v="98" actId="26606"/>
        <pc:sldMkLst>
          <pc:docMk/>
          <pc:sldMk cId="3358642741" sldId="274"/>
        </pc:sldMkLst>
        <pc:spChg chg="mod">
          <ac:chgData name="Hakan Bozkurt" userId="982ed3d8-c352-45fa-9f96-37f09d2aad44" providerId="ADAL" clId="{1EE30ABB-8F43-E042-B81F-4B3C6000D122}" dt="2023-04-07T08:26:02.164" v="98" actId="26606"/>
          <ac:spMkLst>
            <pc:docMk/>
            <pc:sldMk cId="3358642741" sldId="274"/>
            <ac:spMk id="2" creationId="{C2C2625E-B710-4072-92CD-3C88F6A885AC}"/>
          </ac:spMkLst>
        </pc:spChg>
        <pc:spChg chg="mod">
          <ac:chgData name="Hakan Bozkurt" userId="982ed3d8-c352-45fa-9f96-37f09d2aad44" providerId="ADAL" clId="{1EE30ABB-8F43-E042-B81F-4B3C6000D122}" dt="2023-04-07T08:26:02.164" v="98" actId="26606"/>
          <ac:spMkLst>
            <pc:docMk/>
            <pc:sldMk cId="3358642741" sldId="274"/>
            <ac:spMk id="3" creationId="{5589EF78-FE0B-4BC6-B1C8-3028E3536C76}"/>
          </ac:spMkLst>
        </pc:spChg>
        <pc:spChg chg="add del">
          <ac:chgData name="Hakan Bozkurt" userId="982ed3d8-c352-45fa-9f96-37f09d2aad44" providerId="ADAL" clId="{1EE30ABB-8F43-E042-B81F-4B3C6000D122}" dt="2023-04-07T08:25:56.348" v="93" actId="26606"/>
          <ac:spMkLst>
            <pc:docMk/>
            <pc:sldMk cId="3358642741" sldId="274"/>
            <ac:spMk id="9" creationId="{913AE63C-D5B4-45D1-ACFC-648CFFCF9805}"/>
          </ac:spMkLst>
        </pc:spChg>
        <pc:spChg chg="add del">
          <ac:chgData name="Hakan Bozkurt" userId="982ed3d8-c352-45fa-9f96-37f09d2aad44" providerId="ADAL" clId="{1EE30ABB-8F43-E042-B81F-4B3C6000D122}" dt="2023-04-07T08:25:56.348" v="93" actId="26606"/>
          <ac:spMkLst>
            <pc:docMk/>
            <pc:sldMk cId="3358642741" sldId="274"/>
            <ac:spMk id="11" creationId="{4E59E4BC-D742-4881-838E-F5B9C1C2C82B}"/>
          </ac:spMkLst>
        </pc:spChg>
        <pc:spChg chg="add del">
          <ac:chgData name="Hakan Bozkurt" userId="982ed3d8-c352-45fa-9f96-37f09d2aad44" providerId="ADAL" clId="{1EE30ABB-8F43-E042-B81F-4B3C6000D122}" dt="2023-04-07T08:26:00.605" v="95" actId="26606"/>
          <ac:spMkLst>
            <pc:docMk/>
            <pc:sldMk cId="3358642741" sldId="274"/>
            <ac:spMk id="26" creationId="{913AE63C-D5B4-45D1-ACFC-648CFFCF9805}"/>
          </ac:spMkLst>
        </pc:spChg>
        <pc:spChg chg="add del">
          <ac:chgData name="Hakan Bozkurt" userId="982ed3d8-c352-45fa-9f96-37f09d2aad44" providerId="ADAL" clId="{1EE30ABB-8F43-E042-B81F-4B3C6000D122}" dt="2023-04-07T08:26:00.605" v="95" actId="26606"/>
          <ac:spMkLst>
            <pc:docMk/>
            <pc:sldMk cId="3358642741" sldId="274"/>
            <ac:spMk id="27" creationId="{34DE9D20-D6C2-4834-9EE9-EC583F3FE571}"/>
          </ac:spMkLst>
        </pc:spChg>
        <pc:spChg chg="add del">
          <ac:chgData name="Hakan Bozkurt" userId="982ed3d8-c352-45fa-9f96-37f09d2aad44" providerId="ADAL" clId="{1EE30ABB-8F43-E042-B81F-4B3C6000D122}" dt="2023-04-07T08:26:02.107" v="97" actId="26606"/>
          <ac:spMkLst>
            <pc:docMk/>
            <pc:sldMk cId="3358642741" sldId="274"/>
            <ac:spMk id="40" creationId="{913AE63C-D5B4-45D1-ACFC-648CFFCF9805}"/>
          </ac:spMkLst>
        </pc:spChg>
        <pc:spChg chg="add del">
          <ac:chgData name="Hakan Bozkurt" userId="982ed3d8-c352-45fa-9f96-37f09d2aad44" providerId="ADAL" clId="{1EE30ABB-8F43-E042-B81F-4B3C6000D122}" dt="2023-04-07T08:26:02.107" v="97" actId="26606"/>
          <ac:spMkLst>
            <pc:docMk/>
            <pc:sldMk cId="3358642741" sldId="274"/>
            <ac:spMk id="41" creationId="{4E59E4BC-D742-4881-838E-F5B9C1C2C82B}"/>
          </ac:spMkLst>
        </pc:spChg>
        <pc:spChg chg="add">
          <ac:chgData name="Hakan Bozkurt" userId="982ed3d8-c352-45fa-9f96-37f09d2aad44" providerId="ADAL" clId="{1EE30ABB-8F43-E042-B81F-4B3C6000D122}" dt="2023-04-07T08:26:02.164" v="98" actId="26606"/>
          <ac:spMkLst>
            <pc:docMk/>
            <pc:sldMk cId="3358642741" sldId="274"/>
            <ac:spMk id="45" creationId="{913AE63C-D5B4-45D1-ACFC-648CFFCF9805}"/>
          </ac:spMkLst>
        </pc:spChg>
        <pc:spChg chg="add">
          <ac:chgData name="Hakan Bozkurt" userId="982ed3d8-c352-45fa-9f96-37f09d2aad44" providerId="ADAL" clId="{1EE30ABB-8F43-E042-B81F-4B3C6000D122}" dt="2023-04-07T08:26:02.164" v="98" actId="26606"/>
          <ac:spMkLst>
            <pc:docMk/>
            <pc:sldMk cId="3358642741" sldId="274"/>
            <ac:spMk id="46" creationId="{34DE9D20-D6C2-4834-9EE9-EC583F3FE571}"/>
          </ac:spMkLst>
        </pc:spChg>
        <pc:grpChg chg="add del">
          <ac:chgData name="Hakan Bozkurt" userId="982ed3d8-c352-45fa-9f96-37f09d2aad44" providerId="ADAL" clId="{1EE30ABB-8F43-E042-B81F-4B3C6000D122}" dt="2023-04-07T08:25:56.348" v="93" actId="26606"/>
          <ac:grpSpMkLst>
            <pc:docMk/>
            <pc:sldMk cId="3358642741" sldId="274"/>
            <ac:grpSpMk id="13" creationId="{3FF196BB-37B1-4BB9-8014-CC784F01E698}"/>
          </ac:grpSpMkLst>
        </pc:grpChg>
        <pc:grpChg chg="add del">
          <ac:chgData name="Hakan Bozkurt" userId="982ed3d8-c352-45fa-9f96-37f09d2aad44" providerId="ADAL" clId="{1EE30ABB-8F43-E042-B81F-4B3C6000D122}" dt="2023-04-07T08:25:56.348" v="93" actId="26606"/>
          <ac:grpSpMkLst>
            <pc:docMk/>
            <pc:sldMk cId="3358642741" sldId="274"/>
            <ac:grpSpMk id="17" creationId="{5C2625FA-3EDD-4059-9D0E-AFD1D271AF5B}"/>
          </ac:grpSpMkLst>
        </pc:grpChg>
        <pc:grpChg chg="add del">
          <ac:chgData name="Hakan Bozkurt" userId="982ed3d8-c352-45fa-9f96-37f09d2aad44" providerId="ADAL" clId="{1EE30ABB-8F43-E042-B81F-4B3C6000D122}" dt="2023-04-07T08:26:00.605" v="95" actId="26606"/>
          <ac:grpSpMkLst>
            <pc:docMk/>
            <pc:sldMk cId="3358642741" sldId="274"/>
            <ac:grpSpMk id="28" creationId="{6840C728-4E01-4237-82C8-9624DFA8554D}"/>
          </ac:grpSpMkLst>
        </pc:grpChg>
        <pc:grpChg chg="add del">
          <ac:chgData name="Hakan Bozkurt" userId="982ed3d8-c352-45fa-9f96-37f09d2aad44" providerId="ADAL" clId="{1EE30ABB-8F43-E042-B81F-4B3C6000D122}" dt="2023-04-07T08:26:00.605" v="95" actId="26606"/>
          <ac:grpSpMkLst>
            <pc:docMk/>
            <pc:sldMk cId="3358642741" sldId="274"/>
            <ac:grpSpMk id="31" creationId="{E27AF472-EAE3-4572-AB69-B92BD10DBC6D}"/>
          </ac:grpSpMkLst>
        </pc:grpChg>
        <pc:grpChg chg="add del">
          <ac:chgData name="Hakan Bozkurt" userId="982ed3d8-c352-45fa-9f96-37f09d2aad44" providerId="ADAL" clId="{1EE30ABB-8F43-E042-B81F-4B3C6000D122}" dt="2023-04-07T08:26:02.107" v="97" actId="26606"/>
          <ac:grpSpMkLst>
            <pc:docMk/>
            <pc:sldMk cId="3358642741" sldId="274"/>
            <ac:grpSpMk id="42" creationId="{3FF196BB-37B1-4BB9-8014-CC784F01E698}"/>
          </ac:grpSpMkLst>
        </pc:grpChg>
        <pc:grpChg chg="add del">
          <ac:chgData name="Hakan Bozkurt" userId="982ed3d8-c352-45fa-9f96-37f09d2aad44" providerId="ADAL" clId="{1EE30ABB-8F43-E042-B81F-4B3C6000D122}" dt="2023-04-07T08:26:02.107" v="97" actId="26606"/>
          <ac:grpSpMkLst>
            <pc:docMk/>
            <pc:sldMk cId="3358642741" sldId="274"/>
            <ac:grpSpMk id="43" creationId="{5C2625FA-3EDD-4059-9D0E-AFD1D271AF5B}"/>
          </ac:grpSpMkLst>
        </pc:grpChg>
        <pc:grpChg chg="add">
          <ac:chgData name="Hakan Bozkurt" userId="982ed3d8-c352-45fa-9f96-37f09d2aad44" providerId="ADAL" clId="{1EE30ABB-8F43-E042-B81F-4B3C6000D122}" dt="2023-04-07T08:26:02.164" v="98" actId="26606"/>
          <ac:grpSpMkLst>
            <pc:docMk/>
            <pc:sldMk cId="3358642741" sldId="274"/>
            <ac:grpSpMk id="47" creationId="{6840C728-4E01-4237-82C8-9624DFA8554D}"/>
          </ac:grpSpMkLst>
        </pc:grpChg>
        <pc:grpChg chg="add">
          <ac:chgData name="Hakan Bozkurt" userId="982ed3d8-c352-45fa-9f96-37f09d2aad44" providerId="ADAL" clId="{1EE30ABB-8F43-E042-B81F-4B3C6000D122}" dt="2023-04-07T08:26:02.164" v="98" actId="26606"/>
          <ac:grpSpMkLst>
            <pc:docMk/>
            <pc:sldMk cId="3358642741" sldId="274"/>
            <ac:grpSpMk id="50" creationId="{E27AF472-EAE3-4572-AB69-B92BD10DBC6D}"/>
          </ac:grpSpMkLst>
        </pc:grpChg>
        <pc:picChg chg="mod ord">
          <ac:chgData name="Hakan Bozkurt" userId="982ed3d8-c352-45fa-9f96-37f09d2aad44" providerId="ADAL" clId="{1EE30ABB-8F43-E042-B81F-4B3C6000D122}" dt="2023-04-07T08:26:02.164" v="98" actId="26606"/>
          <ac:picMkLst>
            <pc:docMk/>
            <pc:sldMk cId="3358642741" sldId="274"/>
            <ac:picMk id="4" creationId="{60034D65-6E38-457F-8B72-952809B6216D}"/>
          </ac:picMkLst>
        </pc:picChg>
      </pc:sldChg>
      <pc:sldChg chg="addSp modSp mod setBg">
        <pc:chgData name="Hakan Bozkurt" userId="982ed3d8-c352-45fa-9f96-37f09d2aad44" providerId="ADAL" clId="{1EE30ABB-8F43-E042-B81F-4B3C6000D122}" dt="2023-04-07T08:35:35.925" v="293" actId="26606"/>
        <pc:sldMkLst>
          <pc:docMk/>
          <pc:sldMk cId="3709844595" sldId="276"/>
        </pc:sldMkLst>
        <pc:spChg chg="mod">
          <ac:chgData name="Hakan Bozkurt" userId="982ed3d8-c352-45fa-9f96-37f09d2aad44" providerId="ADAL" clId="{1EE30ABB-8F43-E042-B81F-4B3C6000D122}" dt="2023-04-07T08:35:35.925" v="293" actId="26606"/>
          <ac:spMkLst>
            <pc:docMk/>
            <pc:sldMk cId="3709844595" sldId="276"/>
            <ac:spMk id="2" creationId="{DEDFD683-60F1-41AE-920A-33759DF8C66B}"/>
          </ac:spMkLst>
        </pc:spChg>
        <pc:spChg chg="mod">
          <ac:chgData name="Hakan Bozkurt" userId="982ed3d8-c352-45fa-9f96-37f09d2aad44" providerId="ADAL" clId="{1EE30ABB-8F43-E042-B81F-4B3C6000D122}" dt="2023-04-07T08:35:35.925" v="293" actId="26606"/>
          <ac:spMkLst>
            <pc:docMk/>
            <pc:sldMk cId="3709844595" sldId="276"/>
            <ac:spMk id="3" creationId="{8562CD23-A30A-464A-A314-3B0B8F0BFED1}"/>
          </ac:spMkLst>
        </pc:spChg>
        <pc:spChg chg="add">
          <ac:chgData name="Hakan Bozkurt" userId="982ed3d8-c352-45fa-9f96-37f09d2aad44" providerId="ADAL" clId="{1EE30ABB-8F43-E042-B81F-4B3C6000D122}" dt="2023-04-07T08:35:35.925" v="293" actId="26606"/>
          <ac:spMkLst>
            <pc:docMk/>
            <pc:sldMk cId="3709844595" sldId="276"/>
            <ac:spMk id="9" creationId="{79477870-C64A-4E35-8F2F-05B7114F3C74}"/>
          </ac:spMkLst>
        </pc:spChg>
        <pc:spChg chg="add">
          <ac:chgData name="Hakan Bozkurt" userId="982ed3d8-c352-45fa-9f96-37f09d2aad44" providerId="ADAL" clId="{1EE30ABB-8F43-E042-B81F-4B3C6000D122}" dt="2023-04-07T08:35:35.925" v="293" actId="26606"/>
          <ac:spMkLst>
            <pc:docMk/>
            <pc:sldMk cId="3709844595" sldId="276"/>
            <ac:spMk id="11" creationId="{8AEA628B-C8FF-4D0B-B111-F101F580B15D}"/>
          </ac:spMkLst>
        </pc:spChg>
        <pc:spChg chg="add">
          <ac:chgData name="Hakan Bozkurt" userId="982ed3d8-c352-45fa-9f96-37f09d2aad44" providerId="ADAL" clId="{1EE30ABB-8F43-E042-B81F-4B3C6000D122}" dt="2023-04-07T08:35:35.925" v="293" actId="26606"/>
          <ac:spMkLst>
            <pc:docMk/>
            <pc:sldMk cId="3709844595" sldId="276"/>
            <ac:spMk id="13" creationId="{42663BD0-064C-40FC-A331-F49FCA9536AA}"/>
          </ac:spMkLst>
        </pc:spChg>
        <pc:picChg chg="add">
          <ac:chgData name="Hakan Bozkurt" userId="982ed3d8-c352-45fa-9f96-37f09d2aad44" providerId="ADAL" clId="{1EE30ABB-8F43-E042-B81F-4B3C6000D122}" dt="2023-04-07T08:35:35.925" v="293" actId="26606"/>
          <ac:picMkLst>
            <pc:docMk/>
            <pc:sldMk cId="3709844595" sldId="276"/>
            <ac:picMk id="5" creationId="{38D1DED5-3F71-CBEE-3A06-4380FE84A8A3}"/>
          </ac:picMkLst>
        </pc:picChg>
      </pc:sldChg>
      <pc:sldChg chg="addSp modSp mod setBg">
        <pc:chgData name="Hakan Bozkurt" userId="982ed3d8-c352-45fa-9f96-37f09d2aad44" providerId="ADAL" clId="{1EE30ABB-8F43-E042-B81F-4B3C6000D122}" dt="2023-04-07T08:35:40.563" v="294" actId="26606"/>
        <pc:sldMkLst>
          <pc:docMk/>
          <pc:sldMk cId="369783847" sldId="277"/>
        </pc:sldMkLst>
        <pc:spChg chg="mod">
          <ac:chgData name="Hakan Bozkurt" userId="982ed3d8-c352-45fa-9f96-37f09d2aad44" providerId="ADAL" clId="{1EE30ABB-8F43-E042-B81F-4B3C6000D122}" dt="2023-04-07T08:35:40.563" v="294" actId="26606"/>
          <ac:spMkLst>
            <pc:docMk/>
            <pc:sldMk cId="369783847" sldId="277"/>
            <ac:spMk id="2" creationId="{B5365EFB-D6B7-4134-A97E-5F6C4BC0308D}"/>
          </ac:spMkLst>
        </pc:spChg>
        <pc:spChg chg="mod">
          <ac:chgData name="Hakan Bozkurt" userId="982ed3d8-c352-45fa-9f96-37f09d2aad44" providerId="ADAL" clId="{1EE30ABB-8F43-E042-B81F-4B3C6000D122}" dt="2023-04-07T08:35:40.563" v="294" actId="26606"/>
          <ac:spMkLst>
            <pc:docMk/>
            <pc:sldMk cId="369783847" sldId="277"/>
            <ac:spMk id="3" creationId="{0FB3D9FF-4B41-4885-BBD0-CBDB4638A182}"/>
          </ac:spMkLst>
        </pc:spChg>
        <pc:spChg chg="add">
          <ac:chgData name="Hakan Bozkurt" userId="982ed3d8-c352-45fa-9f96-37f09d2aad44" providerId="ADAL" clId="{1EE30ABB-8F43-E042-B81F-4B3C6000D122}" dt="2023-04-07T08:35:40.563" v="294" actId="26606"/>
          <ac:spMkLst>
            <pc:docMk/>
            <pc:sldMk cId="369783847" sldId="277"/>
            <ac:spMk id="9" creationId="{79477870-C64A-4E35-8F2F-05B7114F3C74}"/>
          </ac:spMkLst>
        </pc:spChg>
        <pc:spChg chg="add">
          <ac:chgData name="Hakan Bozkurt" userId="982ed3d8-c352-45fa-9f96-37f09d2aad44" providerId="ADAL" clId="{1EE30ABB-8F43-E042-B81F-4B3C6000D122}" dt="2023-04-07T08:35:40.563" v="294" actId="26606"/>
          <ac:spMkLst>
            <pc:docMk/>
            <pc:sldMk cId="369783847" sldId="277"/>
            <ac:spMk id="11" creationId="{8AEA628B-C8FF-4D0B-B111-F101F580B15D}"/>
          </ac:spMkLst>
        </pc:spChg>
        <pc:spChg chg="add">
          <ac:chgData name="Hakan Bozkurt" userId="982ed3d8-c352-45fa-9f96-37f09d2aad44" providerId="ADAL" clId="{1EE30ABB-8F43-E042-B81F-4B3C6000D122}" dt="2023-04-07T08:35:40.563" v="294" actId="26606"/>
          <ac:spMkLst>
            <pc:docMk/>
            <pc:sldMk cId="369783847" sldId="277"/>
            <ac:spMk id="13" creationId="{42663BD0-064C-40FC-A331-F49FCA9536AA}"/>
          </ac:spMkLst>
        </pc:spChg>
        <pc:picChg chg="add">
          <ac:chgData name="Hakan Bozkurt" userId="982ed3d8-c352-45fa-9f96-37f09d2aad44" providerId="ADAL" clId="{1EE30ABB-8F43-E042-B81F-4B3C6000D122}" dt="2023-04-07T08:35:40.563" v="294" actId="26606"/>
          <ac:picMkLst>
            <pc:docMk/>
            <pc:sldMk cId="369783847" sldId="277"/>
            <ac:picMk id="5" creationId="{1E096810-BB20-2454-117B-B9B4E8C533F0}"/>
          </ac:picMkLst>
        </pc:picChg>
      </pc:sldChg>
      <pc:sldChg chg="addSp modSp new mod setBg">
        <pc:chgData name="Hakan Bozkurt" userId="982ed3d8-c352-45fa-9f96-37f09d2aad44" providerId="ADAL" clId="{1EE30ABB-8F43-E042-B81F-4B3C6000D122}" dt="2023-04-07T08:28:20.927" v="209" actId="26606"/>
        <pc:sldMkLst>
          <pc:docMk/>
          <pc:sldMk cId="2767683974" sldId="278"/>
        </pc:sldMkLst>
        <pc:spChg chg="mo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2" creationId="{29296E82-B8B9-9BC6-E0B0-E0CFE81A8547}"/>
          </ac:spMkLst>
        </pc:spChg>
        <pc:spChg chg="mo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3" creationId="{C78D22D7-FEC2-5D1C-A13F-D4D7036AC972}"/>
          </ac:spMkLst>
        </pc:spChg>
        <pc:spChg chg="ad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8" creationId="{FD4AD0ED-45F1-4AB2-8C18-7DED238A0FC1}"/>
          </ac:spMkLst>
        </pc:spChg>
        <pc:spChg chg="ad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10" creationId="{B7430622-9855-482E-98A8-1FAECC90908E}"/>
          </ac:spMkLst>
        </pc:spChg>
        <pc:spChg chg="ad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20" creationId="{73162FBC-1EE8-4355-8B2B-CB9A5B4BD576}"/>
          </ac:spMkLst>
        </pc:spChg>
        <pc:spChg chg="add">
          <ac:chgData name="Hakan Bozkurt" userId="982ed3d8-c352-45fa-9f96-37f09d2aad44" providerId="ADAL" clId="{1EE30ABB-8F43-E042-B81F-4B3C6000D122}" dt="2023-04-07T08:28:20.927" v="209" actId="26606"/>
          <ac:spMkLst>
            <pc:docMk/>
            <pc:sldMk cId="2767683974" sldId="278"/>
            <ac:spMk id="28" creationId="{26CE109B-4241-4CF1-B587-868774BB4464}"/>
          </ac:spMkLst>
        </pc:spChg>
        <pc:grpChg chg="add">
          <ac:chgData name="Hakan Bozkurt" userId="982ed3d8-c352-45fa-9f96-37f09d2aad44" providerId="ADAL" clId="{1EE30ABB-8F43-E042-B81F-4B3C6000D122}" dt="2023-04-07T08:28:20.927" v="209" actId="26606"/>
          <ac:grpSpMkLst>
            <pc:docMk/>
            <pc:sldMk cId="2767683974" sldId="278"/>
            <ac:grpSpMk id="12" creationId="{715C76D5-716D-420A-ABDC-55BF6D9ED2C2}"/>
          </ac:grpSpMkLst>
        </pc:grpChg>
        <pc:grpChg chg="add">
          <ac:chgData name="Hakan Bozkurt" userId="982ed3d8-c352-45fa-9f96-37f09d2aad44" providerId="ADAL" clId="{1EE30ABB-8F43-E042-B81F-4B3C6000D122}" dt="2023-04-07T08:28:20.927" v="209" actId="26606"/>
          <ac:grpSpMkLst>
            <pc:docMk/>
            <pc:sldMk cId="2767683974" sldId="278"/>
            <ac:grpSpMk id="22" creationId="{C2940EF9-7ECF-49BA-8F14-5EBC7ADE07FD}"/>
          </ac:grpSpMkLst>
        </pc:grpChg>
        <pc:grpChg chg="add">
          <ac:chgData name="Hakan Bozkurt" userId="982ed3d8-c352-45fa-9f96-37f09d2aad44" providerId="ADAL" clId="{1EE30ABB-8F43-E042-B81F-4B3C6000D122}" dt="2023-04-07T08:28:20.927" v="209" actId="26606"/>
          <ac:grpSpMkLst>
            <pc:docMk/>
            <pc:sldMk cId="2767683974" sldId="278"/>
            <ac:grpSpMk id="30" creationId="{DD107650-C271-404F-98D8-BB8E7E030643}"/>
          </ac:grpSpMkLst>
        </pc:grpChg>
      </pc:sldChg>
      <pc:sldChg chg="del">
        <pc:chgData name="Hakan Bozkurt" userId="982ed3d8-c352-45fa-9f96-37f09d2aad44" providerId="ADAL" clId="{1EE30ABB-8F43-E042-B81F-4B3C6000D122}" dt="2023-04-07T08:10:54.477" v="22" actId="2696"/>
        <pc:sldMkLst>
          <pc:docMk/>
          <pc:sldMk cId="4208705659" sldId="278"/>
        </pc:sldMkLst>
      </pc:sldChg>
      <pc:sldChg chg="del">
        <pc:chgData name="Hakan Bozkurt" userId="982ed3d8-c352-45fa-9f96-37f09d2aad44" providerId="ADAL" clId="{1EE30ABB-8F43-E042-B81F-4B3C6000D122}" dt="2023-04-07T08:10:54.474" v="21" actId="2696"/>
        <pc:sldMkLst>
          <pc:docMk/>
          <pc:sldMk cId="3220550779" sldId="279"/>
        </pc:sldMkLst>
      </pc:sldChg>
      <pc:sldChg chg="del">
        <pc:chgData name="Hakan Bozkurt" userId="982ed3d8-c352-45fa-9f96-37f09d2aad44" providerId="ADAL" clId="{1EE30ABB-8F43-E042-B81F-4B3C6000D122}" dt="2023-04-07T08:10:54.470" v="20" actId="2696"/>
        <pc:sldMkLst>
          <pc:docMk/>
          <pc:sldMk cId="3360906507" sldId="280"/>
        </pc:sldMkLst>
      </pc:sldChg>
      <pc:sldChg chg="del">
        <pc:chgData name="Hakan Bozkurt" userId="982ed3d8-c352-45fa-9f96-37f09d2aad44" providerId="ADAL" clId="{1EE30ABB-8F43-E042-B81F-4B3C6000D122}" dt="2023-04-07T08:10:54.463" v="18" actId="2696"/>
        <pc:sldMkLst>
          <pc:docMk/>
          <pc:sldMk cId="2147645283" sldId="281"/>
        </pc:sldMkLst>
      </pc:sldChg>
      <pc:sldChg chg="del">
        <pc:chgData name="Hakan Bozkurt" userId="982ed3d8-c352-45fa-9f96-37f09d2aad44" providerId="ADAL" clId="{1EE30ABB-8F43-E042-B81F-4B3C6000D122}" dt="2023-04-07T08:10:54.449" v="17" actId="2696"/>
        <pc:sldMkLst>
          <pc:docMk/>
          <pc:sldMk cId="3652990557" sldId="282"/>
        </pc:sldMkLst>
      </pc:sldChg>
      <pc:sldChg chg="del">
        <pc:chgData name="Hakan Bozkurt" userId="982ed3d8-c352-45fa-9f96-37f09d2aad44" providerId="ADAL" clId="{1EE30ABB-8F43-E042-B81F-4B3C6000D122}" dt="2023-04-07T08:10:54.440" v="16" actId="2696"/>
        <pc:sldMkLst>
          <pc:docMk/>
          <pc:sldMk cId="2298173479" sldId="283"/>
        </pc:sldMkLst>
      </pc:sldChg>
      <pc:sldChg chg="del">
        <pc:chgData name="Hakan Bozkurt" userId="982ed3d8-c352-45fa-9f96-37f09d2aad44" providerId="ADAL" clId="{1EE30ABB-8F43-E042-B81F-4B3C6000D122}" dt="2023-04-07T08:10:54.428" v="15" actId="2696"/>
        <pc:sldMkLst>
          <pc:docMk/>
          <pc:sldMk cId="2787860946" sldId="284"/>
        </pc:sldMkLst>
      </pc:sldChg>
      <pc:sldChg chg="del">
        <pc:chgData name="Hakan Bozkurt" userId="982ed3d8-c352-45fa-9f96-37f09d2aad44" providerId="ADAL" clId="{1EE30ABB-8F43-E042-B81F-4B3C6000D122}" dt="2023-04-07T08:10:54.467" v="19" actId="2696"/>
        <pc:sldMkLst>
          <pc:docMk/>
          <pc:sldMk cId="3039734950" sldId="285"/>
        </pc:sldMkLst>
      </pc:sldChg>
      <pc:sldChg chg="del">
        <pc:chgData name="Hakan Bozkurt" userId="982ed3d8-c352-45fa-9f96-37f09d2aad44" providerId="ADAL" clId="{1EE30ABB-8F43-E042-B81F-4B3C6000D122}" dt="2023-04-07T08:10:54.422" v="14" actId="2696"/>
        <pc:sldMkLst>
          <pc:docMk/>
          <pc:sldMk cId="3538559416" sldId="286"/>
        </pc:sldMkLst>
      </pc:sldChg>
      <pc:sldChg chg="del">
        <pc:chgData name="Hakan Bozkurt" userId="982ed3d8-c352-45fa-9f96-37f09d2aad44" providerId="ADAL" clId="{1EE30ABB-8F43-E042-B81F-4B3C6000D122}" dt="2023-04-07T08:10:54.400" v="13" actId="2696"/>
        <pc:sldMkLst>
          <pc:docMk/>
          <pc:sldMk cId="3304593701" sldId="287"/>
        </pc:sldMkLst>
      </pc:sldChg>
      <pc:sldChg chg="del">
        <pc:chgData name="Hakan Bozkurt" userId="982ed3d8-c352-45fa-9f96-37f09d2aad44" providerId="ADAL" clId="{1EE30ABB-8F43-E042-B81F-4B3C6000D122}" dt="2023-04-07T08:10:54.380" v="12" actId="2696"/>
        <pc:sldMkLst>
          <pc:docMk/>
          <pc:sldMk cId="3226984875" sldId="288"/>
        </pc:sldMkLst>
      </pc:sldChg>
      <pc:sldChg chg="del">
        <pc:chgData name="Hakan Bozkurt" userId="982ed3d8-c352-45fa-9f96-37f09d2aad44" providerId="ADAL" clId="{1EE30ABB-8F43-E042-B81F-4B3C6000D122}" dt="2023-04-07T08:10:54.377" v="11" actId="2696"/>
        <pc:sldMkLst>
          <pc:docMk/>
          <pc:sldMk cId="160496288" sldId="289"/>
        </pc:sldMkLst>
      </pc:sldChg>
      <pc:sldChg chg="del">
        <pc:chgData name="Hakan Bozkurt" userId="982ed3d8-c352-45fa-9f96-37f09d2aad44" providerId="ADAL" clId="{1EE30ABB-8F43-E042-B81F-4B3C6000D122}" dt="2023-04-07T08:10:54.373" v="10" actId="2696"/>
        <pc:sldMkLst>
          <pc:docMk/>
          <pc:sldMk cId="922993711" sldId="290"/>
        </pc:sldMkLst>
      </pc:sldChg>
      <pc:sldChg chg="del">
        <pc:chgData name="Hakan Bozkurt" userId="982ed3d8-c352-45fa-9f96-37f09d2aad44" providerId="ADAL" clId="{1EE30ABB-8F43-E042-B81F-4B3C6000D122}" dt="2023-04-07T08:10:54.353" v="9" actId="2696"/>
        <pc:sldMkLst>
          <pc:docMk/>
          <pc:sldMk cId="1052437907" sldId="291"/>
        </pc:sldMkLst>
      </pc:sldChg>
      <pc:sldChg chg="del">
        <pc:chgData name="Hakan Bozkurt" userId="982ed3d8-c352-45fa-9f96-37f09d2aad44" providerId="ADAL" clId="{1EE30ABB-8F43-E042-B81F-4B3C6000D122}" dt="2023-04-07T08:10:54.345" v="8" actId="2696"/>
        <pc:sldMkLst>
          <pc:docMk/>
          <pc:sldMk cId="2754597209" sldId="292"/>
        </pc:sldMkLst>
      </pc:sldChg>
      <pc:sldChg chg="del">
        <pc:chgData name="Hakan Bozkurt" userId="982ed3d8-c352-45fa-9f96-37f09d2aad44" providerId="ADAL" clId="{1EE30ABB-8F43-E042-B81F-4B3C6000D122}" dt="2023-04-07T08:10:54.332" v="7" actId="2696"/>
        <pc:sldMkLst>
          <pc:docMk/>
          <pc:sldMk cId="3554338952" sldId="293"/>
        </pc:sldMkLst>
      </pc:sldChg>
      <pc:sldChg chg="del">
        <pc:chgData name="Hakan Bozkurt" userId="982ed3d8-c352-45fa-9f96-37f09d2aad44" providerId="ADAL" clId="{1EE30ABB-8F43-E042-B81F-4B3C6000D122}" dt="2023-04-07T08:10:54.317" v="6" actId="2696"/>
        <pc:sldMkLst>
          <pc:docMk/>
          <pc:sldMk cId="435429632" sldId="294"/>
        </pc:sldMkLst>
      </pc:sldChg>
      <pc:sldChg chg="del">
        <pc:chgData name="Hakan Bozkurt" userId="982ed3d8-c352-45fa-9f96-37f09d2aad44" providerId="ADAL" clId="{1EE30ABB-8F43-E042-B81F-4B3C6000D122}" dt="2023-04-07T08:10:54.310" v="5" actId="2696"/>
        <pc:sldMkLst>
          <pc:docMk/>
          <pc:sldMk cId="615035324" sldId="295"/>
        </pc:sldMkLst>
      </pc:sldChg>
      <pc:sldChg chg="del">
        <pc:chgData name="Hakan Bozkurt" userId="982ed3d8-c352-45fa-9f96-37f09d2aad44" providerId="ADAL" clId="{1EE30ABB-8F43-E042-B81F-4B3C6000D122}" dt="2023-04-07T08:10:54.303" v="4" actId="2696"/>
        <pc:sldMkLst>
          <pc:docMk/>
          <pc:sldMk cId="1576584809" sldId="296"/>
        </pc:sldMkLst>
      </pc:sldChg>
      <pc:sldChg chg="del">
        <pc:chgData name="Hakan Bozkurt" userId="982ed3d8-c352-45fa-9f96-37f09d2aad44" providerId="ADAL" clId="{1EE30ABB-8F43-E042-B81F-4B3C6000D122}" dt="2023-04-07T08:10:54.296" v="3" actId="2696"/>
        <pc:sldMkLst>
          <pc:docMk/>
          <pc:sldMk cId="908593839" sldId="297"/>
        </pc:sldMkLst>
      </pc:sldChg>
      <pc:sldChg chg="del">
        <pc:chgData name="Hakan Bozkurt" userId="982ed3d8-c352-45fa-9f96-37f09d2aad44" providerId="ADAL" clId="{1EE30ABB-8F43-E042-B81F-4B3C6000D122}" dt="2023-04-07T08:10:54.267" v="2" actId="2696"/>
        <pc:sldMkLst>
          <pc:docMk/>
          <pc:sldMk cId="3558920103" sldId="298"/>
        </pc:sldMkLst>
      </pc:sldChg>
      <pc:sldChg chg="del">
        <pc:chgData name="Hakan Bozkurt" userId="982ed3d8-c352-45fa-9f96-37f09d2aad44" providerId="ADAL" clId="{1EE30ABB-8F43-E042-B81F-4B3C6000D122}" dt="2023-04-07T08:10:54.216" v="1" actId="2696"/>
        <pc:sldMkLst>
          <pc:docMk/>
          <pc:sldMk cId="374188512" sldId="299"/>
        </pc:sldMkLst>
      </pc:sldChg>
      <pc:sldChg chg="del">
        <pc:chgData name="Hakan Bozkurt" userId="982ed3d8-c352-45fa-9f96-37f09d2aad44" providerId="ADAL" clId="{1EE30ABB-8F43-E042-B81F-4B3C6000D122}" dt="2023-04-07T08:10:54.178" v="0" actId="2696"/>
        <pc:sldMkLst>
          <pc:docMk/>
          <pc:sldMk cId="2058457061" sldId="300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8A40440-65E0-4BB9-9317-C26E17C9C27B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A6A41A50-4904-4385-A7A5-5F689832E966}">
      <dgm:prSet phldrT="[Metin]"/>
      <dgm:spPr/>
      <dgm:t>
        <a:bodyPr/>
        <a:lstStyle/>
        <a:p>
          <a:r>
            <a:rPr lang="tr-TR">
              <a:latin typeface="Cambria" panose="02040503050406030204" pitchFamily="18" charset="0"/>
            </a:rPr>
            <a:t>Katmanlara girişlerin verilmesi</a:t>
          </a:r>
          <a:endParaRPr lang="en-US">
            <a:latin typeface="Cambria" panose="02040503050406030204" pitchFamily="18" charset="0"/>
          </a:endParaRPr>
        </a:p>
      </dgm:t>
    </dgm:pt>
    <dgm:pt modelId="{D6FF8B63-401B-4C7B-B528-7D5EF30744D3}" type="parTrans" cxnId="{E627DB1A-633D-4548-A734-58475F84077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85BB9390-8DE4-408D-9347-7377FA09CB4C}" type="sibTrans" cxnId="{E627DB1A-633D-4548-A734-58475F84077A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5187A600-D320-4058-8706-1002DC604A65}">
      <dgm:prSet phldrT="[Metin]"/>
      <dgm:spPr/>
      <dgm:t>
        <a:bodyPr/>
        <a:lstStyle/>
        <a:p>
          <a:r>
            <a:rPr lang="tr-TR" dirty="0" err="1">
              <a:latin typeface="Cambria" panose="02040503050406030204" pitchFamily="18" charset="0"/>
            </a:rPr>
            <a:t>Evrişim</a:t>
          </a:r>
          <a:r>
            <a:rPr lang="tr-TR" dirty="0">
              <a:latin typeface="Cambria" panose="02040503050406030204" pitchFamily="18" charset="0"/>
            </a:rPr>
            <a:t> aşaması</a:t>
          </a:r>
          <a:endParaRPr lang="en-US" dirty="0">
            <a:latin typeface="Cambria" panose="02040503050406030204" pitchFamily="18" charset="0"/>
          </a:endParaRPr>
        </a:p>
      </dgm:t>
    </dgm:pt>
    <dgm:pt modelId="{2827CA66-7334-4FD2-A689-7DE4A08B6F15}" type="parTrans" cxnId="{F0709DC9-1A07-4995-9818-BFF29393CC7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03ECF428-5FF8-4937-B450-B493EE3D1386}" type="sibTrans" cxnId="{F0709DC9-1A07-4995-9818-BFF29393CC70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CB555B9F-0C80-4B36-9DAD-70865F2ECEEB}">
      <dgm:prSet phldrT="[Metin]"/>
      <dgm:spPr/>
      <dgm:t>
        <a:bodyPr/>
        <a:lstStyle/>
        <a:p>
          <a:r>
            <a:rPr lang="tr-TR">
              <a:latin typeface="Cambria" panose="02040503050406030204" pitchFamily="18" charset="0"/>
            </a:rPr>
            <a:t>Algılayıcı Aşaması</a:t>
          </a:r>
          <a:endParaRPr lang="en-US">
            <a:latin typeface="Cambria" panose="02040503050406030204" pitchFamily="18" charset="0"/>
          </a:endParaRPr>
        </a:p>
      </dgm:t>
    </dgm:pt>
    <dgm:pt modelId="{7A3102C8-AD5D-4F52-A4B7-57B8C91027AB}" type="parTrans" cxnId="{2471DD40-3A5E-4F7D-86CC-BF1C5938DF4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6DF102C9-E602-4507-805D-0EEEF024D2A4}" type="sibTrans" cxnId="{2471DD40-3A5E-4F7D-86CC-BF1C5938DF4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A879B1DB-CC87-46FA-BC32-BF165010D04E}">
      <dgm:prSet phldrT="[Metin]"/>
      <dgm:spPr/>
      <dgm:t>
        <a:bodyPr/>
        <a:lstStyle/>
        <a:p>
          <a:r>
            <a:rPr lang="tr-TR">
              <a:latin typeface="Cambria" panose="02040503050406030204" pitchFamily="18" charset="0"/>
            </a:rPr>
            <a:t>Havuzlama Aşaması</a:t>
          </a:r>
          <a:endParaRPr lang="en-US">
            <a:latin typeface="Cambria" panose="02040503050406030204" pitchFamily="18" charset="0"/>
          </a:endParaRPr>
        </a:p>
      </dgm:t>
    </dgm:pt>
    <dgm:pt modelId="{A9EBBCD7-72A5-4D5E-BAA5-9A9D38A1CB3C}" type="parTrans" cxnId="{68521CAE-DD9C-4447-8099-91322B71B099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3D7DF315-7AB6-46B2-8803-75BA69635EC7}" type="sibTrans" cxnId="{68521CAE-DD9C-4447-8099-91322B71B099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9251EF8D-1E4F-4FA2-91CD-11931DEF2DB9}">
      <dgm:prSet phldrT="[Metin]"/>
      <dgm:spPr/>
      <dgm:t>
        <a:bodyPr/>
        <a:lstStyle/>
        <a:p>
          <a:r>
            <a:rPr lang="tr-TR">
              <a:latin typeface="Cambria" panose="02040503050406030204" pitchFamily="18" charset="0"/>
            </a:rPr>
            <a:t>Sonraki Katman</a:t>
          </a:r>
          <a:endParaRPr lang="en-US">
            <a:latin typeface="Cambria" panose="02040503050406030204" pitchFamily="18" charset="0"/>
          </a:endParaRPr>
        </a:p>
      </dgm:t>
    </dgm:pt>
    <dgm:pt modelId="{6BEA9D2D-2588-4FB9-A7BF-5F6D44403AFA}" type="parTrans" cxnId="{DEA46B66-807E-4B5D-BB65-F954FDEE1BD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44813F2F-D08C-41C3-A698-33BD25B20416}" type="sibTrans" cxnId="{DEA46B66-807E-4B5D-BB65-F954FDEE1BD2}">
      <dgm:prSet/>
      <dgm:spPr/>
      <dgm:t>
        <a:bodyPr/>
        <a:lstStyle/>
        <a:p>
          <a:endParaRPr lang="en-US">
            <a:latin typeface="Cambria" panose="02040503050406030204" pitchFamily="18" charset="0"/>
          </a:endParaRPr>
        </a:p>
      </dgm:t>
    </dgm:pt>
    <dgm:pt modelId="{11F43F34-6BF1-45CB-8613-0EBEE9931BE9}" type="pres">
      <dgm:prSet presAssocID="{58A40440-65E0-4BB9-9317-C26E17C9C27B}" presName="Name0" presStyleCnt="0">
        <dgm:presLayoutVars>
          <dgm:dir/>
          <dgm:resizeHandles val="exact"/>
        </dgm:presLayoutVars>
      </dgm:prSet>
      <dgm:spPr/>
    </dgm:pt>
    <dgm:pt modelId="{504B187B-FF0A-47B5-8193-3D2F1F7A207A}" type="pres">
      <dgm:prSet presAssocID="{A6A41A50-4904-4385-A7A5-5F689832E966}" presName="node" presStyleLbl="node1" presStyleIdx="0" presStyleCnt="5">
        <dgm:presLayoutVars>
          <dgm:bulletEnabled val="1"/>
        </dgm:presLayoutVars>
      </dgm:prSet>
      <dgm:spPr/>
    </dgm:pt>
    <dgm:pt modelId="{61B12ACD-2036-4690-A67B-9CA08B7817CA}" type="pres">
      <dgm:prSet presAssocID="{85BB9390-8DE4-408D-9347-7377FA09CB4C}" presName="sibTrans" presStyleLbl="sibTrans2D1" presStyleIdx="0" presStyleCnt="4"/>
      <dgm:spPr/>
    </dgm:pt>
    <dgm:pt modelId="{A8E2921E-D4C8-4D0F-8B07-011EFFA1C80C}" type="pres">
      <dgm:prSet presAssocID="{85BB9390-8DE4-408D-9347-7377FA09CB4C}" presName="connectorText" presStyleLbl="sibTrans2D1" presStyleIdx="0" presStyleCnt="4"/>
      <dgm:spPr/>
    </dgm:pt>
    <dgm:pt modelId="{7BAB2764-F3C4-479B-BDE8-BD5612C3F282}" type="pres">
      <dgm:prSet presAssocID="{5187A600-D320-4058-8706-1002DC604A65}" presName="node" presStyleLbl="node1" presStyleIdx="1" presStyleCnt="5">
        <dgm:presLayoutVars>
          <dgm:bulletEnabled val="1"/>
        </dgm:presLayoutVars>
      </dgm:prSet>
      <dgm:spPr/>
    </dgm:pt>
    <dgm:pt modelId="{767A9F2A-DD01-4CB8-BFE0-D33D4B49BE6D}" type="pres">
      <dgm:prSet presAssocID="{03ECF428-5FF8-4937-B450-B493EE3D1386}" presName="sibTrans" presStyleLbl="sibTrans2D1" presStyleIdx="1" presStyleCnt="4"/>
      <dgm:spPr/>
    </dgm:pt>
    <dgm:pt modelId="{2579454C-0602-4F7F-86F5-D1E51C33E7F8}" type="pres">
      <dgm:prSet presAssocID="{03ECF428-5FF8-4937-B450-B493EE3D1386}" presName="connectorText" presStyleLbl="sibTrans2D1" presStyleIdx="1" presStyleCnt="4"/>
      <dgm:spPr/>
    </dgm:pt>
    <dgm:pt modelId="{9CB794CB-0896-443F-8549-7471AEC31BFA}" type="pres">
      <dgm:prSet presAssocID="{CB555B9F-0C80-4B36-9DAD-70865F2ECEEB}" presName="node" presStyleLbl="node1" presStyleIdx="2" presStyleCnt="5">
        <dgm:presLayoutVars>
          <dgm:bulletEnabled val="1"/>
        </dgm:presLayoutVars>
      </dgm:prSet>
      <dgm:spPr/>
    </dgm:pt>
    <dgm:pt modelId="{F1E588B3-9BA9-4B2D-8511-FFF3AE5FA96B}" type="pres">
      <dgm:prSet presAssocID="{6DF102C9-E602-4507-805D-0EEEF024D2A4}" presName="sibTrans" presStyleLbl="sibTrans2D1" presStyleIdx="2" presStyleCnt="4"/>
      <dgm:spPr/>
    </dgm:pt>
    <dgm:pt modelId="{781CBD38-8F89-42C9-8BFF-C7A8DF72C290}" type="pres">
      <dgm:prSet presAssocID="{6DF102C9-E602-4507-805D-0EEEF024D2A4}" presName="connectorText" presStyleLbl="sibTrans2D1" presStyleIdx="2" presStyleCnt="4"/>
      <dgm:spPr/>
    </dgm:pt>
    <dgm:pt modelId="{358F3CC4-8046-4E4F-B93B-B4112FA7A5B8}" type="pres">
      <dgm:prSet presAssocID="{A879B1DB-CC87-46FA-BC32-BF165010D04E}" presName="node" presStyleLbl="node1" presStyleIdx="3" presStyleCnt="5">
        <dgm:presLayoutVars>
          <dgm:bulletEnabled val="1"/>
        </dgm:presLayoutVars>
      </dgm:prSet>
      <dgm:spPr/>
    </dgm:pt>
    <dgm:pt modelId="{3AD05F1E-4C96-4EFD-B58F-B710C64422E2}" type="pres">
      <dgm:prSet presAssocID="{3D7DF315-7AB6-46B2-8803-75BA69635EC7}" presName="sibTrans" presStyleLbl="sibTrans2D1" presStyleIdx="3" presStyleCnt="4"/>
      <dgm:spPr/>
    </dgm:pt>
    <dgm:pt modelId="{C182B430-D930-4DE0-A0C4-87D908453264}" type="pres">
      <dgm:prSet presAssocID="{3D7DF315-7AB6-46B2-8803-75BA69635EC7}" presName="connectorText" presStyleLbl="sibTrans2D1" presStyleIdx="3" presStyleCnt="4"/>
      <dgm:spPr/>
    </dgm:pt>
    <dgm:pt modelId="{E29835B6-4DE4-4833-AA25-793ADFB3CD33}" type="pres">
      <dgm:prSet presAssocID="{9251EF8D-1E4F-4FA2-91CD-11931DEF2DB9}" presName="node" presStyleLbl="node1" presStyleIdx="4" presStyleCnt="5">
        <dgm:presLayoutVars>
          <dgm:bulletEnabled val="1"/>
        </dgm:presLayoutVars>
      </dgm:prSet>
      <dgm:spPr/>
    </dgm:pt>
  </dgm:ptLst>
  <dgm:cxnLst>
    <dgm:cxn modelId="{6374B310-C00A-4AB4-80EA-554B89EBBA85}" type="presOf" srcId="{03ECF428-5FF8-4937-B450-B493EE3D1386}" destId="{767A9F2A-DD01-4CB8-BFE0-D33D4B49BE6D}" srcOrd="0" destOrd="0" presId="urn:microsoft.com/office/officeart/2005/8/layout/process1"/>
    <dgm:cxn modelId="{E7972A17-7D42-4F44-914D-47394381AA59}" type="presOf" srcId="{6DF102C9-E602-4507-805D-0EEEF024D2A4}" destId="{F1E588B3-9BA9-4B2D-8511-FFF3AE5FA96B}" srcOrd="0" destOrd="0" presId="urn:microsoft.com/office/officeart/2005/8/layout/process1"/>
    <dgm:cxn modelId="{E627DB1A-633D-4548-A734-58475F84077A}" srcId="{58A40440-65E0-4BB9-9317-C26E17C9C27B}" destId="{A6A41A50-4904-4385-A7A5-5F689832E966}" srcOrd="0" destOrd="0" parTransId="{D6FF8B63-401B-4C7B-B528-7D5EF30744D3}" sibTransId="{85BB9390-8DE4-408D-9347-7377FA09CB4C}"/>
    <dgm:cxn modelId="{3854C020-FB6E-4A20-AA5E-5E9436F5F1D8}" type="presOf" srcId="{3D7DF315-7AB6-46B2-8803-75BA69635EC7}" destId="{C182B430-D930-4DE0-A0C4-87D908453264}" srcOrd="1" destOrd="0" presId="urn:microsoft.com/office/officeart/2005/8/layout/process1"/>
    <dgm:cxn modelId="{6475D332-A64F-4F75-8134-E60FABD6814F}" type="presOf" srcId="{6DF102C9-E602-4507-805D-0EEEF024D2A4}" destId="{781CBD38-8F89-42C9-8BFF-C7A8DF72C290}" srcOrd="1" destOrd="0" presId="urn:microsoft.com/office/officeart/2005/8/layout/process1"/>
    <dgm:cxn modelId="{2471DD40-3A5E-4F7D-86CC-BF1C5938DF42}" srcId="{58A40440-65E0-4BB9-9317-C26E17C9C27B}" destId="{CB555B9F-0C80-4B36-9DAD-70865F2ECEEB}" srcOrd="2" destOrd="0" parTransId="{7A3102C8-AD5D-4F52-A4B7-57B8C91027AB}" sibTransId="{6DF102C9-E602-4507-805D-0EEEF024D2A4}"/>
    <dgm:cxn modelId="{9606C85E-124B-4951-97D6-394E2F39DDBB}" type="presOf" srcId="{3D7DF315-7AB6-46B2-8803-75BA69635EC7}" destId="{3AD05F1E-4C96-4EFD-B58F-B710C64422E2}" srcOrd="0" destOrd="0" presId="urn:microsoft.com/office/officeart/2005/8/layout/process1"/>
    <dgm:cxn modelId="{348D8943-32AC-4C31-B445-A20AEF7A9811}" type="presOf" srcId="{9251EF8D-1E4F-4FA2-91CD-11931DEF2DB9}" destId="{E29835B6-4DE4-4833-AA25-793ADFB3CD33}" srcOrd="0" destOrd="0" presId="urn:microsoft.com/office/officeart/2005/8/layout/process1"/>
    <dgm:cxn modelId="{DEA46B66-807E-4B5D-BB65-F954FDEE1BD2}" srcId="{58A40440-65E0-4BB9-9317-C26E17C9C27B}" destId="{9251EF8D-1E4F-4FA2-91CD-11931DEF2DB9}" srcOrd="4" destOrd="0" parTransId="{6BEA9D2D-2588-4FB9-A7BF-5F6D44403AFA}" sibTransId="{44813F2F-D08C-41C3-A698-33BD25B20416}"/>
    <dgm:cxn modelId="{D15D7166-9A69-4DE5-AB0B-1F9767CF21C0}" type="presOf" srcId="{CB555B9F-0C80-4B36-9DAD-70865F2ECEEB}" destId="{9CB794CB-0896-443F-8549-7471AEC31BFA}" srcOrd="0" destOrd="0" presId="urn:microsoft.com/office/officeart/2005/8/layout/process1"/>
    <dgm:cxn modelId="{FFE6A546-538A-4B74-BE94-CBBF92EE0553}" type="presOf" srcId="{5187A600-D320-4058-8706-1002DC604A65}" destId="{7BAB2764-F3C4-479B-BDE8-BD5612C3F282}" srcOrd="0" destOrd="0" presId="urn:microsoft.com/office/officeart/2005/8/layout/process1"/>
    <dgm:cxn modelId="{FFEA9375-5838-4F0D-A241-618FD6889854}" type="presOf" srcId="{A6A41A50-4904-4385-A7A5-5F689832E966}" destId="{504B187B-FF0A-47B5-8193-3D2F1F7A207A}" srcOrd="0" destOrd="0" presId="urn:microsoft.com/office/officeart/2005/8/layout/process1"/>
    <dgm:cxn modelId="{2D439EA4-3140-4CF8-BF13-CF88F53B56E9}" type="presOf" srcId="{58A40440-65E0-4BB9-9317-C26E17C9C27B}" destId="{11F43F34-6BF1-45CB-8613-0EBEE9931BE9}" srcOrd="0" destOrd="0" presId="urn:microsoft.com/office/officeart/2005/8/layout/process1"/>
    <dgm:cxn modelId="{68521CAE-DD9C-4447-8099-91322B71B099}" srcId="{58A40440-65E0-4BB9-9317-C26E17C9C27B}" destId="{A879B1DB-CC87-46FA-BC32-BF165010D04E}" srcOrd="3" destOrd="0" parTransId="{A9EBBCD7-72A5-4D5E-BAA5-9A9D38A1CB3C}" sibTransId="{3D7DF315-7AB6-46B2-8803-75BA69635EC7}"/>
    <dgm:cxn modelId="{577E28B7-4C3C-45A9-A26B-AD03F696F42D}" type="presOf" srcId="{03ECF428-5FF8-4937-B450-B493EE3D1386}" destId="{2579454C-0602-4F7F-86F5-D1E51C33E7F8}" srcOrd="1" destOrd="0" presId="urn:microsoft.com/office/officeart/2005/8/layout/process1"/>
    <dgm:cxn modelId="{81E181BA-CB90-428C-81EC-02ED4C56D2D8}" type="presOf" srcId="{85BB9390-8DE4-408D-9347-7377FA09CB4C}" destId="{A8E2921E-D4C8-4D0F-8B07-011EFFA1C80C}" srcOrd="1" destOrd="0" presId="urn:microsoft.com/office/officeart/2005/8/layout/process1"/>
    <dgm:cxn modelId="{F0709DC9-1A07-4995-9818-BFF29393CC70}" srcId="{58A40440-65E0-4BB9-9317-C26E17C9C27B}" destId="{5187A600-D320-4058-8706-1002DC604A65}" srcOrd="1" destOrd="0" parTransId="{2827CA66-7334-4FD2-A689-7DE4A08B6F15}" sibTransId="{03ECF428-5FF8-4937-B450-B493EE3D1386}"/>
    <dgm:cxn modelId="{0F07FCE4-B80D-4DA4-8CA1-5E8AEDF09AAC}" type="presOf" srcId="{85BB9390-8DE4-408D-9347-7377FA09CB4C}" destId="{61B12ACD-2036-4690-A67B-9CA08B7817CA}" srcOrd="0" destOrd="0" presId="urn:microsoft.com/office/officeart/2005/8/layout/process1"/>
    <dgm:cxn modelId="{7CDF67E6-B9D0-451E-9645-892F3201F217}" type="presOf" srcId="{A879B1DB-CC87-46FA-BC32-BF165010D04E}" destId="{358F3CC4-8046-4E4F-B93B-B4112FA7A5B8}" srcOrd="0" destOrd="0" presId="urn:microsoft.com/office/officeart/2005/8/layout/process1"/>
    <dgm:cxn modelId="{6CD1F3C6-74BD-4A43-8D06-2C57AECD90CB}" type="presParOf" srcId="{11F43F34-6BF1-45CB-8613-0EBEE9931BE9}" destId="{504B187B-FF0A-47B5-8193-3D2F1F7A207A}" srcOrd="0" destOrd="0" presId="urn:microsoft.com/office/officeart/2005/8/layout/process1"/>
    <dgm:cxn modelId="{E69E753A-D865-4E65-8A77-A5F911CFA143}" type="presParOf" srcId="{11F43F34-6BF1-45CB-8613-0EBEE9931BE9}" destId="{61B12ACD-2036-4690-A67B-9CA08B7817CA}" srcOrd="1" destOrd="0" presId="urn:microsoft.com/office/officeart/2005/8/layout/process1"/>
    <dgm:cxn modelId="{FB0F8A2D-81B8-4CFF-A8C2-B57504E995E0}" type="presParOf" srcId="{61B12ACD-2036-4690-A67B-9CA08B7817CA}" destId="{A8E2921E-D4C8-4D0F-8B07-011EFFA1C80C}" srcOrd="0" destOrd="0" presId="urn:microsoft.com/office/officeart/2005/8/layout/process1"/>
    <dgm:cxn modelId="{D798201C-EC64-4F56-A4E6-A948DCFF08EE}" type="presParOf" srcId="{11F43F34-6BF1-45CB-8613-0EBEE9931BE9}" destId="{7BAB2764-F3C4-479B-BDE8-BD5612C3F282}" srcOrd="2" destOrd="0" presId="urn:microsoft.com/office/officeart/2005/8/layout/process1"/>
    <dgm:cxn modelId="{A7D16C19-A8BE-4B8B-B914-8716B2780DED}" type="presParOf" srcId="{11F43F34-6BF1-45CB-8613-0EBEE9931BE9}" destId="{767A9F2A-DD01-4CB8-BFE0-D33D4B49BE6D}" srcOrd="3" destOrd="0" presId="urn:microsoft.com/office/officeart/2005/8/layout/process1"/>
    <dgm:cxn modelId="{49B9F897-75BB-4B48-8601-2699AA409E13}" type="presParOf" srcId="{767A9F2A-DD01-4CB8-BFE0-D33D4B49BE6D}" destId="{2579454C-0602-4F7F-86F5-D1E51C33E7F8}" srcOrd="0" destOrd="0" presId="urn:microsoft.com/office/officeart/2005/8/layout/process1"/>
    <dgm:cxn modelId="{0885DEB0-3238-498D-8FFF-DCAB9776CE2F}" type="presParOf" srcId="{11F43F34-6BF1-45CB-8613-0EBEE9931BE9}" destId="{9CB794CB-0896-443F-8549-7471AEC31BFA}" srcOrd="4" destOrd="0" presId="urn:microsoft.com/office/officeart/2005/8/layout/process1"/>
    <dgm:cxn modelId="{A5FC84AA-75AC-4739-961C-E9CFE9C02C5E}" type="presParOf" srcId="{11F43F34-6BF1-45CB-8613-0EBEE9931BE9}" destId="{F1E588B3-9BA9-4B2D-8511-FFF3AE5FA96B}" srcOrd="5" destOrd="0" presId="urn:microsoft.com/office/officeart/2005/8/layout/process1"/>
    <dgm:cxn modelId="{955BA20A-A945-42E5-8AD7-A223BED85B84}" type="presParOf" srcId="{F1E588B3-9BA9-4B2D-8511-FFF3AE5FA96B}" destId="{781CBD38-8F89-42C9-8BFF-C7A8DF72C290}" srcOrd="0" destOrd="0" presId="urn:microsoft.com/office/officeart/2005/8/layout/process1"/>
    <dgm:cxn modelId="{37A19DC8-33F7-4E48-BBB9-A426F16F4A34}" type="presParOf" srcId="{11F43F34-6BF1-45CB-8613-0EBEE9931BE9}" destId="{358F3CC4-8046-4E4F-B93B-B4112FA7A5B8}" srcOrd="6" destOrd="0" presId="urn:microsoft.com/office/officeart/2005/8/layout/process1"/>
    <dgm:cxn modelId="{7FC876EF-DB05-4AF5-98E7-B9B7A8F30F14}" type="presParOf" srcId="{11F43F34-6BF1-45CB-8613-0EBEE9931BE9}" destId="{3AD05F1E-4C96-4EFD-B58F-B710C64422E2}" srcOrd="7" destOrd="0" presId="urn:microsoft.com/office/officeart/2005/8/layout/process1"/>
    <dgm:cxn modelId="{ECC7100D-0CB0-4963-9DB7-0BFE6C4FC3D2}" type="presParOf" srcId="{3AD05F1E-4C96-4EFD-B58F-B710C64422E2}" destId="{C182B430-D930-4DE0-A0C4-87D908453264}" srcOrd="0" destOrd="0" presId="urn:microsoft.com/office/officeart/2005/8/layout/process1"/>
    <dgm:cxn modelId="{BF19C2BB-B41E-42E0-B974-1DA30FBD9FA9}" type="presParOf" srcId="{11F43F34-6BF1-45CB-8613-0EBEE9931BE9}" destId="{E29835B6-4DE4-4833-AA25-793ADFB3CD3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4B187B-FF0A-47B5-8193-3D2F1F7A207A}">
      <dsp:nvSpPr>
        <dsp:cNvPr id="0" name=""/>
        <dsp:cNvSpPr/>
      </dsp:nvSpPr>
      <dsp:spPr>
        <a:xfrm>
          <a:off x="3544" y="292560"/>
          <a:ext cx="1098697" cy="721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>
              <a:latin typeface="Cambria" panose="02040503050406030204" pitchFamily="18" charset="0"/>
            </a:rPr>
            <a:t>Katmanlara girişlerin verilmesi</a:t>
          </a:r>
          <a:endParaRPr lang="en-US" sz="1400" kern="1200">
            <a:latin typeface="Cambria" panose="02040503050406030204" pitchFamily="18" charset="0"/>
          </a:endParaRPr>
        </a:p>
      </dsp:txBody>
      <dsp:txXfrm>
        <a:off x="24662" y="313678"/>
        <a:ext cx="1056461" cy="678784"/>
      </dsp:txXfrm>
    </dsp:sp>
    <dsp:sp modelId="{61B12ACD-2036-4690-A67B-9CA08B7817CA}">
      <dsp:nvSpPr>
        <dsp:cNvPr id="0" name=""/>
        <dsp:cNvSpPr/>
      </dsp:nvSpPr>
      <dsp:spPr>
        <a:xfrm>
          <a:off x="1212111" y="516832"/>
          <a:ext cx="232923" cy="272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ambria" panose="02040503050406030204" pitchFamily="18" charset="0"/>
          </a:endParaRPr>
        </a:p>
      </dsp:txBody>
      <dsp:txXfrm>
        <a:off x="1212111" y="571327"/>
        <a:ext cx="163046" cy="163487"/>
      </dsp:txXfrm>
    </dsp:sp>
    <dsp:sp modelId="{7BAB2764-F3C4-479B-BDE8-BD5612C3F282}">
      <dsp:nvSpPr>
        <dsp:cNvPr id="0" name=""/>
        <dsp:cNvSpPr/>
      </dsp:nvSpPr>
      <dsp:spPr>
        <a:xfrm>
          <a:off x="1541721" y="292560"/>
          <a:ext cx="1098697" cy="721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 dirty="0" err="1">
              <a:latin typeface="Cambria" panose="02040503050406030204" pitchFamily="18" charset="0"/>
            </a:rPr>
            <a:t>Evrişim</a:t>
          </a:r>
          <a:r>
            <a:rPr lang="tr-TR" sz="1400" kern="1200" dirty="0">
              <a:latin typeface="Cambria" panose="02040503050406030204" pitchFamily="18" charset="0"/>
            </a:rPr>
            <a:t> aşaması</a:t>
          </a:r>
          <a:endParaRPr lang="en-US" sz="1400" kern="1200" dirty="0">
            <a:latin typeface="Cambria" panose="02040503050406030204" pitchFamily="18" charset="0"/>
          </a:endParaRPr>
        </a:p>
      </dsp:txBody>
      <dsp:txXfrm>
        <a:off x="1562839" y="313678"/>
        <a:ext cx="1056461" cy="678784"/>
      </dsp:txXfrm>
    </dsp:sp>
    <dsp:sp modelId="{767A9F2A-DD01-4CB8-BFE0-D33D4B49BE6D}">
      <dsp:nvSpPr>
        <dsp:cNvPr id="0" name=""/>
        <dsp:cNvSpPr/>
      </dsp:nvSpPr>
      <dsp:spPr>
        <a:xfrm>
          <a:off x="2750288" y="516832"/>
          <a:ext cx="232923" cy="272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ambria" panose="02040503050406030204" pitchFamily="18" charset="0"/>
          </a:endParaRPr>
        </a:p>
      </dsp:txBody>
      <dsp:txXfrm>
        <a:off x="2750288" y="571327"/>
        <a:ext cx="163046" cy="163487"/>
      </dsp:txXfrm>
    </dsp:sp>
    <dsp:sp modelId="{9CB794CB-0896-443F-8549-7471AEC31BFA}">
      <dsp:nvSpPr>
        <dsp:cNvPr id="0" name=""/>
        <dsp:cNvSpPr/>
      </dsp:nvSpPr>
      <dsp:spPr>
        <a:xfrm>
          <a:off x="3079898" y="292560"/>
          <a:ext cx="1098697" cy="721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>
              <a:latin typeface="Cambria" panose="02040503050406030204" pitchFamily="18" charset="0"/>
            </a:rPr>
            <a:t>Algılayıcı Aşaması</a:t>
          </a:r>
          <a:endParaRPr lang="en-US" sz="1400" kern="1200">
            <a:latin typeface="Cambria" panose="02040503050406030204" pitchFamily="18" charset="0"/>
          </a:endParaRPr>
        </a:p>
      </dsp:txBody>
      <dsp:txXfrm>
        <a:off x="3101016" y="313678"/>
        <a:ext cx="1056461" cy="678784"/>
      </dsp:txXfrm>
    </dsp:sp>
    <dsp:sp modelId="{F1E588B3-9BA9-4B2D-8511-FFF3AE5FA96B}">
      <dsp:nvSpPr>
        <dsp:cNvPr id="0" name=""/>
        <dsp:cNvSpPr/>
      </dsp:nvSpPr>
      <dsp:spPr>
        <a:xfrm>
          <a:off x="4288465" y="516832"/>
          <a:ext cx="232923" cy="272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ambria" panose="02040503050406030204" pitchFamily="18" charset="0"/>
          </a:endParaRPr>
        </a:p>
      </dsp:txBody>
      <dsp:txXfrm>
        <a:off x="4288465" y="571327"/>
        <a:ext cx="163046" cy="163487"/>
      </dsp:txXfrm>
    </dsp:sp>
    <dsp:sp modelId="{358F3CC4-8046-4E4F-B93B-B4112FA7A5B8}">
      <dsp:nvSpPr>
        <dsp:cNvPr id="0" name=""/>
        <dsp:cNvSpPr/>
      </dsp:nvSpPr>
      <dsp:spPr>
        <a:xfrm>
          <a:off x="4618075" y="292560"/>
          <a:ext cx="1098697" cy="721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>
              <a:latin typeface="Cambria" panose="02040503050406030204" pitchFamily="18" charset="0"/>
            </a:rPr>
            <a:t>Havuzlama Aşaması</a:t>
          </a:r>
          <a:endParaRPr lang="en-US" sz="1400" kern="1200">
            <a:latin typeface="Cambria" panose="02040503050406030204" pitchFamily="18" charset="0"/>
          </a:endParaRPr>
        </a:p>
      </dsp:txBody>
      <dsp:txXfrm>
        <a:off x="4639193" y="313678"/>
        <a:ext cx="1056461" cy="678784"/>
      </dsp:txXfrm>
    </dsp:sp>
    <dsp:sp modelId="{3AD05F1E-4C96-4EFD-B58F-B710C64422E2}">
      <dsp:nvSpPr>
        <dsp:cNvPr id="0" name=""/>
        <dsp:cNvSpPr/>
      </dsp:nvSpPr>
      <dsp:spPr>
        <a:xfrm>
          <a:off x="5826642" y="516832"/>
          <a:ext cx="232923" cy="2724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>
            <a:latin typeface="Cambria" panose="02040503050406030204" pitchFamily="18" charset="0"/>
          </a:endParaRPr>
        </a:p>
      </dsp:txBody>
      <dsp:txXfrm>
        <a:off x="5826642" y="571327"/>
        <a:ext cx="163046" cy="163487"/>
      </dsp:txXfrm>
    </dsp:sp>
    <dsp:sp modelId="{E29835B6-4DE4-4833-AA25-793ADFB3CD33}">
      <dsp:nvSpPr>
        <dsp:cNvPr id="0" name=""/>
        <dsp:cNvSpPr/>
      </dsp:nvSpPr>
      <dsp:spPr>
        <a:xfrm>
          <a:off x="6156251" y="292560"/>
          <a:ext cx="1098697" cy="7210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400" kern="1200">
              <a:latin typeface="Cambria" panose="02040503050406030204" pitchFamily="18" charset="0"/>
            </a:rPr>
            <a:t>Sonraki Katman</a:t>
          </a:r>
          <a:endParaRPr lang="en-US" sz="1400" kern="1200">
            <a:latin typeface="Cambria" panose="02040503050406030204" pitchFamily="18" charset="0"/>
          </a:endParaRPr>
        </a:p>
      </dsp:txBody>
      <dsp:txXfrm>
        <a:off x="6177369" y="313678"/>
        <a:ext cx="1056461" cy="6787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50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92000" cy="685800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401"/>
            </a:lvl1pPr>
          </a:lstStyle>
          <a:p>
            <a:r>
              <a:rPr lang="tr-TR"/>
              <a:t>Resim eklemek için simgeyi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2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5632128" y="1471846"/>
            <a:ext cx="927987" cy="927986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600"/>
            </a:lvl1pPr>
          </a:lstStyle>
          <a:p>
            <a:r>
              <a:rPr lang="tr-TR"/>
              <a:t>Resim eklemek için simgeyi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54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4019984"/>
          </a:xfr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800">
                <a:ln>
                  <a:noFill/>
                </a:ln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tr-TR"/>
              <a:t>Resim eklemek için simgeyi tıklatın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148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DE977-668D-47FA-8DFF-363869BB4F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A40DDE-70D9-4113-800A-56A9FE66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63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0FDE977-668D-47FA-8DFF-363869BB4F4D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FA40DDE-70D9-4113-800A-56A9FE664E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06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tr-TR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341096" y="409327"/>
            <a:ext cx="372181" cy="276981"/>
          </a:xfrm>
          <a:prstGeom prst="rect">
            <a:avLst/>
          </a:prstGeom>
          <a:noFill/>
        </p:spPr>
        <p:txBody>
          <a:bodyPr wrap="none" lIns="91422" tIns="45711" rIns="91422" bIns="45711" rtlCol="0">
            <a:spAutoFit/>
          </a:bodyPr>
          <a:lstStyle/>
          <a:p>
            <a:pPr algn="ctr"/>
            <a:fld id="{260E2A6B-A809-4840-BF14-8648BC0BDF87}" type="slidenum">
              <a:rPr lang="id-ID" sz="1200" b="1" smtClean="0">
                <a:solidFill>
                  <a:schemeClr val="tx1"/>
                </a:solidFill>
                <a:latin typeface="Lato Light"/>
                <a:cs typeface="Lato Light"/>
              </a:rPr>
              <a:pPr algn="ctr"/>
              <a:t>‹#›</a:t>
            </a:fld>
            <a:endParaRPr lang="id-ID" sz="1200">
              <a:solidFill>
                <a:schemeClr val="tx1"/>
              </a:solidFill>
              <a:latin typeface="Lato Light"/>
              <a:cs typeface="Lato Light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11357277" y="375508"/>
            <a:ext cx="343856" cy="343767"/>
          </a:xfrm>
          <a:prstGeom prst="ellipse">
            <a:avLst/>
          </a:prstGeom>
          <a:noFill/>
          <a:ln w="127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00">
              <a:solidFill>
                <a:schemeClr val="tx1"/>
              </a:solidFill>
              <a:latin typeface="Lato Light"/>
              <a:cs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81760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232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 Light"/>
          <a:ea typeface="+mj-ea"/>
          <a:cs typeface="Lato Light"/>
        </a:defRPr>
      </a:lvl1pPr>
    </p:titleStyle>
    <p:bodyStyle>
      <a:lvl1pPr marL="0" indent="0" algn="l" defTabSz="91423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1pPr>
      <a:lvl2pPr marL="457117" indent="0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2pPr>
      <a:lvl3pPr marL="914232" indent="0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3pPr>
      <a:lvl4pPr marL="1371349" indent="0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1" kern="1200" dirty="0" smtClean="0">
          <a:solidFill>
            <a:schemeClr val="tx1"/>
          </a:solidFill>
          <a:effectLst/>
          <a:latin typeface="Lato Light"/>
          <a:ea typeface="+mn-ea"/>
          <a:cs typeface="Lato Light"/>
        </a:defRPr>
      </a:lvl4pPr>
      <a:lvl5pPr marL="1828464" indent="0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1" kern="1200" dirty="0">
          <a:solidFill>
            <a:schemeClr val="tx1"/>
          </a:solidFill>
          <a:effectLst/>
          <a:latin typeface="Lato Light"/>
          <a:ea typeface="+mn-ea"/>
          <a:cs typeface="Lato Light"/>
        </a:defRPr>
      </a:lvl5pPr>
      <a:lvl6pPr marL="2514139" indent="-228558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255" indent="-228558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71" indent="-228558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488" indent="-228558" algn="l" defTabSz="91423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7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2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49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64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81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697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13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29" algn="l" defTabSz="91423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Kırmızı iş parçacıkları ve karalama">
            <a:extLst>
              <a:ext uri="{FF2B5EF4-FFF2-40B4-BE49-F238E27FC236}">
                <a16:creationId xmlns:a16="http://schemas.microsoft.com/office/drawing/2014/main" id="{4F67936F-CDFA-4EA0-F56A-C1280EC04F7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071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tr-TR" dirty="0" err="1">
                <a:solidFill>
                  <a:srgbClr val="FFFFFF"/>
                </a:solidFill>
                <a:latin typeface="Cambria" panose="02040503050406030204" pitchFamily="18" charset="0"/>
              </a:rPr>
              <a:t>Evrişimli</a:t>
            </a:r>
            <a:r>
              <a:rPr lang="tr-TR" dirty="0">
                <a:solidFill>
                  <a:srgbClr val="FFFFFF"/>
                </a:solidFill>
                <a:latin typeface="Cambria" panose="02040503050406030204" pitchFamily="18" charset="0"/>
              </a:rPr>
              <a:t> Sinir Ağları</a:t>
            </a:r>
            <a:br>
              <a:rPr lang="tr-TR" dirty="0">
                <a:solidFill>
                  <a:srgbClr val="FFFFFF"/>
                </a:solidFill>
                <a:latin typeface="Cambria" panose="02040503050406030204" pitchFamily="18" charset="0"/>
              </a:rPr>
            </a:br>
            <a:endParaRPr lang="en-US" dirty="0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latin typeface="Cambria" panose="02040503050406030204" pitchFamily="18" charset="0"/>
              </a:rPr>
              <a:t>Mustafa Hakan BOZKURT</a:t>
            </a:r>
            <a:endParaRPr lang="en-US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367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Evrişim işlemi</a:t>
            </a:r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60120" y="2354239"/>
            <a:ext cx="8871760" cy="394808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99920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Evrişim işlemi</a:t>
            </a:r>
          </a:p>
        </p:txBody>
      </p:sp>
      <p:pic>
        <p:nvPicPr>
          <p:cNvPr id="5" name="Resim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814" y="2072640"/>
            <a:ext cx="6302496" cy="4128135"/>
          </a:xfrm>
          <a:prstGeom prst="rect">
            <a:avLst/>
          </a:prstGeom>
        </p:spPr>
      </p:pic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930ADB-7F76-AE4A-5C12-C47E64C1D1B9}"/>
              </a:ext>
            </a:extLst>
          </p:cNvPr>
          <p:cNvSpPr txBox="1"/>
          <p:nvPr/>
        </p:nvSpPr>
        <p:spPr>
          <a:xfrm>
            <a:off x="2598825" y="6086715"/>
            <a:ext cx="769664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Kaynak : https://</a:t>
            </a:r>
            <a:r>
              <a:rPr lang="en-US" sz="1200" dirty="0" err="1"/>
              <a:t>pub.towardsai.net</a:t>
            </a:r>
            <a:r>
              <a:rPr lang="en-US" sz="1200" dirty="0"/>
              <a:t>/convolutional-neural-networks-cnns-tutorial-with-python-417c29f0403f</a:t>
            </a:r>
            <a:endParaRPr lang="en-TR" sz="1200" dirty="0"/>
          </a:p>
        </p:txBody>
      </p:sp>
    </p:spTree>
    <p:extLst>
      <p:ext uri="{BB962C8B-B14F-4D97-AF65-F5344CB8AC3E}">
        <p14:creationId xmlns:p14="http://schemas.microsoft.com/office/powerpoint/2010/main" val="3521713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latin typeface="Cambria" panose="02040503050406030204" pitchFamily="18" charset="0"/>
              </a:rPr>
              <a:t>Evrişimsel Sinir Ağları	</a:t>
            </a:r>
            <a:endParaRPr lang="en-US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Üç ana fikir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seyrek etkileşim (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sparse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interaction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),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parametre paylaşımı (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parameter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sharing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eşdeğişimli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temsiller (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equivariant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representations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).</a:t>
            </a:r>
          </a:p>
          <a:p>
            <a:endParaRPr lang="tr-TR" dirty="0">
              <a:latin typeface="Cambria" panose="02040503050406030204" pitchFamily="18" charset="0"/>
            </a:endParaRPr>
          </a:p>
          <a:p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Girişler ile çıkışlar arasındaki etkileşimi tanımlamak için;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Klasik sinir ağları: matris çarpması kullanırlar. </a:t>
            </a:r>
          </a:p>
          <a:p>
            <a:pPr marL="800017" lvl="1" indent="-342900">
              <a:buFont typeface="Arial" panose="020B0604020202020204" pitchFamily="34" charset="0"/>
              <a:buChar char="•"/>
            </a:pP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Tüm girişler, tüm çıkışları etkiler</a:t>
            </a:r>
          </a:p>
          <a:p>
            <a:pPr marL="800017" lvl="1" indent="-342900">
              <a:buFont typeface="Arial" panose="020B0604020202020204" pitchFamily="34" charset="0"/>
              <a:buChar char="•"/>
            </a:pPr>
            <a:endParaRPr lang="tr-TR" dirty="0">
              <a:highlight>
                <a:srgbClr val="FFFF00"/>
              </a:highlight>
              <a:latin typeface="Cambria" panose="020405030504060302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Evrişimsel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sinir ağları: seyrek etkileşim</a:t>
            </a:r>
          </a:p>
          <a:p>
            <a:pPr marL="800017" lvl="1" indent="-342900">
              <a:buFont typeface="Arial" panose="020B0604020202020204" pitchFamily="34" charset="0"/>
              <a:buChar char="•"/>
            </a:pP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Tüm girişler , tüm çıkışları etkilemez.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tr-TR" dirty="0">
              <a:highlight>
                <a:srgbClr val="FFFF00"/>
              </a:highlight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634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8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7" name="Freeform: Shape 10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9616096-2C68-4D85-A6F7-A7F6B2A37F5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1053" y="2034838"/>
            <a:ext cx="4777381" cy="2615616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8" name="Arc 12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4A8DD20A-DEB0-46EC-B4CD-FC7379467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Seyrek Etkileşim</a:t>
            </a:r>
            <a:endParaRPr lang="en-US" dirty="0"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E8EADCA-B834-4A4E-8632-55859C643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tr-TR" dirty="0">
                <a:latin typeface="Cambria" panose="02040503050406030204" pitchFamily="18" charset="0"/>
              </a:rPr>
              <a:t>Az sayıda piksel kaplayan çekirdeklerle küçük anlamlı özellikler (kenar bilgisi gibi) elde edilebilir.</a:t>
            </a:r>
          </a:p>
          <a:p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Çok daha az sayıda parametrenin tutulması </a:t>
            </a:r>
            <a:r>
              <a:rPr lang="tr-TR" dirty="0">
                <a:latin typeface="Cambria" panose="02040503050406030204" pitchFamily="18" charset="0"/>
              </a:rPr>
              <a:t>anlamına gelir.</a:t>
            </a:r>
          </a:p>
          <a:p>
            <a:r>
              <a:rPr lang="tr-TR" dirty="0">
                <a:latin typeface="Cambria" panose="02040503050406030204" pitchFamily="18" charset="0"/>
              </a:rPr>
              <a:t>Böylece çıkışı elde etmek için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daha az bellek ve daha az işlem gerekecektir</a:t>
            </a:r>
            <a:r>
              <a:rPr lang="tr-TR" dirty="0">
                <a:latin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</a:endParaRPr>
          </a:p>
          <a:p>
            <a:endParaRPr lang="tr-TR" dirty="0">
              <a:latin typeface="Cambria" panose="02040503050406030204" pitchFamily="18" charset="0"/>
            </a:endParaRPr>
          </a:p>
          <a:p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738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79A55C36-B80F-4F61-8BF0-4606499C5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tr-TR" sz="4000" dirty="0">
                <a:highlight>
                  <a:srgbClr val="FFFF00"/>
                </a:highlight>
                <a:latin typeface="Cambria" panose="02040503050406030204" pitchFamily="18" charset="0"/>
              </a:rPr>
              <a:t>Parametre Paylaşımı</a:t>
            </a:r>
            <a:endParaRPr lang="en-US" sz="4000" dirty="0"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D2054EB-DD33-46BE-8A60-505B2D136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136555"/>
            <a:ext cx="6432517" cy="3301827"/>
          </a:xfrm>
        </p:spPr>
        <p:txBody>
          <a:bodyPr>
            <a:normAutofit/>
          </a:bodyPr>
          <a:lstStyle/>
          <a:p>
            <a:pPr defTabSz="841093">
              <a:spcBef>
                <a:spcPts val="920"/>
              </a:spcBef>
            </a:pP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Aynı parametre bir modelde birden fazla yerde kullanılır. </a:t>
            </a: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Klasik sinir ağlarında her parametre 1 kez kullanılır.</a:t>
            </a: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r>
              <a:rPr lang="tr-TR" sz="1700" kern="1200" dirty="0" err="1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Evrişimsel</a:t>
            </a: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 sinir ağlarında parametreler farklı yerlerde tekrar kullanılırlar. </a:t>
            </a: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Her yer için ayrı parametre öğrenmek yerine bir grup parametre her yer için öğrenilir. </a:t>
            </a: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endParaRPr lang="tr-TR" sz="1700" kern="1200" dirty="0">
              <a:solidFill>
                <a:schemeClr val="tx1"/>
              </a:solidFill>
              <a:effectLst/>
              <a:latin typeface="Cambria" panose="02040503050406030204" pitchFamily="18" charset="0"/>
              <a:ea typeface="+mn-ea"/>
              <a:cs typeface="Lato Light"/>
            </a:endParaRP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İşlem sayısı değişmez</a:t>
            </a:r>
          </a:p>
          <a:p>
            <a:pPr marL="315468" indent="-315468" defTabSz="841093">
              <a:spcBef>
                <a:spcPts val="920"/>
              </a:spcBef>
              <a:buFont typeface="Arial" panose="020B0604020202020204" pitchFamily="34" charset="0"/>
              <a:buChar char="•"/>
            </a:pPr>
            <a:r>
              <a:rPr lang="tr-TR" sz="1700" kern="12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Cambria" panose="02040503050406030204" pitchFamily="18" charset="0"/>
                <a:ea typeface="+mn-ea"/>
                <a:cs typeface="Lato Light"/>
              </a:rPr>
              <a:t>Bellek kullanımı azalır</a:t>
            </a:r>
            <a:endParaRPr lang="en-US" sz="1700" dirty="0"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0EAE281-9978-4F2A-B273-3FEF8AD8272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08994" y="2011958"/>
            <a:ext cx="2955260" cy="30602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id="{87D6B1B7-D1BC-4CB9-82BA-3B4AE0644958}"/>
              </a:ext>
            </a:extLst>
          </p:cNvPr>
          <p:cNvSpPr/>
          <p:nvPr/>
        </p:nvSpPr>
        <p:spPr>
          <a:xfrm>
            <a:off x="7408993" y="5072177"/>
            <a:ext cx="3938711" cy="5968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tr-TR" sz="1656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Seyrek etkileşim ve matris çarpmasında girişlerin çıkışlara etkisi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4432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8953E74-D241-4DDF-8508-F0365EA13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C3C901A-B2F4-4A3C-BCDD-7C8D587EC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371134"/>
          </a:xfrm>
          <a:custGeom>
            <a:avLst/>
            <a:gdLst>
              <a:gd name="connsiteX0" fmla="*/ 0 w 12192000"/>
              <a:gd name="connsiteY0" fmla="*/ 0 h 2515690"/>
              <a:gd name="connsiteX1" fmla="*/ 170442 w 12192000"/>
              <a:gd name="connsiteY1" fmla="*/ 96074 h 2515690"/>
              <a:gd name="connsiteX2" fmla="*/ 424739 w 12192000"/>
              <a:gd name="connsiteY2" fmla="*/ 224865 h 2515690"/>
              <a:gd name="connsiteX3" fmla="*/ 748273 w 12192000"/>
              <a:gd name="connsiteY3" fmla="*/ 373939 h 2515690"/>
              <a:gd name="connsiteX4" fmla="*/ 1037058 w 12192000"/>
              <a:gd name="connsiteY4" fmla="*/ 499994 h 2515690"/>
              <a:gd name="connsiteX5" fmla="*/ 1101312 w 12192000"/>
              <a:gd name="connsiteY5" fmla="*/ 428540 h 2515690"/>
              <a:gd name="connsiteX6" fmla="*/ 1367071 w 12192000"/>
              <a:gd name="connsiteY6" fmla="*/ 516118 h 2515690"/>
              <a:gd name="connsiteX7" fmla="*/ 2189943 w 12192000"/>
              <a:gd name="connsiteY7" fmla="*/ 794533 h 2515690"/>
              <a:gd name="connsiteX8" fmla="*/ 2390329 w 12192000"/>
              <a:gd name="connsiteY8" fmla="*/ 920897 h 2515690"/>
              <a:gd name="connsiteX9" fmla="*/ 2459570 w 12192000"/>
              <a:gd name="connsiteY9" fmla="*/ 983740 h 2515690"/>
              <a:gd name="connsiteX10" fmla="*/ 2503252 w 12192000"/>
              <a:gd name="connsiteY10" fmla="*/ 1000151 h 2515690"/>
              <a:gd name="connsiteX11" fmla="*/ 2503252 w 12192000"/>
              <a:gd name="connsiteY11" fmla="*/ 1008273 h 2515690"/>
              <a:gd name="connsiteX12" fmla="*/ 2511191 w 12192000"/>
              <a:gd name="connsiteY12" fmla="*/ 1009499 h 2515690"/>
              <a:gd name="connsiteX13" fmla="*/ 2565029 w 12192000"/>
              <a:gd name="connsiteY13" fmla="*/ 1015977 h 2515690"/>
              <a:gd name="connsiteX14" fmla="*/ 2593745 w 12192000"/>
              <a:gd name="connsiteY14" fmla="*/ 1019963 h 2515690"/>
              <a:gd name="connsiteX15" fmla="*/ 2591015 w 12192000"/>
              <a:gd name="connsiteY15" fmla="*/ 1019651 h 2515690"/>
              <a:gd name="connsiteX16" fmla="*/ 2590137 w 12192000"/>
              <a:gd name="connsiteY16" fmla="*/ 1019549 h 2515690"/>
              <a:gd name="connsiteX17" fmla="*/ 2589021 w 12192000"/>
              <a:gd name="connsiteY17" fmla="*/ 1019424 h 2515690"/>
              <a:gd name="connsiteX18" fmla="*/ 2591015 w 12192000"/>
              <a:gd name="connsiteY18" fmla="*/ 1019651 h 2515690"/>
              <a:gd name="connsiteX19" fmla="*/ 2602385 w 12192000"/>
              <a:gd name="connsiteY19" fmla="*/ 1020975 h 2515690"/>
              <a:gd name="connsiteX20" fmla="*/ 2614445 w 12192000"/>
              <a:gd name="connsiteY20" fmla="*/ 1022389 h 2515690"/>
              <a:gd name="connsiteX21" fmla="*/ 2614445 w 12192000"/>
              <a:gd name="connsiteY21" fmla="*/ 1020966 h 2515690"/>
              <a:gd name="connsiteX22" fmla="*/ 2676661 w 12192000"/>
              <a:gd name="connsiteY22" fmla="*/ 1029355 h 2515690"/>
              <a:gd name="connsiteX23" fmla="*/ 2788597 w 12192000"/>
              <a:gd name="connsiteY23" fmla="*/ 1048926 h 2515690"/>
              <a:gd name="connsiteX24" fmla="*/ 2812742 w 12192000"/>
              <a:gd name="connsiteY24" fmla="*/ 1057667 h 2515690"/>
              <a:gd name="connsiteX25" fmla="*/ 2970201 w 12192000"/>
              <a:gd name="connsiteY25" fmla="*/ 949091 h 2515690"/>
              <a:gd name="connsiteX26" fmla="*/ 3030610 w 12192000"/>
              <a:gd name="connsiteY26" fmla="*/ 1049340 h 2515690"/>
              <a:gd name="connsiteX27" fmla="*/ 3058913 w 12192000"/>
              <a:gd name="connsiteY27" fmla="*/ 1048085 h 2515690"/>
              <a:gd name="connsiteX28" fmla="*/ 3072697 w 12192000"/>
              <a:gd name="connsiteY28" fmla="*/ 1045316 h 2515690"/>
              <a:gd name="connsiteX29" fmla="*/ 3083305 w 12192000"/>
              <a:gd name="connsiteY29" fmla="*/ 1040550 h 2515690"/>
              <a:gd name="connsiteX30" fmla="*/ 3125603 w 12192000"/>
              <a:gd name="connsiteY30" fmla="*/ 1004583 h 2515690"/>
              <a:gd name="connsiteX31" fmla="*/ 3385106 w 12192000"/>
              <a:gd name="connsiteY31" fmla="*/ 1042233 h 2515690"/>
              <a:gd name="connsiteX32" fmla="*/ 3424945 w 12192000"/>
              <a:gd name="connsiteY32" fmla="*/ 1065268 h 2515690"/>
              <a:gd name="connsiteX33" fmla="*/ 3436948 w 12192000"/>
              <a:gd name="connsiteY33" fmla="*/ 1068018 h 2515690"/>
              <a:gd name="connsiteX34" fmla="*/ 3466714 w 12192000"/>
              <a:gd name="connsiteY34" fmla="*/ 1063419 h 2515690"/>
              <a:gd name="connsiteX35" fmla="*/ 3550909 w 12192000"/>
              <a:gd name="connsiteY35" fmla="*/ 1044511 h 2515690"/>
              <a:gd name="connsiteX36" fmla="*/ 3555900 w 12192000"/>
              <a:gd name="connsiteY36" fmla="*/ 1041996 h 2515690"/>
              <a:gd name="connsiteX37" fmla="*/ 3625978 w 12192000"/>
              <a:gd name="connsiteY37" fmla="*/ 1023459 h 2515690"/>
              <a:gd name="connsiteX38" fmla="*/ 3632465 w 12192000"/>
              <a:gd name="connsiteY38" fmla="*/ 1023522 h 2515690"/>
              <a:gd name="connsiteX39" fmla="*/ 3649063 w 12192000"/>
              <a:gd name="connsiteY39" fmla="*/ 1018726 h 2515690"/>
              <a:gd name="connsiteX40" fmla="*/ 3805954 w 12192000"/>
              <a:gd name="connsiteY40" fmla="*/ 917517 h 2515690"/>
              <a:gd name="connsiteX41" fmla="*/ 4020506 w 12192000"/>
              <a:gd name="connsiteY41" fmla="*/ 816231 h 2515690"/>
              <a:gd name="connsiteX42" fmla="*/ 4233682 w 12192000"/>
              <a:gd name="connsiteY42" fmla="*/ 799511 h 2515690"/>
              <a:gd name="connsiteX43" fmla="*/ 4306552 w 12192000"/>
              <a:gd name="connsiteY43" fmla="*/ 610207 h 2515690"/>
              <a:gd name="connsiteX44" fmla="*/ 4816604 w 12192000"/>
              <a:gd name="connsiteY44" fmla="*/ 773163 h 2515690"/>
              <a:gd name="connsiteX45" fmla="*/ 4916502 w 12192000"/>
              <a:gd name="connsiteY45" fmla="*/ 788104 h 2515690"/>
              <a:gd name="connsiteX46" fmla="*/ 5224415 w 12192000"/>
              <a:gd name="connsiteY46" fmla="*/ 674418 h 2515690"/>
              <a:gd name="connsiteX47" fmla="*/ 5274077 w 12192000"/>
              <a:gd name="connsiteY47" fmla="*/ 655978 h 2515690"/>
              <a:gd name="connsiteX48" fmla="*/ 5371217 w 12192000"/>
              <a:gd name="connsiteY48" fmla="*/ 614372 h 2515690"/>
              <a:gd name="connsiteX49" fmla="*/ 5364523 w 12192000"/>
              <a:gd name="connsiteY49" fmla="*/ 502501 h 2515690"/>
              <a:gd name="connsiteX50" fmla="*/ 5457871 w 12192000"/>
              <a:gd name="connsiteY50" fmla="*/ 558285 h 2515690"/>
              <a:gd name="connsiteX51" fmla="*/ 5750580 w 12192000"/>
              <a:gd name="connsiteY51" fmla="*/ 663503 h 2515690"/>
              <a:gd name="connsiteX52" fmla="*/ 5976618 w 12192000"/>
              <a:gd name="connsiteY52" fmla="*/ 582652 h 2515690"/>
              <a:gd name="connsiteX53" fmla="*/ 6009346 w 12192000"/>
              <a:gd name="connsiteY53" fmla="*/ 559470 h 2515690"/>
              <a:gd name="connsiteX54" fmla="*/ 6069735 w 12192000"/>
              <a:gd name="connsiteY54" fmla="*/ 587803 h 2515690"/>
              <a:gd name="connsiteX55" fmla="*/ 6270319 w 12192000"/>
              <a:gd name="connsiteY55" fmla="*/ 643982 h 2515690"/>
              <a:gd name="connsiteX56" fmla="*/ 6406781 w 12192000"/>
              <a:gd name="connsiteY56" fmla="*/ 672327 h 2515690"/>
              <a:gd name="connsiteX57" fmla="*/ 6469508 w 12192000"/>
              <a:gd name="connsiteY57" fmla="*/ 708574 h 2515690"/>
              <a:gd name="connsiteX58" fmla="*/ 6515869 w 12192000"/>
              <a:gd name="connsiteY58" fmla="*/ 715738 h 2515690"/>
              <a:gd name="connsiteX59" fmla="*/ 6725938 w 12192000"/>
              <a:gd name="connsiteY59" fmla="*/ 691128 h 2515690"/>
              <a:gd name="connsiteX60" fmla="*/ 6778240 w 12192000"/>
              <a:gd name="connsiteY60" fmla="*/ 678998 h 2515690"/>
              <a:gd name="connsiteX61" fmla="*/ 6806944 w 12192000"/>
              <a:gd name="connsiteY61" fmla="*/ 646178 h 2515690"/>
              <a:gd name="connsiteX62" fmla="*/ 6830632 w 12192000"/>
              <a:gd name="connsiteY62" fmla="*/ 633915 h 2515690"/>
              <a:gd name="connsiteX63" fmla="*/ 6858072 w 12192000"/>
              <a:gd name="connsiteY63" fmla="*/ 646178 h 2515690"/>
              <a:gd name="connsiteX64" fmla="*/ 6891322 w 12192000"/>
              <a:gd name="connsiteY64" fmla="*/ 678998 h 2515690"/>
              <a:gd name="connsiteX65" fmla="*/ 6951905 w 12192000"/>
              <a:gd name="connsiteY65" fmla="*/ 691128 h 2515690"/>
              <a:gd name="connsiteX66" fmla="*/ 7195246 w 12192000"/>
              <a:gd name="connsiteY66" fmla="*/ 715738 h 2515690"/>
              <a:gd name="connsiteX67" fmla="*/ 7248949 w 12192000"/>
              <a:gd name="connsiteY67" fmla="*/ 708574 h 2515690"/>
              <a:gd name="connsiteX68" fmla="*/ 7321609 w 12192000"/>
              <a:gd name="connsiteY68" fmla="*/ 672327 h 2515690"/>
              <a:gd name="connsiteX69" fmla="*/ 7479684 w 12192000"/>
              <a:gd name="connsiteY69" fmla="*/ 643982 h 2515690"/>
              <a:gd name="connsiteX70" fmla="*/ 7712035 w 12192000"/>
              <a:gd name="connsiteY70" fmla="*/ 587803 h 2515690"/>
              <a:gd name="connsiteX71" fmla="*/ 7781987 w 12192000"/>
              <a:gd name="connsiteY71" fmla="*/ 559470 h 2515690"/>
              <a:gd name="connsiteX72" fmla="*/ 7819900 w 12192000"/>
              <a:gd name="connsiteY72" fmla="*/ 582652 h 2515690"/>
              <a:gd name="connsiteX73" fmla="*/ 8081736 w 12192000"/>
              <a:gd name="connsiteY73" fmla="*/ 663503 h 2515690"/>
              <a:gd name="connsiteX74" fmla="*/ 8420801 w 12192000"/>
              <a:gd name="connsiteY74" fmla="*/ 558285 h 2515690"/>
              <a:gd name="connsiteX75" fmla="*/ 8528933 w 12192000"/>
              <a:gd name="connsiteY75" fmla="*/ 502501 h 2515690"/>
              <a:gd name="connsiteX76" fmla="*/ 8521178 w 12192000"/>
              <a:gd name="connsiteY76" fmla="*/ 614372 h 2515690"/>
              <a:gd name="connsiteX77" fmla="*/ 8633702 w 12192000"/>
              <a:gd name="connsiteY77" fmla="*/ 655978 h 2515690"/>
              <a:gd name="connsiteX78" fmla="*/ 8691231 w 12192000"/>
              <a:gd name="connsiteY78" fmla="*/ 674418 h 2515690"/>
              <a:gd name="connsiteX79" fmla="*/ 9047908 w 12192000"/>
              <a:gd name="connsiteY79" fmla="*/ 788104 h 2515690"/>
              <a:gd name="connsiteX80" fmla="*/ 9163628 w 12192000"/>
              <a:gd name="connsiteY80" fmla="*/ 773163 h 2515690"/>
              <a:gd name="connsiteX81" fmla="*/ 9754459 w 12192000"/>
              <a:gd name="connsiteY81" fmla="*/ 610207 h 2515690"/>
              <a:gd name="connsiteX82" fmla="*/ 9838868 w 12192000"/>
              <a:gd name="connsiteY82" fmla="*/ 799511 h 2515690"/>
              <a:gd name="connsiteX83" fmla="*/ 10085808 w 12192000"/>
              <a:gd name="connsiteY83" fmla="*/ 816231 h 2515690"/>
              <a:gd name="connsiteX84" fmla="*/ 10334338 w 12192000"/>
              <a:gd name="connsiteY84" fmla="*/ 917517 h 2515690"/>
              <a:gd name="connsiteX85" fmla="*/ 10516076 w 12192000"/>
              <a:gd name="connsiteY85" fmla="*/ 1018726 h 2515690"/>
              <a:gd name="connsiteX86" fmla="*/ 10535302 w 12192000"/>
              <a:gd name="connsiteY86" fmla="*/ 1023522 h 2515690"/>
              <a:gd name="connsiteX87" fmla="*/ 10542819 w 12192000"/>
              <a:gd name="connsiteY87" fmla="*/ 1023458 h 2515690"/>
              <a:gd name="connsiteX88" fmla="*/ 10623994 w 12192000"/>
              <a:gd name="connsiteY88" fmla="*/ 1041996 h 2515690"/>
              <a:gd name="connsiteX89" fmla="*/ 10629774 w 12192000"/>
              <a:gd name="connsiteY89" fmla="*/ 1044511 h 2515690"/>
              <a:gd name="connsiteX90" fmla="*/ 10727305 w 12192000"/>
              <a:gd name="connsiteY90" fmla="*/ 1063419 h 2515690"/>
              <a:gd name="connsiteX91" fmla="*/ 10761785 w 12192000"/>
              <a:gd name="connsiteY91" fmla="*/ 1068017 h 2515690"/>
              <a:gd name="connsiteX92" fmla="*/ 10775688 w 12192000"/>
              <a:gd name="connsiteY92" fmla="*/ 1065268 h 2515690"/>
              <a:gd name="connsiteX93" fmla="*/ 10821837 w 12192000"/>
              <a:gd name="connsiteY93" fmla="*/ 1042232 h 2515690"/>
              <a:gd name="connsiteX94" fmla="*/ 11122438 w 12192000"/>
              <a:gd name="connsiteY94" fmla="*/ 1004583 h 2515690"/>
              <a:gd name="connsiteX95" fmla="*/ 11171433 w 12192000"/>
              <a:gd name="connsiteY95" fmla="*/ 1040550 h 2515690"/>
              <a:gd name="connsiteX96" fmla="*/ 11183724 w 12192000"/>
              <a:gd name="connsiteY96" fmla="*/ 1045316 h 2515690"/>
              <a:gd name="connsiteX97" fmla="*/ 11199690 w 12192000"/>
              <a:gd name="connsiteY97" fmla="*/ 1048085 h 2515690"/>
              <a:gd name="connsiteX98" fmla="*/ 11232475 w 12192000"/>
              <a:gd name="connsiteY98" fmla="*/ 1049340 h 2515690"/>
              <a:gd name="connsiteX99" fmla="*/ 11302451 w 12192000"/>
              <a:gd name="connsiteY99" fmla="*/ 949091 h 2515690"/>
              <a:gd name="connsiteX100" fmla="*/ 11484849 w 12192000"/>
              <a:gd name="connsiteY100" fmla="*/ 1057667 h 2515690"/>
              <a:gd name="connsiteX101" fmla="*/ 11512818 w 12192000"/>
              <a:gd name="connsiteY101" fmla="*/ 1048926 h 2515690"/>
              <a:gd name="connsiteX102" fmla="*/ 11642481 w 12192000"/>
              <a:gd name="connsiteY102" fmla="*/ 1029355 h 2515690"/>
              <a:gd name="connsiteX103" fmla="*/ 11714551 w 12192000"/>
              <a:gd name="connsiteY103" fmla="*/ 1020966 h 2515690"/>
              <a:gd name="connsiteX104" fmla="*/ 11714551 w 12192000"/>
              <a:gd name="connsiteY104" fmla="*/ 1022389 h 2515690"/>
              <a:gd name="connsiteX105" fmla="*/ 11728519 w 12192000"/>
              <a:gd name="connsiteY105" fmla="*/ 1020975 h 2515690"/>
              <a:gd name="connsiteX106" fmla="*/ 11741691 w 12192000"/>
              <a:gd name="connsiteY106" fmla="*/ 1019651 h 2515690"/>
              <a:gd name="connsiteX107" fmla="*/ 11743999 w 12192000"/>
              <a:gd name="connsiteY107" fmla="*/ 1019424 h 2515690"/>
              <a:gd name="connsiteX108" fmla="*/ 11742709 w 12192000"/>
              <a:gd name="connsiteY108" fmla="*/ 1019549 h 2515690"/>
              <a:gd name="connsiteX109" fmla="*/ 11741691 w 12192000"/>
              <a:gd name="connsiteY109" fmla="*/ 1019651 h 2515690"/>
              <a:gd name="connsiteX110" fmla="*/ 11738529 w 12192000"/>
              <a:gd name="connsiteY110" fmla="*/ 1019963 h 2515690"/>
              <a:gd name="connsiteX111" fmla="*/ 11771791 w 12192000"/>
              <a:gd name="connsiteY111" fmla="*/ 1015977 h 2515690"/>
              <a:gd name="connsiteX112" fmla="*/ 11834157 w 12192000"/>
              <a:gd name="connsiteY112" fmla="*/ 1009499 h 2515690"/>
              <a:gd name="connsiteX113" fmla="*/ 11843354 w 12192000"/>
              <a:gd name="connsiteY113" fmla="*/ 1008273 h 2515690"/>
              <a:gd name="connsiteX114" fmla="*/ 11843354 w 12192000"/>
              <a:gd name="connsiteY114" fmla="*/ 1000151 h 2515690"/>
              <a:gd name="connsiteX115" fmla="*/ 11893955 w 12192000"/>
              <a:gd name="connsiteY115" fmla="*/ 983740 h 2515690"/>
              <a:gd name="connsiteX116" fmla="*/ 11974160 w 12192000"/>
              <a:gd name="connsiteY116" fmla="*/ 920897 h 2515690"/>
              <a:gd name="connsiteX117" fmla="*/ 12143531 w 12192000"/>
              <a:gd name="connsiteY117" fmla="*/ 823664 h 2515690"/>
              <a:gd name="connsiteX118" fmla="*/ 12192000 w 12192000"/>
              <a:gd name="connsiteY118" fmla="*/ 801163 h 2515690"/>
              <a:gd name="connsiteX119" fmla="*/ 12192000 w 12192000"/>
              <a:gd name="connsiteY119" fmla="*/ 2515690 h 2515690"/>
              <a:gd name="connsiteX120" fmla="*/ 0 w 12192000"/>
              <a:gd name="connsiteY120" fmla="*/ 2515690 h 2515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</a:cxnLst>
            <a:rect l="l" t="t" r="r" b="b"/>
            <a:pathLst>
              <a:path w="12192000" h="2515690">
                <a:moveTo>
                  <a:pt x="0" y="0"/>
                </a:moveTo>
                <a:lnTo>
                  <a:pt x="170442" y="96074"/>
                </a:lnTo>
                <a:cubicBezTo>
                  <a:pt x="323315" y="179510"/>
                  <a:pt x="418777" y="223899"/>
                  <a:pt x="424739" y="224865"/>
                </a:cubicBezTo>
                <a:cubicBezTo>
                  <a:pt x="573781" y="248496"/>
                  <a:pt x="654649" y="314572"/>
                  <a:pt x="748273" y="373939"/>
                </a:cubicBezTo>
                <a:cubicBezTo>
                  <a:pt x="830321" y="425631"/>
                  <a:pt x="917271" y="480784"/>
                  <a:pt x="1037058" y="499994"/>
                </a:cubicBezTo>
                <a:cubicBezTo>
                  <a:pt x="1195925" y="525362"/>
                  <a:pt x="1048105" y="445478"/>
                  <a:pt x="1101312" y="428540"/>
                </a:cubicBezTo>
                <a:cubicBezTo>
                  <a:pt x="1188473" y="458169"/>
                  <a:pt x="1274625" y="505369"/>
                  <a:pt x="1367071" y="516118"/>
                </a:cubicBezTo>
                <a:cubicBezTo>
                  <a:pt x="1701323" y="554463"/>
                  <a:pt x="1964451" y="648887"/>
                  <a:pt x="2189943" y="794533"/>
                </a:cubicBezTo>
                <a:cubicBezTo>
                  <a:pt x="2255082" y="836300"/>
                  <a:pt x="2357481" y="862342"/>
                  <a:pt x="2390329" y="920897"/>
                </a:cubicBezTo>
                <a:cubicBezTo>
                  <a:pt x="2406050" y="949359"/>
                  <a:pt x="2430126" y="969285"/>
                  <a:pt x="2459570" y="983740"/>
                </a:cubicBezTo>
                <a:lnTo>
                  <a:pt x="2503252" y="1000151"/>
                </a:lnTo>
                <a:lnTo>
                  <a:pt x="2503252" y="1008273"/>
                </a:lnTo>
                <a:lnTo>
                  <a:pt x="2511191" y="1009499"/>
                </a:lnTo>
                <a:cubicBezTo>
                  <a:pt x="2529847" y="1011974"/>
                  <a:pt x="2562849" y="1015701"/>
                  <a:pt x="2565029" y="1015977"/>
                </a:cubicBezTo>
                <a:cubicBezTo>
                  <a:pt x="2610845" y="1021778"/>
                  <a:pt x="2601577" y="1020837"/>
                  <a:pt x="2593745" y="1019963"/>
                </a:cubicBezTo>
                <a:lnTo>
                  <a:pt x="2591015" y="1019651"/>
                </a:lnTo>
                <a:lnTo>
                  <a:pt x="2590137" y="1019549"/>
                </a:lnTo>
                <a:cubicBezTo>
                  <a:pt x="2588203" y="1019326"/>
                  <a:pt x="2588125" y="1019321"/>
                  <a:pt x="2589021" y="1019424"/>
                </a:cubicBezTo>
                <a:lnTo>
                  <a:pt x="2591015" y="1019651"/>
                </a:lnTo>
                <a:lnTo>
                  <a:pt x="2602385" y="1020975"/>
                </a:lnTo>
                <a:lnTo>
                  <a:pt x="2614445" y="1022389"/>
                </a:lnTo>
                <a:lnTo>
                  <a:pt x="2614445" y="1020966"/>
                </a:lnTo>
                <a:lnTo>
                  <a:pt x="2676661" y="1029355"/>
                </a:lnTo>
                <a:cubicBezTo>
                  <a:pt x="2715592" y="1034194"/>
                  <a:pt x="2753901" y="1039695"/>
                  <a:pt x="2788597" y="1048926"/>
                </a:cubicBezTo>
                <a:lnTo>
                  <a:pt x="2812742" y="1057667"/>
                </a:lnTo>
                <a:lnTo>
                  <a:pt x="2970201" y="949091"/>
                </a:lnTo>
                <a:cubicBezTo>
                  <a:pt x="3052785" y="982961"/>
                  <a:pt x="2996105" y="1020057"/>
                  <a:pt x="3030610" y="1049340"/>
                </a:cubicBezTo>
                <a:cubicBezTo>
                  <a:pt x="3039005" y="1048442"/>
                  <a:pt x="3049621" y="1048500"/>
                  <a:pt x="3058913" y="1048085"/>
                </a:cubicBezTo>
                <a:lnTo>
                  <a:pt x="3072697" y="1045316"/>
                </a:lnTo>
                <a:lnTo>
                  <a:pt x="3083305" y="1040550"/>
                </a:lnTo>
                <a:lnTo>
                  <a:pt x="3125603" y="1004583"/>
                </a:lnTo>
                <a:cubicBezTo>
                  <a:pt x="3221669" y="925596"/>
                  <a:pt x="3242489" y="937564"/>
                  <a:pt x="3385106" y="1042233"/>
                </a:cubicBezTo>
                <a:cubicBezTo>
                  <a:pt x="3399403" y="1052670"/>
                  <a:pt x="3412529" y="1060209"/>
                  <a:pt x="3424945" y="1065268"/>
                </a:cubicBezTo>
                <a:lnTo>
                  <a:pt x="3436948" y="1068018"/>
                </a:lnTo>
                <a:lnTo>
                  <a:pt x="3466714" y="1063419"/>
                </a:lnTo>
                <a:lnTo>
                  <a:pt x="3550909" y="1044511"/>
                </a:lnTo>
                <a:lnTo>
                  <a:pt x="3555900" y="1041996"/>
                </a:lnTo>
                <a:cubicBezTo>
                  <a:pt x="3573827" y="1033454"/>
                  <a:pt x="3594382" y="1025941"/>
                  <a:pt x="3625978" y="1023459"/>
                </a:cubicBezTo>
                <a:lnTo>
                  <a:pt x="3632465" y="1023522"/>
                </a:lnTo>
                <a:lnTo>
                  <a:pt x="3649063" y="1018726"/>
                </a:lnTo>
                <a:cubicBezTo>
                  <a:pt x="3741849" y="989371"/>
                  <a:pt x="3810578" y="953657"/>
                  <a:pt x="3805954" y="917517"/>
                </a:cubicBezTo>
                <a:cubicBezTo>
                  <a:pt x="4031729" y="953901"/>
                  <a:pt x="4031729" y="953901"/>
                  <a:pt x="4020506" y="816231"/>
                </a:cubicBezTo>
                <a:cubicBezTo>
                  <a:pt x="4171643" y="865324"/>
                  <a:pt x="4206308" y="864422"/>
                  <a:pt x="4233682" y="799511"/>
                </a:cubicBezTo>
                <a:cubicBezTo>
                  <a:pt x="4260226" y="737017"/>
                  <a:pt x="4254728" y="668575"/>
                  <a:pt x="4306552" y="610207"/>
                </a:cubicBezTo>
                <a:cubicBezTo>
                  <a:pt x="4495313" y="657923"/>
                  <a:pt x="4699922" y="667347"/>
                  <a:pt x="4816604" y="773163"/>
                </a:cubicBezTo>
                <a:cubicBezTo>
                  <a:pt x="4834734" y="789836"/>
                  <a:pt x="4890507" y="799946"/>
                  <a:pt x="4916502" y="788104"/>
                </a:cubicBezTo>
                <a:cubicBezTo>
                  <a:pt x="5013526" y="746101"/>
                  <a:pt x="5238129" y="796871"/>
                  <a:pt x="5224415" y="674418"/>
                </a:cubicBezTo>
                <a:cubicBezTo>
                  <a:pt x="5223051" y="659300"/>
                  <a:pt x="5240524" y="644890"/>
                  <a:pt x="5274077" y="655978"/>
                </a:cubicBezTo>
                <a:cubicBezTo>
                  <a:pt x="5388582" y="694066"/>
                  <a:pt x="5367022" y="644784"/>
                  <a:pt x="5371217" y="614372"/>
                </a:cubicBezTo>
                <a:cubicBezTo>
                  <a:pt x="5375856" y="577567"/>
                  <a:pt x="5319010" y="537578"/>
                  <a:pt x="5364523" y="502501"/>
                </a:cubicBezTo>
                <a:cubicBezTo>
                  <a:pt x="5425408" y="508891"/>
                  <a:pt x="5433299" y="538191"/>
                  <a:pt x="5457871" y="558285"/>
                </a:cubicBezTo>
                <a:cubicBezTo>
                  <a:pt x="5530352" y="617005"/>
                  <a:pt x="5609566" y="664386"/>
                  <a:pt x="5750580" y="663503"/>
                </a:cubicBezTo>
                <a:cubicBezTo>
                  <a:pt x="5864519" y="662926"/>
                  <a:pt x="5966527" y="666650"/>
                  <a:pt x="5976618" y="582652"/>
                </a:cubicBezTo>
                <a:cubicBezTo>
                  <a:pt x="5978145" y="569455"/>
                  <a:pt x="5990792" y="562346"/>
                  <a:pt x="6009346" y="559470"/>
                </a:cubicBezTo>
                <a:cubicBezTo>
                  <a:pt x="6030639" y="568485"/>
                  <a:pt x="6052592" y="577083"/>
                  <a:pt x="6069735" y="587803"/>
                </a:cubicBezTo>
                <a:cubicBezTo>
                  <a:pt x="6126182" y="623812"/>
                  <a:pt x="6196945" y="634730"/>
                  <a:pt x="6270319" y="643982"/>
                </a:cubicBezTo>
                <a:cubicBezTo>
                  <a:pt x="6317101" y="649940"/>
                  <a:pt x="6363466" y="657107"/>
                  <a:pt x="6406781" y="672327"/>
                </a:cubicBezTo>
                <a:cubicBezTo>
                  <a:pt x="6433586" y="681598"/>
                  <a:pt x="6454928" y="693402"/>
                  <a:pt x="6469508" y="708574"/>
                </a:cubicBezTo>
                <a:cubicBezTo>
                  <a:pt x="6482729" y="721786"/>
                  <a:pt x="6496225" y="725422"/>
                  <a:pt x="6515869" y="715738"/>
                </a:cubicBezTo>
                <a:cubicBezTo>
                  <a:pt x="6572200" y="688353"/>
                  <a:pt x="6639257" y="676241"/>
                  <a:pt x="6725938" y="691128"/>
                </a:cubicBezTo>
                <a:cubicBezTo>
                  <a:pt x="6752109" y="695629"/>
                  <a:pt x="6772625" y="691505"/>
                  <a:pt x="6778240" y="678998"/>
                </a:cubicBezTo>
                <a:cubicBezTo>
                  <a:pt x="6784286" y="665981"/>
                  <a:pt x="6794269" y="655280"/>
                  <a:pt x="6806944" y="646178"/>
                </a:cubicBezTo>
                <a:lnTo>
                  <a:pt x="6830632" y="633915"/>
                </a:lnTo>
                <a:lnTo>
                  <a:pt x="6858072" y="646178"/>
                </a:lnTo>
                <a:cubicBezTo>
                  <a:pt x="6872754" y="655280"/>
                  <a:pt x="6884317" y="665981"/>
                  <a:pt x="6891322" y="678998"/>
                </a:cubicBezTo>
                <a:cubicBezTo>
                  <a:pt x="6897826" y="691505"/>
                  <a:pt x="6921592" y="695629"/>
                  <a:pt x="6951905" y="691128"/>
                </a:cubicBezTo>
                <a:cubicBezTo>
                  <a:pt x="7052317" y="676241"/>
                  <a:pt x="7129994" y="688353"/>
                  <a:pt x="7195246" y="715738"/>
                </a:cubicBezTo>
                <a:cubicBezTo>
                  <a:pt x="7217999" y="725422"/>
                  <a:pt x="7233634" y="721786"/>
                  <a:pt x="7248949" y="708574"/>
                </a:cubicBezTo>
                <a:cubicBezTo>
                  <a:pt x="7265838" y="693402"/>
                  <a:pt x="7290560" y="681598"/>
                  <a:pt x="7321609" y="672327"/>
                </a:cubicBezTo>
                <a:cubicBezTo>
                  <a:pt x="7371785" y="657107"/>
                  <a:pt x="7425493" y="649940"/>
                  <a:pt x="7479684" y="643982"/>
                </a:cubicBezTo>
                <a:cubicBezTo>
                  <a:pt x="7564679" y="634730"/>
                  <a:pt x="7646649" y="623812"/>
                  <a:pt x="7712035" y="587803"/>
                </a:cubicBezTo>
                <a:cubicBezTo>
                  <a:pt x="7731892" y="577083"/>
                  <a:pt x="7757322" y="568485"/>
                  <a:pt x="7781987" y="559470"/>
                </a:cubicBezTo>
                <a:cubicBezTo>
                  <a:pt x="7803481" y="562346"/>
                  <a:pt x="7818130" y="569455"/>
                  <a:pt x="7819900" y="582652"/>
                </a:cubicBezTo>
                <a:cubicBezTo>
                  <a:pt x="7831588" y="666650"/>
                  <a:pt x="7949751" y="662926"/>
                  <a:pt x="8081736" y="663503"/>
                </a:cubicBezTo>
                <a:cubicBezTo>
                  <a:pt x="8245081" y="664386"/>
                  <a:pt x="8336842" y="617005"/>
                  <a:pt x="8420801" y="558285"/>
                </a:cubicBezTo>
                <a:cubicBezTo>
                  <a:pt x="8449265" y="538191"/>
                  <a:pt x="8458404" y="508890"/>
                  <a:pt x="8528933" y="502501"/>
                </a:cubicBezTo>
                <a:cubicBezTo>
                  <a:pt x="8581654" y="537578"/>
                  <a:pt x="8515805" y="577567"/>
                  <a:pt x="8521178" y="614372"/>
                </a:cubicBezTo>
                <a:cubicBezTo>
                  <a:pt x="8526038" y="644784"/>
                  <a:pt x="8501063" y="694066"/>
                  <a:pt x="8633702" y="655978"/>
                </a:cubicBezTo>
                <a:cubicBezTo>
                  <a:pt x="8672570" y="644890"/>
                  <a:pt x="8692811" y="659300"/>
                  <a:pt x="8691231" y="674418"/>
                </a:cubicBezTo>
                <a:cubicBezTo>
                  <a:pt x="8675345" y="796871"/>
                  <a:pt x="8935518" y="746101"/>
                  <a:pt x="9047908" y="788104"/>
                </a:cubicBezTo>
                <a:cubicBezTo>
                  <a:pt x="9078021" y="799946"/>
                  <a:pt x="9142627" y="789836"/>
                  <a:pt x="9163628" y="773163"/>
                </a:cubicBezTo>
                <a:cubicBezTo>
                  <a:pt x="9298789" y="667347"/>
                  <a:pt x="9535801" y="657923"/>
                  <a:pt x="9754459" y="610207"/>
                </a:cubicBezTo>
                <a:cubicBezTo>
                  <a:pt x="9814490" y="668575"/>
                  <a:pt x="9808123" y="737017"/>
                  <a:pt x="9838868" y="799511"/>
                </a:cubicBezTo>
                <a:cubicBezTo>
                  <a:pt x="9870579" y="864422"/>
                  <a:pt x="9910733" y="865324"/>
                  <a:pt x="10085808" y="816231"/>
                </a:cubicBezTo>
                <a:cubicBezTo>
                  <a:pt x="10072804" y="953901"/>
                  <a:pt x="10072804" y="953901"/>
                  <a:pt x="10334338" y="917517"/>
                </a:cubicBezTo>
                <a:cubicBezTo>
                  <a:pt x="10328982" y="953657"/>
                  <a:pt x="10408594" y="989371"/>
                  <a:pt x="10516076" y="1018726"/>
                </a:cubicBezTo>
                <a:lnTo>
                  <a:pt x="10535302" y="1023522"/>
                </a:lnTo>
                <a:lnTo>
                  <a:pt x="10542819" y="1023458"/>
                </a:lnTo>
                <a:cubicBezTo>
                  <a:pt x="10579419" y="1025941"/>
                  <a:pt x="10603227" y="1033454"/>
                  <a:pt x="10623994" y="1041996"/>
                </a:cubicBezTo>
                <a:lnTo>
                  <a:pt x="10629774" y="1044511"/>
                </a:lnTo>
                <a:lnTo>
                  <a:pt x="10727305" y="1063419"/>
                </a:lnTo>
                <a:lnTo>
                  <a:pt x="10761785" y="1068017"/>
                </a:lnTo>
                <a:lnTo>
                  <a:pt x="10775688" y="1065268"/>
                </a:lnTo>
                <a:cubicBezTo>
                  <a:pt x="10790070" y="1060209"/>
                  <a:pt x="10805275" y="1052670"/>
                  <a:pt x="10821837" y="1042232"/>
                </a:cubicBezTo>
                <a:cubicBezTo>
                  <a:pt x="10987041" y="937564"/>
                  <a:pt x="11011156" y="925596"/>
                  <a:pt x="11122438" y="1004583"/>
                </a:cubicBezTo>
                <a:lnTo>
                  <a:pt x="11171433" y="1040550"/>
                </a:lnTo>
                <a:lnTo>
                  <a:pt x="11183724" y="1045316"/>
                </a:lnTo>
                <a:lnTo>
                  <a:pt x="11199690" y="1048085"/>
                </a:lnTo>
                <a:cubicBezTo>
                  <a:pt x="11210452" y="1048499"/>
                  <a:pt x="11222752" y="1048442"/>
                  <a:pt x="11232475" y="1049340"/>
                </a:cubicBezTo>
                <a:cubicBezTo>
                  <a:pt x="11272445" y="1020057"/>
                  <a:pt x="11206789" y="982961"/>
                  <a:pt x="11302451" y="949091"/>
                </a:cubicBezTo>
                <a:lnTo>
                  <a:pt x="11484849" y="1057667"/>
                </a:lnTo>
                <a:lnTo>
                  <a:pt x="11512818" y="1048926"/>
                </a:lnTo>
                <a:cubicBezTo>
                  <a:pt x="11553007" y="1039695"/>
                  <a:pt x="11597385" y="1034194"/>
                  <a:pt x="11642481" y="1029355"/>
                </a:cubicBezTo>
                <a:lnTo>
                  <a:pt x="11714551" y="1020966"/>
                </a:lnTo>
                <a:lnTo>
                  <a:pt x="11714551" y="1022389"/>
                </a:lnTo>
                <a:lnTo>
                  <a:pt x="11728519" y="1020975"/>
                </a:lnTo>
                <a:lnTo>
                  <a:pt x="11741691" y="1019651"/>
                </a:lnTo>
                <a:lnTo>
                  <a:pt x="11743999" y="1019424"/>
                </a:lnTo>
                <a:cubicBezTo>
                  <a:pt x="11745037" y="1019320"/>
                  <a:pt x="11744948" y="1019326"/>
                  <a:pt x="11742709" y="1019549"/>
                </a:cubicBezTo>
                <a:lnTo>
                  <a:pt x="11741691" y="1019651"/>
                </a:lnTo>
                <a:lnTo>
                  <a:pt x="11738529" y="1019963"/>
                </a:lnTo>
                <a:cubicBezTo>
                  <a:pt x="11729455" y="1020837"/>
                  <a:pt x="11718720" y="1021778"/>
                  <a:pt x="11771791" y="1015977"/>
                </a:cubicBezTo>
                <a:cubicBezTo>
                  <a:pt x="11774317" y="1015701"/>
                  <a:pt x="11812546" y="1011974"/>
                  <a:pt x="11834157" y="1009499"/>
                </a:cubicBezTo>
                <a:lnTo>
                  <a:pt x="11843354" y="1008273"/>
                </a:lnTo>
                <a:lnTo>
                  <a:pt x="11843354" y="1000151"/>
                </a:lnTo>
                <a:lnTo>
                  <a:pt x="11893955" y="983740"/>
                </a:lnTo>
                <a:cubicBezTo>
                  <a:pt x="11928061" y="969285"/>
                  <a:pt x="11955951" y="949359"/>
                  <a:pt x="11974160" y="920897"/>
                </a:cubicBezTo>
                <a:cubicBezTo>
                  <a:pt x="12002698" y="876981"/>
                  <a:pt x="12076554" y="851353"/>
                  <a:pt x="12143531" y="823664"/>
                </a:cubicBezTo>
                <a:lnTo>
                  <a:pt x="12192000" y="801163"/>
                </a:lnTo>
                <a:lnTo>
                  <a:pt x="12192000" y="2515690"/>
                </a:lnTo>
                <a:lnTo>
                  <a:pt x="0" y="251569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EDF8B192-489B-4E93-9A30-22F6E2132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0275"/>
          </a:xfrm>
        </p:spPr>
        <p:txBody>
          <a:bodyPr>
            <a:normAutofit/>
          </a:bodyPr>
          <a:lstStyle/>
          <a:p>
            <a:r>
              <a:rPr lang="tr-TR" dirty="0">
                <a:latin typeface="Cambria" panose="02040503050406030204" pitchFamily="18" charset="0"/>
              </a:rPr>
              <a:t>Parametre Paylaşımı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B5E9B7AB-A2DE-4D33-B249-FC15BAAD9AB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59581" y="2060754"/>
            <a:ext cx="2833219" cy="3032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45249AAE-B2F9-4886-8B97-9C62EC1BC11B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200" y="2060754"/>
            <a:ext cx="2700412" cy="286509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id="{D9ACC635-0896-4631-9E0B-C233373D980A}"/>
              </a:ext>
            </a:extLst>
          </p:cNvPr>
          <p:cNvSpPr/>
          <p:nvPr/>
        </p:nvSpPr>
        <p:spPr>
          <a:xfrm>
            <a:off x="838200" y="5092888"/>
            <a:ext cx="4663914" cy="6007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tr-TR" sz="1656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Seyrek etkileşim ve matris çarpması durumlarında çıkışların etkilendiği girişler</a:t>
            </a:r>
            <a:endParaRPr lang="en-US">
              <a:latin typeface="Cambria" panose="02040503050406030204" pitchFamily="18" charset="0"/>
            </a:endParaRP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442871B7-72F5-434B-81E1-1B7CA94B78DC}"/>
              </a:ext>
            </a:extLst>
          </p:cNvPr>
          <p:cNvSpPr/>
          <p:nvPr/>
        </p:nvSpPr>
        <p:spPr>
          <a:xfrm>
            <a:off x="6123495" y="5007062"/>
            <a:ext cx="5230305" cy="11157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41248">
              <a:spcAft>
                <a:spcPts val="600"/>
              </a:spcAft>
            </a:pPr>
            <a:r>
              <a:rPr lang="tr-TR" sz="1656" kern="1200">
                <a:solidFill>
                  <a:schemeClr val="tx1"/>
                </a:solidFill>
                <a:latin typeface="Cambria" panose="02040503050406030204" pitchFamily="18" charset="0"/>
                <a:ea typeface="+mn-ea"/>
                <a:cs typeface="Times New Roman" panose="02020603050405020304" pitchFamily="18" charset="0"/>
              </a:rPr>
              <a:t>Seyrek etkileşimde 3 elemanlı çekirdeğin elemanları yeniden kullanılmaktadır. Örneğin koyu ok olarak işaretlenen parametrenin, tüm çıkışların elde edilmesinde kullanıldığı görülmektedir. 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647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Freeform: Shape 9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6" name="Freeform: Shape 11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9E031EB6-3B3C-4A8E-AA55-B18CE3878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tr-TR" sz="4000" dirty="0" err="1">
                <a:highlight>
                  <a:srgbClr val="FFFF00"/>
                </a:highlight>
                <a:latin typeface="Cambria" panose="02040503050406030204" pitchFamily="18" charset="0"/>
              </a:rPr>
              <a:t>Eşdeğişkenlik</a:t>
            </a:r>
            <a:endParaRPr lang="en-US" sz="4000" dirty="0"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49E1004-ED4A-4238-A792-C49368892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4149" y="457200"/>
                <a:ext cx="5916603" cy="5468112"/>
              </a:xfrm>
            </p:spPr>
            <p:txBody>
              <a:bodyPr anchor="ctr">
                <a:normAutofit/>
              </a:bodyPr>
              <a:lstStyle/>
              <a:p>
                <a:r>
                  <a:rPr lang="tr-TR" sz="16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Evrişimsel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sinir ağları ötelemeye karşı </a:t>
                </a:r>
                <a:r>
                  <a:rPr lang="tr-TR" sz="16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eşdeğişimlidir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. </a:t>
                </a:r>
              </a:p>
              <a:p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Giriş değişirse çıkış da değişir</a:t>
                </a:r>
                <a:r>
                  <a:rPr lang="tr-TR" sz="1600" dirty="0">
                    <a:latin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tr-T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sz="16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sz="1600" dirty="0">
                  <a:latin typeface="Cambria" panose="02040503050406030204" pitchFamily="18" charset="0"/>
                </a:endParaRPr>
              </a:p>
              <a:p>
                <a:r>
                  <a:rPr lang="tr-TR" sz="1600" dirty="0">
                    <a:latin typeface="Cambria" panose="02040503050406030204" pitchFamily="18" charset="0"/>
                  </a:rPr>
                  <a:t>Bu durum </a:t>
                </a:r>
                <a:r>
                  <a:rPr lang="tr-TR" sz="1600" dirty="0" err="1">
                    <a:latin typeface="Cambria" panose="02040503050406030204" pitchFamily="18" charset="0"/>
                  </a:rPr>
                  <a:t>evrişim</a:t>
                </a:r>
                <a:r>
                  <a:rPr lang="tr-TR" sz="1600" dirty="0">
                    <a:latin typeface="Cambria" panose="02040503050406030204" pitchFamily="18" charset="0"/>
                  </a:rPr>
                  <a:t> işlemi için şu şekilde gösterilebilir. </a:t>
                </a:r>
                <a:endParaRPr lang="en-US" sz="16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b>
                          <m:sSub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tr-T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sz="16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6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tr-T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sz="1600" dirty="0">
                    <a:latin typeface="Cambria" panose="02040503050406030204" pitchFamily="18" charset="0"/>
                  </a:rPr>
                  <a:t> 			</a:t>
                </a:r>
                <a:endParaRPr lang="en-US" sz="1600" dirty="0">
                  <a:latin typeface="Cambria" panose="02040503050406030204" pitchFamily="18" charset="0"/>
                </a:endParaRPr>
              </a:p>
              <a:p>
                <a:pPr lvl="0"/>
                <a:endParaRPr lang="tr-TR" sz="1600" dirty="0">
                  <a:latin typeface="Cambria" panose="02040503050406030204" pitchFamily="18" charset="0"/>
                </a:endParaRPr>
              </a:p>
              <a:p>
                <a:pPr lvl="0"/>
                <a:r>
                  <a:rPr lang="tr-TR" sz="1600" dirty="0" err="1">
                    <a:latin typeface="Cambria" panose="02040503050406030204" pitchFamily="18" charset="0"/>
                  </a:rPr>
                  <a:t>C</a:t>
                </a:r>
                <a:r>
                  <a:rPr lang="tr-TR" sz="1600" baseline="-25000" dirty="0" err="1">
                    <a:latin typeface="Cambria" panose="02040503050406030204" pitchFamily="18" charset="0"/>
                  </a:rPr>
                  <a:t>k</a:t>
                </a:r>
                <a:r>
                  <a:rPr lang="tr-TR" sz="1600" dirty="0">
                    <a:latin typeface="Cambria" panose="02040503050406030204" pitchFamily="18" charset="0"/>
                  </a:rPr>
                  <a:t>(f): f sinyali üzerine k çekirdeği ile uygulanan </a:t>
                </a:r>
                <a:r>
                  <a:rPr lang="tr-TR" sz="1600" dirty="0" err="1">
                    <a:latin typeface="Cambria" panose="02040503050406030204" pitchFamily="18" charset="0"/>
                  </a:rPr>
                  <a:t>evrişim</a:t>
                </a:r>
                <a:r>
                  <a:rPr lang="tr-TR" sz="1600" dirty="0">
                    <a:latin typeface="Cambria" panose="02040503050406030204" pitchFamily="18" charset="0"/>
                  </a:rPr>
                  <a:t> işlemini;</a:t>
                </a:r>
                <a:endParaRPr lang="en-US" sz="1600" dirty="0">
                  <a:latin typeface="Cambria" panose="02040503050406030204" pitchFamily="18" charset="0"/>
                </a:endParaRPr>
              </a:p>
              <a:p>
                <a:pPr lvl="0"/>
                <a:r>
                  <a:rPr lang="tr-TR" sz="1600" dirty="0" err="1">
                    <a:latin typeface="Cambria" panose="02040503050406030204" pitchFamily="18" charset="0"/>
                  </a:rPr>
                  <a:t>T</a:t>
                </a:r>
                <a:r>
                  <a:rPr lang="tr-TR" sz="1600" baseline="-25000" dirty="0" err="1">
                    <a:latin typeface="Cambria" panose="02040503050406030204" pitchFamily="18" charset="0"/>
                  </a:rPr>
                  <a:t>Δx</a:t>
                </a:r>
                <a:r>
                  <a:rPr lang="tr-TR" sz="1600" dirty="0">
                    <a:latin typeface="Cambria" panose="02040503050406030204" pitchFamily="18" charset="0"/>
                  </a:rPr>
                  <a:t>: </a:t>
                </a:r>
                <a:r>
                  <a:rPr lang="tr-TR" sz="1600" dirty="0" err="1">
                    <a:latin typeface="Cambria" panose="02040503050406030204" pitchFamily="18" charset="0"/>
                  </a:rPr>
                  <a:t>Δx</a:t>
                </a:r>
                <a:r>
                  <a:rPr lang="tr-TR" sz="1600" dirty="0">
                    <a:latin typeface="Cambria" panose="02040503050406030204" pitchFamily="18" charset="0"/>
                  </a:rPr>
                  <a:t> vektörü üzerine uygulanan öteleme</a:t>
                </a:r>
              </a:p>
              <a:p>
                <a:pPr lvl="0"/>
                <a:endParaRPr lang="en-US" sz="1600" dirty="0">
                  <a:latin typeface="Cambria" panose="02040503050406030204" pitchFamily="18" charset="0"/>
                </a:endParaRPr>
              </a:p>
              <a:p>
                <a:r>
                  <a:rPr lang="tr-TR" sz="1600" dirty="0">
                    <a:latin typeface="Cambria" panose="02040503050406030204" pitchFamily="18" charset="0"/>
                  </a:rPr>
                  <a:t>Buna göre eşitliğin her kısmı için</a:t>
                </a:r>
                <a:endParaRPr lang="en-US" sz="1600" dirty="0">
                  <a:latin typeface="Cambria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Ötelemenin</a:t>
                </a:r>
                <a:r>
                  <a:rPr lang="tr-TR" sz="1600" dirty="0">
                    <a:latin typeface="Cambria" panose="02040503050406030204" pitchFamily="18" charset="0"/>
                  </a:rPr>
                  <a:t> </a:t>
                </a:r>
                <a:r>
                  <a:rPr lang="tr-TR" sz="16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konvolüsyon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işleminden sonra uygulanması</a:t>
                </a:r>
                <a:endParaRPr lang="en-US" sz="16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tr-TR" sz="1600" dirty="0">
                    <a:latin typeface="Cambria" panose="02040503050406030204" pitchFamily="18" charset="0"/>
                  </a:rPr>
                  <a:t>Ötelemenin </a:t>
                </a:r>
                <a:r>
                  <a:rPr lang="tr-TR" sz="16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işleminde kullanılacak olan çekirdeğe uygulanması</a:t>
                </a:r>
                <a:endParaRPr lang="en-US" sz="16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pPr marL="342900" lvl="0" indent="-342900">
                  <a:buFont typeface="Arial" panose="020B0604020202020204" pitchFamily="34" charset="0"/>
                  <a:buChar char="•"/>
                </a:pPr>
                <a:r>
                  <a:rPr lang="tr-TR" sz="1600" dirty="0">
                    <a:latin typeface="Cambria" panose="02040503050406030204" pitchFamily="18" charset="0"/>
                  </a:rPr>
                  <a:t>Ötelemenin </a:t>
                </a:r>
                <a:r>
                  <a:rPr lang="tr-TR" sz="16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işleminde kullanılacak olan girişe uygulanması </a:t>
                </a:r>
                <a:endParaRPr lang="en-US" sz="16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r>
                  <a:rPr lang="tr-TR" sz="1600" dirty="0">
                    <a:latin typeface="Cambria" panose="02040503050406030204" pitchFamily="18" charset="0"/>
                  </a:rPr>
                  <a:t>durumlarında </a:t>
                </a:r>
                <a:r>
                  <a:rPr lang="tr-TR" sz="16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elde edilen sonuçlar eşittir. </a:t>
                </a:r>
                <a:endParaRPr lang="tr-TR" sz="14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endParaRPr lang="en-US" sz="14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İçerik Yer Tutucusu 2">
                <a:extLst>
                  <a:ext uri="{FF2B5EF4-FFF2-40B4-BE49-F238E27FC236}">
                    <a16:creationId xmlns:a16="http://schemas.microsoft.com/office/drawing/2014/main" id="{749E1004-ED4A-4238-A792-C49368892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149" y="457200"/>
                <a:ext cx="5916603" cy="5468112"/>
              </a:xfrm>
              <a:blipFill>
                <a:blip r:embed="rId2"/>
                <a:stretch>
                  <a:fillRect t="-122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57309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77C59BEC-C4CC-4741-B975-08C543178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Arc 10">
            <a:extLst>
              <a:ext uri="{FF2B5EF4-FFF2-40B4-BE49-F238E27FC236}">
                <a16:creationId xmlns:a16="http://schemas.microsoft.com/office/drawing/2014/main" id="{72DEF309-605D-4117-9340-6D589B6C3A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6173" flipV="1">
            <a:off x="3930947" y="651615"/>
            <a:ext cx="4083433" cy="408343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392E1400-CF68-4315-8848-C60DC9AFF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599" cy="1325563"/>
          </a:xfrm>
        </p:spPr>
        <p:txBody>
          <a:bodyPr>
            <a:normAutofit/>
          </a:bodyPr>
          <a:lstStyle/>
          <a:p>
            <a:r>
              <a:rPr lang="tr-TR" dirty="0">
                <a:latin typeface="Cambria" panose="02040503050406030204" pitchFamily="18" charset="0"/>
              </a:rPr>
              <a:t>Uygulamada </a:t>
            </a:r>
            <a:r>
              <a:rPr lang="tr-TR" dirty="0" err="1">
                <a:latin typeface="Cambria" panose="02040503050406030204" pitchFamily="18" charset="0"/>
              </a:rPr>
              <a:t>Evrişimsel</a:t>
            </a:r>
            <a:r>
              <a:rPr lang="tr-TR" dirty="0">
                <a:latin typeface="Cambria" panose="02040503050406030204" pitchFamily="18" charset="0"/>
              </a:rPr>
              <a:t> Sinir Ağları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344B02-0424-468D-9642-83F359B85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r>
              <a:rPr lang="tr-TR" dirty="0">
                <a:latin typeface="Cambria" panose="02040503050406030204" pitchFamily="18" charset="0"/>
              </a:rPr>
              <a:t>Gerçekte </a:t>
            </a:r>
            <a:r>
              <a:rPr lang="tr-TR" dirty="0" err="1">
                <a:latin typeface="Cambria" panose="02040503050406030204" pitchFamily="18" charset="0"/>
              </a:rPr>
              <a:t>evrişimler</a:t>
            </a:r>
            <a:r>
              <a:rPr lang="tr-TR" dirty="0">
                <a:latin typeface="Cambria" panose="02040503050406030204" pitchFamily="18" charset="0"/>
              </a:rPr>
              <a:t> genellikle 3 boyutlu olarak icra edilir.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Gerçekte görüntüler genişlik, yükseklik ve derinlik (RGB) olmak üzere 3 boyuta sahiptir. </a:t>
            </a:r>
          </a:p>
          <a:p>
            <a:r>
              <a:rPr lang="tr-TR" dirty="0">
                <a:latin typeface="Cambria" panose="02040503050406030204" pitchFamily="18" charset="0"/>
              </a:rPr>
              <a:t>Bu durumda gerekli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işlemeyi yapabilmek için çekirdek de 3 boyutlu olmalıdır. </a:t>
            </a:r>
          </a:p>
          <a:p>
            <a:r>
              <a:rPr lang="tr-TR" dirty="0">
                <a:latin typeface="Cambria" panose="02040503050406030204" pitchFamily="18" charset="0"/>
              </a:rPr>
              <a:t>Ayrıca </a:t>
            </a:r>
            <a:r>
              <a:rPr lang="tr-TR" dirty="0" err="1">
                <a:highlight>
                  <a:srgbClr val="FFFF00"/>
                </a:highlight>
                <a:latin typeface="Cambria" panose="02040503050406030204" pitchFamily="18" charset="0"/>
              </a:rPr>
              <a:t>evrişim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 işleminde </a:t>
            </a:r>
            <a:r>
              <a:rPr lang="tr-TR" dirty="0">
                <a:latin typeface="Cambria" panose="02040503050406030204" pitchFamily="18" charset="0"/>
              </a:rPr>
              <a:t>genellikle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birden fazla çekirdek kullanılır</a:t>
            </a:r>
            <a:endParaRPr lang="en-US" dirty="0"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77008" y="5228027"/>
            <a:ext cx="1107241" cy="107720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EBF8B216-2420-4AF0-A93D-5FE49C883A0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09962" y="3892864"/>
            <a:ext cx="4221597" cy="2258554"/>
          </a:xfrm>
          <a:custGeom>
            <a:avLst/>
            <a:gdLst/>
            <a:ahLst/>
            <a:cxnLst/>
            <a:rect l="l" t="t" r="r" b="b"/>
            <a:pathLst>
              <a:path w="4221597" h="4303912">
                <a:moveTo>
                  <a:pt x="126986" y="0"/>
                </a:moveTo>
                <a:lnTo>
                  <a:pt x="4094611" y="0"/>
                </a:lnTo>
                <a:cubicBezTo>
                  <a:pt x="4164743" y="0"/>
                  <a:pt x="4221597" y="56854"/>
                  <a:pt x="4221597" y="126986"/>
                </a:cubicBezTo>
                <a:lnTo>
                  <a:pt x="4221597" y="4176926"/>
                </a:lnTo>
                <a:cubicBezTo>
                  <a:pt x="4221597" y="4247058"/>
                  <a:pt x="4164743" y="4303912"/>
                  <a:pt x="4094611" y="4303912"/>
                </a:cubicBezTo>
                <a:lnTo>
                  <a:pt x="126986" y="4303912"/>
                </a:lnTo>
                <a:cubicBezTo>
                  <a:pt x="56854" y="4303912"/>
                  <a:pt x="0" y="4247058"/>
                  <a:pt x="0" y="4176926"/>
                </a:cubicBezTo>
                <a:lnTo>
                  <a:pt x="0" y="126986"/>
                </a:lnTo>
                <a:cubicBezTo>
                  <a:pt x="0" y="56854"/>
                  <a:pt x="56854" y="0"/>
                  <a:pt x="126986" y="0"/>
                </a:cubicBezTo>
                <a:close/>
              </a:path>
            </a:pathLst>
          </a:cu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A994D9D-B059-CCC1-294A-08041356E839}"/>
              </a:ext>
            </a:extLst>
          </p:cNvPr>
          <p:cNvSpPr txBox="1"/>
          <p:nvPr/>
        </p:nvSpPr>
        <p:spPr>
          <a:xfrm>
            <a:off x="7287524" y="6272357"/>
            <a:ext cx="42098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TR" sz="1200" dirty="0"/>
              <a:t>Kaynak : Ali Akcayol, Gazi Üni. Derin Öğrenme Ders Sunumu</a:t>
            </a:r>
          </a:p>
        </p:txBody>
      </p:sp>
    </p:spTree>
    <p:extLst>
      <p:ext uri="{BB962C8B-B14F-4D97-AF65-F5344CB8AC3E}">
        <p14:creationId xmlns:p14="http://schemas.microsoft.com/office/powerpoint/2010/main" val="226338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98089440-9E24-4A8D-A3FB-5058257A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Uygulamada </a:t>
            </a:r>
            <a:r>
              <a:rPr lang="tr-TR" dirty="0" err="1">
                <a:latin typeface="Cambria" panose="02040503050406030204" pitchFamily="18" charset="0"/>
              </a:rPr>
              <a:t>Evrişimsel</a:t>
            </a:r>
            <a:r>
              <a:rPr lang="tr-TR" dirty="0">
                <a:latin typeface="Cambria" panose="02040503050406030204" pitchFamily="18" charset="0"/>
              </a:rPr>
              <a:t> Sinir Ağları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1F5B961-0119-4592-8232-3DD8079FF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Tipik bir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evrişimsel ağ üç aşama içerir. </a:t>
            </a:r>
          </a:p>
          <a:p>
            <a:r>
              <a:rPr lang="tr-TR" dirty="0">
                <a:latin typeface="Cambria" panose="02040503050406030204" pitchFamily="18" charset="0"/>
              </a:rPr>
              <a:t>1-Doğrusal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aktivasyon üretmek için çok sayıda </a:t>
            </a:r>
            <a:r>
              <a:rPr lang="tr-TR" u="sng" dirty="0" err="1">
                <a:highlight>
                  <a:srgbClr val="FFFF00"/>
                </a:highlight>
                <a:latin typeface="Cambria" panose="02040503050406030204" pitchFamily="18" charset="0"/>
              </a:rPr>
              <a:t>evrişim</a:t>
            </a:r>
            <a:r>
              <a:rPr lang="tr-TR" u="sng" dirty="0">
                <a:highlight>
                  <a:srgbClr val="FFFF00"/>
                </a:highlight>
                <a:latin typeface="Cambria" panose="02040503050406030204" pitchFamily="18" charset="0"/>
              </a:rPr>
              <a:t> uygulanması</a:t>
            </a:r>
            <a:r>
              <a:rPr lang="tr-TR" u="sng" dirty="0">
                <a:latin typeface="Cambria" panose="02040503050406030204" pitchFamily="18" charset="0"/>
              </a:rPr>
              <a:t>. </a:t>
            </a:r>
          </a:p>
          <a:p>
            <a:r>
              <a:rPr lang="tr-TR" dirty="0">
                <a:latin typeface="Cambria" panose="02040503050406030204" pitchFamily="18" charset="0"/>
              </a:rPr>
              <a:t>2-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Her doğrusal aktivasyona bir doğrusal olmayan aktivasyon fonksiyonu </a:t>
            </a:r>
            <a:r>
              <a:rPr lang="tr-TR" dirty="0">
                <a:latin typeface="Cambria" panose="02040503050406030204" pitchFamily="18" charset="0"/>
              </a:rPr>
              <a:t>(örneğin rectified linear activation function)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uygulanması</a:t>
            </a:r>
            <a:r>
              <a:rPr lang="tr-TR" dirty="0">
                <a:latin typeface="Cambria" panose="02040503050406030204" pitchFamily="18" charset="0"/>
              </a:rPr>
              <a:t>. Bu aşamaya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algılayıcı (detector) aşaması </a:t>
            </a:r>
            <a:r>
              <a:rPr lang="tr-TR" dirty="0">
                <a:latin typeface="Cambria" panose="02040503050406030204" pitchFamily="18" charset="0"/>
              </a:rPr>
              <a:t>da denir. </a:t>
            </a:r>
          </a:p>
          <a:p>
            <a:r>
              <a:rPr lang="tr-TR" dirty="0">
                <a:latin typeface="Cambria" panose="02040503050406030204" pitchFamily="18" charset="0"/>
              </a:rPr>
              <a:t>3-Üçüncü aşamada bir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havuzlama (pooling) fonksiyonu kullanılarak katman çıkışında bir düzenleneme</a:t>
            </a:r>
            <a:r>
              <a:rPr lang="tr-TR" dirty="0">
                <a:latin typeface="Cambria" panose="02040503050406030204" pitchFamily="18" charset="0"/>
              </a:rPr>
              <a:t> daha </a:t>
            </a:r>
            <a:r>
              <a:rPr lang="tr-TR" dirty="0">
                <a:highlight>
                  <a:srgbClr val="FFFF00"/>
                </a:highlight>
                <a:latin typeface="Cambria" panose="02040503050406030204" pitchFamily="18" charset="0"/>
              </a:rPr>
              <a:t>yapılır</a:t>
            </a:r>
            <a:r>
              <a:rPr lang="tr-TR" dirty="0">
                <a:latin typeface="Cambria" panose="02040503050406030204" pitchFamily="18" charset="0"/>
              </a:rPr>
              <a:t>. </a:t>
            </a:r>
            <a:endParaRPr lang="en-US" dirty="0">
              <a:latin typeface="Cambria" panose="02040503050406030204" pitchFamily="18" charset="0"/>
            </a:endParaRPr>
          </a:p>
        </p:txBody>
      </p:sp>
      <p:graphicFrame>
        <p:nvGraphicFramePr>
          <p:cNvPr id="4" name="Diyagram 3">
            <a:extLst>
              <a:ext uri="{FF2B5EF4-FFF2-40B4-BE49-F238E27FC236}">
                <a16:creationId xmlns:a16="http://schemas.microsoft.com/office/drawing/2014/main" id="{2F39A555-28E7-4BF5-8BD9-B3917E1417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4923604"/>
              </p:ext>
            </p:extLst>
          </p:nvPr>
        </p:nvGraphicFramePr>
        <p:xfrm>
          <a:off x="2395869" y="4626825"/>
          <a:ext cx="7258494" cy="1306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65532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7" name="Group 12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14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4A38DC20-3D11-40E6-BF94-A8A50CB37565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691" b="14815"/>
          <a:stretch/>
        </p:blipFill>
        <p:spPr bwMode="auto">
          <a:xfrm>
            <a:off x="6725062" y="2605451"/>
            <a:ext cx="4808799" cy="1636332"/>
          </a:xfrm>
          <a:prstGeom prst="rect">
            <a:avLst/>
          </a:prstGeom>
          <a:noFill/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DF697AF9-8363-4D1F-A499-79C00E886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3018870"/>
          </a:xfrm>
        </p:spPr>
        <p:txBody>
          <a:bodyPr anchor="b">
            <a:normAutofit/>
          </a:bodyPr>
          <a:lstStyle/>
          <a:p>
            <a:r>
              <a:rPr lang="tr-TR" sz="4800">
                <a:solidFill>
                  <a:schemeClr val="bg1"/>
                </a:solidFill>
                <a:latin typeface="Cambria" panose="02040503050406030204" pitchFamily="18" charset="0"/>
              </a:rPr>
              <a:t>Algılayıcı Aşaması</a:t>
            </a:r>
            <a:endParaRPr lang="en-US" sz="48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26E011-FC99-4A73-B0C0-02657F1BA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anchor="t">
            <a:normAutofit/>
          </a:bodyPr>
          <a:lstStyle/>
          <a:p>
            <a:r>
              <a:rPr lang="tr-TR" sz="1800">
                <a:solidFill>
                  <a:schemeClr val="bg1"/>
                </a:solidFill>
                <a:latin typeface="Cambria" panose="02040503050406030204" pitchFamily="18" charset="0"/>
              </a:rPr>
              <a:t>Çıkışlara doğrusal olmama özelliği kazandırılır. </a:t>
            </a:r>
          </a:p>
          <a:p>
            <a:r>
              <a:rPr lang="tr-TR" sz="1800">
                <a:solidFill>
                  <a:schemeClr val="bg1"/>
                </a:solidFill>
                <a:latin typeface="Cambria" panose="02040503050406030204" pitchFamily="18" charset="0"/>
              </a:rPr>
              <a:t>Özellik haritaları doğrudan toplam değerleri yerine bu toplamların aktivasyon fonksiyonundan geçirilmiş hallerini içerir.</a:t>
            </a:r>
          </a:p>
          <a:p>
            <a:r>
              <a:rPr lang="tr-TR" sz="1800">
                <a:solidFill>
                  <a:schemeClr val="bg1"/>
                </a:solidFill>
                <a:latin typeface="Cambria" panose="02040503050406030204" pitchFamily="18" charset="0"/>
              </a:rPr>
              <a:t>Relu aktivasyon fonksiyonu.</a:t>
            </a:r>
          </a:p>
          <a:p>
            <a:endParaRPr lang="en-US" sz="18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029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6E82-B8B9-9BC6-E0B0-E0CFE81A8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n-TR" sz="4800">
                <a:solidFill>
                  <a:schemeClr val="bg1"/>
                </a:solidFill>
              </a:rPr>
              <a:t>Kaynak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8D22D7-FEC2-5D1C-A13F-D4D7036AC9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Slaytların hazırlanmasında aşağıdaki referanstan yararlanılmıştır:</a:t>
            </a:r>
          </a:p>
          <a:p>
            <a:r>
              <a:rPr lang="en-US">
                <a:solidFill>
                  <a:schemeClr val="bg1"/>
                </a:solidFill>
              </a:rPr>
              <a:t>Goodfellow, I., Bengio, Y., &amp; Courville, A. (2016). Deep learning. MIT press.</a:t>
            </a:r>
            <a:endParaRPr lang="en-TR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76839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lor Cover">
            <a:extLst>
              <a:ext uri="{FF2B5EF4-FFF2-40B4-BE49-F238E27FC236}">
                <a16:creationId xmlns:a16="http://schemas.microsoft.com/office/drawing/2014/main" id="{34DE9D20-D6C2-4834-9EE9-EC583F3FE5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7" name="Group 12">
            <a:extLst>
              <a:ext uri="{FF2B5EF4-FFF2-40B4-BE49-F238E27FC236}">
                <a16:creationId xmlns:a16="http://schemas.microsoft.com/office/drawing/2014/main" id="{6840C728-4E01-4237-82C8-9624DFA855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51" y="0"/>
            <a:ext cx="6064235" cy="6858000"/>
            <a:chOff x="651279" y="598259"/>
            <a:chExt cx="10889442" cy="5680742"/>
          </a:xfrm>
        </p:grpSpPr>
        <p:sp>
          <p:nvSpPr>
            <p:cNvPr id="48" name="Color">
              <a:extLst>
                <a:ext uri="{FF2B5EF4-FFF2-40B4-BE49-F238E27FC236}">
                  <a16:creationId xmlns:a16="http://schemas.microsoft.com/office/drawing/2014/main" id="{F1CFB22B-2D73-4F2C-953D-8C306B45B4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Color">
              <a:extLst>
                <a:ext uri="{FF2B5EF4-FFF2-40B4-BE49-F238E27FC236}">
                  <a16:creationId xmlns:a16="http://schemas.microsoft.com/office/drawing/2014/main" id="{819F58A9-E813-4511-BEF2-5B65BB7285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4" name="Resim 3">
            <a:extLst>
              <a:ext uri="{FF2B5EF4-FFF2-40B4-BE49-F238E27FC236}">
                <a16:creationId xmlns:a16="http://schemas.microsoft.com/office/drawing/2014/main" id="{60034D65-6E38-457F-8B72-952809B6216D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25062" y="895598"/>
            <a:ext cx="4808799" cy="5056038"/>
          </a:xfrm>
          <a:prstGeom prst="rect">
            <a:avLst/>
          </a:prstGeom>
          <a:noFill/>
        </p:spPr>
      </p:pic>
      <p:grpSp>
        <p:nvGrpSpPr>
          <p:cNvPr id="50" name="Group 1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" name="Freeform: Shape 1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2" name="Freeform: Shape 1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3" name="Freeform: Shape 1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4" name="Freeform: Shape 2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5" name="Freeform: Shape 2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6" name="Freeform: Shape 2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7" name="Freeform: Shape 2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Unvan 1">
            <a:extLst>
              <a:ext uri="{FF2B5EF4-FFF2-40B4-BE49-F238E27FC236}">
                <a16:creationId xmlns:a16="http://schemas.microsoft.com/office/drawing/2014/main" id="{C2C2625E-B710-4072-92CD-3C88F6A88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385" y="841249"/>
            <a:ext cx="5074368" cy="3018870"/>
          </a:xfrm>
        </p:spPr>
        <p:txBody>
          <a:bodyPr anchor="b">
            <a:normAutofit/>
          </a:bodyPr>
          <a:lstStyle/>
          <a:p>
            <a:r>
              <a:rPr lang="tr-TR" sz="4800">
                <a:solidFill>
                  <a:schemeClr val="bg1"/>
                </a:solidFill>
                <a:latin typeface="Cambria" panose="02040503050406030204" pitchFamily="18" charset="0"/>
              </a:rPr>
              <a:t>Havuzlama</a:t>
            </a:r>
            <a:endParaRPr lang="en-US" sz="48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589EF78-FE0B-4BC6-B1C8-3028E3536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83" y="3952172"/>
            <a:ext cx="5074368" cy="2229172"/>
          </a:xfrm>
        </p:spPr>
        <p:txBody>
          <a:bodyPr anchor="t">
            <a:normAutofit/>
          </a:bodyPr>
          <a:lstStyle/>
          <a:p>
            <a:r>
              <a:rPr lang="tr-TR" sz="1300">
                <a:solidFill>
                  <a:schemeClr val="bg1"/>
                </a:solidFill>
                <a:latin typeface="Cambria" panose="02040503050406030204" pitchFamily="18" charset="0"/>
              </a:rPr>
              <a:t>Havuzlama fonksiyonu ağın belirli bir noktadaki çıkışını komşu çıkışların bir özeti ile değiştirir. </a:t>
            </a:r>
          </a:p>
          <a:p>
            <a:r>
              <a:rPr lang="tr-TR" sz="1300">
                <a:solidFill>
                  <a:schemeClr val="bg1"/>
                </a:solidFill>
                <a:latin typeface="Cambria" panose="02040503050406030204" pitchFamily="18" charset="0"/>
              </a:rPr>
              <a:t>Maksimum havuzlama (max pooling) </a:t>
            </a:r>
          </a:p>
          <a:p>
            <a:pPr lvl="1"/>
            <a:r>
              <a:rPr lang="tr-TR" sz="1300">
                <a:solidFill>
                  <a:schemeClr val="bg1"/>
                </a:solidFill>
                <a:latin typeface="Cambria" panose="02040503050406030204" pitchFamily="18" charset="0"/>
              </a:rPr>
              <a:t>Ortalama ya da ağırlıklı ortalama alan havuzlama yöntemleri de mevcuttur.</a:t>
            </a:r>
          </a:p>
          <a:p>
            <a:r>
              <a:rPr lang="tr-TR" sz="1300">
                <a:solidFill>
                  <a:schemeClr val="bg1"/>
                </a:solidFill>
                <a:latin typeface="Cambria" panose="02040503050406030204" pitchFamily="18" charset="0"/>
              </a:rPr>
              <a:t>Girişleri küçük ötelemelere karşı değişmez(invariant) hale getirir. </a:t>
            </a:r>
          </a:p>
          <a:p>
            <a:r>
              <a:rPr lang="tr-TR" sz="1300">
                <a:solidFill>
                  <a:schemeClr val="bg1"/>
                </a:solidFill>
                <a:latin typeface="Cambria" panose="02040503050406030204" pitchFamily="18" charset="0"/>
              </a:rPr>
              <a:t>Bu sayede giriş verisinde bir miktar öteleme olsa da sonuçların değişmemesi sağlanabilmektedir. (Ötelemeye karşı bağımsızlık.)</a:t>
            </a:r>
          </a:p>
          <a:p>
            <a:endParaRPr lang="tr-TR" sz="130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endParaRPr lang="en-US" sz="1300">
              <a:solidFill>
                <a:schemeClr val="bg1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6427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Rectangle 103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4C3B8FF-79D6-45D3-C48E-E5A16BF2F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Özellik Çıkarımı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8442FA-7383-7EAE-DE47-D217AECD244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783" y="1675227"/>
            <a:ext cx="10588434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7699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>
            <a:extLst>
              <a:ext uri="{FF2B5EF4-FFF2-40B4-BE49-F238E27FC236}">
                <a16:creationId xmlns:a16="http://schemas.microsoft.com/office/drawing/2014/main" id="{C467D9C8-9DE0-47A1-A392-BDCFA6848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Adım Aralığı (</a:t>
            </a:r>
            <a:r>
              <a:rPr lang="tr-TR" dirty="0" err="1">
                <a:latin typeface="Cambria" panose="02040503050406030204" pitchFamily="18" charset="0"/>
              </a:rPr>
              <a:t>Stride</a:t>
            </a:r>
            <a:r>
              <a:rPr lang="tr-TR" dirty="0">
                <a:latin typeface="Cambria" panose="02040503050406030204" pitchFamily="18" charset="0"/>
              </a:rPr>
              <a:t>) ve Sözde Doldurma (</a:t>
            </a:r>
            <a:r>
              <a:rPr lang="tr-TR" dirty="0" err="1">
                <a:latin typeface="Cambria" panose="02040503050406030204" pitchFamily="18" charset="0"/>
              </a:rPr>
              <a:t>Padding</a:t>
            </a:r>
            <a:r>
              <a:rPr lang="tr-TR" dirty="0">
                <a:latin typeface="Cambria" panose="02040503050406030204" pitchFamily="18" charset="0"/>
              </a:rPr>
              <a:t>)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41FBECC-B305-48B7-AAA8-B9FBA6E4C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530968" cy="4351338"/>
          </a:xfrm>
        </p:spPr>
        <p:txBody>
          <a:bodyPr/>
          <a:lstStyle/>
          <a:p>
            <a:r>
              <a:rPr lang="tr-TR" dirty="0">
                <a:latin typeface="Cambria" panose="02040503050406030204" pitchFamily="18" charset="0"/>
              </a:rPr>
              <a:t>Adım aralığı değişebilir. </a:t>
            </a:r>
          </a:p>
          <a:p>
            <a:r>
              <a:rPr lang="tr-TR" dirty="0">
                <a:latin typeface="Cambria" panose="02040503050406030204" pitchFamily="18" charset="0"/>
              </a:rPr>
              <a:t>İşlem verimliliği için kullanılır. </a:t>
            </a:r>
            <a:endParaRPr lang="en-US" dirty="0">
              <a:latin typeface="Cambria" panose="02040503050406030204" pitchFamily="18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8DFA4789-FAA9-4AA0-919B-CD4C5E3EDD3B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243"/>
          <a:stretch/>
        </p:blipFill>
        <p:spPr bwMode="auto">
          <a:xfrm>
            <a:off x="609600" y="3429000"/>
            <a:ext cx="4994031" cy="305752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İçerik Yer Tutucusu 2">
            <a:extLst>
              <a:ext uri="{FF2B5EF4-FFF2-40B4-BE49-F238E27FC236}">
                <a16:creationId xmlns:a16="http://schemas.microsoft.com/office/drawing/2014/main" id="{FDB7EB3D-487F-44A0-A6FB-F2B6538F1E74}"/>
              </a:ext>
            </a:extLst>
          </p:cNvPr>
          <p:cNvSpPr txBox="1">
            <a:spLocks/>
          </p:cNvSpPr>
          <p:nvPr/>
        </p:nvSpPr>
        <p:spPr>
          <a:xfrm>
            <a:off x="6822833" y="1825625"/>
            <a:ext cx="4530968" cy="1325563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>
            <a:lvl1pPr marL="0" indent="0" algn="l" defTabSz="914232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1pPr>
            <a:lvl2pPr marL="457117" indent="0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2pPr>
            <a:lvl3pPr marL="914232" indent="0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3pPr>
            <a:lvl4pPr marL="1371349" indent="0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1" kern="1200" dirty="0" smtClean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4pPr>
            <a:lvl5pPr marL="1828464" indent="0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1" kern="1200" dirty="0">
                <a:solidFill>
                  <a:schemeClr val="tx1"/>
                </a:solidFill>
                <a:effectLst/>
                <a:latin typeface="Lato Light"/>
                <a:ea typeface="+mn-ea"/>
                <a:cs typeface="Lato Light"/>
              </a:defRPr>
            </a:lvl5pPr>
            <a:lvl6pPr marL="2514139" indent="-228558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255" indent="-228558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71" indent="-228558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488" indent="-228558" algn="l" defTabSz="914232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tr-TR" dirty="0">
                <a:latin typeface="Cambria" panose="02040503050406030204" pitchFamily="18" charset="0"/>
              </a:rPr>
              <a:t>Sözde boşluk eklenebilir.</a:t>
            </a:r>
          </a:p>
          <a:p>
            <a:r>
              <a:rPr lang="tr-TR" dirty="0">
                <a:latin typeface="Cambria" panose="02040503050406030204" pitchFamily="18" charset="0"/>
              </a:rPr>
              <a:t>Havuzlama sonucu boyut değişmemesi için kullanılır. 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CDAE3646-980D-418D-8CF3-B983E829746B}"/>
              </a:ext>
            </a:extLst>
          </p:cNvPr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434"/>
          <a:stretch/>
        </p:blipFill>
        <p:spPr bwMode="auto">
          <a:xfrm>
            <a:off x="6482861" y="3380399"/>
            <a:ext cx="5486400" cy="285750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726083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DEDFD683-60F1-41AE-920A-33759DF8C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tr-TR" sz="4000">
                <a:latin typeface="Cambria" panose="02040503050406030204" pitchFamily="18" charset="0"/>
              </a:rPr>
              <a:t>Evrişimsel Sinir Ağlarında Hiperparametreler</a:t>
            </a:r>
            <a:endParaRPr lang="en-US" sz="4000">
              <a:latin typeface="Cambria" panose="02040503050406030204" pitchFamily="18" charset="0"/>
            </a:endParaRP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562CD23-A30A-464A-A314-3B0B8F0BF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tr-TR" sz="1200">
                <a:latin typeface="Cambria" panose="02040503050406030204" pitchFamily="18" charset="0"/>
              </a:rPr>
              <a:t>Evrişimsel sinir ağındaki bazı önemli hiperparametreler:</a:t>
            </a:r>
            <a:endParaRPr lang="en-US" sz="120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>
                <a:latin typeface="Cambria" panose="02040503050406030204" pitchFamily="18" charset="0"/>
              </a:rPr>
              <a:t>Çekirdek (filtre) boyutu</a:t>
            </a:r>
            <a:endParaRPr lang="en-US" sz="120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>
                <a:latin typeface="Cambria" panose="02040503050406030204" pitchFamily="18" charset="0"/>
              </a:rPr>
              <a:t>Filtre sayısı </a:t>
            </a:r>
            <a:endParaRPr lang="en-US" sz="120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>
                <a:latin typeface="Cambria" panose="02040503050406030204" pitchFamily="18" charset="0"/>
              </a:rPr>
              <a:t>Adım aralığı</a:t>
            </a:r>
            <a:endParaRPr lang="en-US" sz="1200">
              <a:latin typeface="Cambria" panose="020405030504060302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tr-TR" sz="1200">
                <a:latin typeface="Cambria" panose="02040503050406030204" pitchFamily="18" charset="0"/>
              </a:rPr>
              <a:t>Sözde doldurma</a:t>
            </a:r>
            <a:endParaRPr lang="en-US" sz="1200">
              <a:latin typeface="Cambria" panose="02040503050406030204" pitchFamily="18" charset="0"/>
            </a:endParaRPr>
          </a:p>
          <a:p>
            <a:r>
              <a:rPr lang="tr-TR" sz="1200">
                <a:latin typeface="Cambria" panose="02040503050406030204" pitchFamily="18" charset="0"/>
              </a:rPr>
              <a:t>Bu değerler probleme göre seçilir. </a:t>
            </a:r>
          </a:p>
          <a:p>
            <a:endParaRPr lang="tr-TR" sz="1200">
              <a:latin typeface="Cambria" panose="02040503050406030204" pitchFamily="18" charset="0"/>
            </a:endParaRPr>
          </a:p>
          <a:p>
            <a:r>
              <a:rPr lang="tr-TR" sz="1200">
                <a:latin typeface="Cambria" panose="02040503050406030204" pitchFamily="18" charset="0"/>
              </a:rPr>
              <a:t>Filtre sayısı genellikle ikinin katları olarak 32 ile 1024 arasında seçilir. Çok sayıda filtre kullanmak ağı güçlendirse de aşırı eğitim süresi riskini ortaya çıkarmaktadır.</a:t>
            </a:r>
            <a:endParaRPr lang="en-US" sz="1200">
              <a:latin typeface="Cambria" panose="02040503050406030204" pitchFamily="18" charset="0"/>
            </a:endParaRPr>
          </a:p>
          <a:p>
            <a:endParaRPr lang="en-US" sz="1200">
              <a:latin typeface="Cambria" panose="02040503050406030204" pitchFamily="18" charset="0"/>
            </a:endParaRPr>
          </a:p>
        </p:txBody>
      </p:sp>
      <p:pic>
        <p:nvPicPr>
          <p:cNvPr id="5" name="Picture 4" descr="Sarı arka plan üzerinde ünlem işareti">
            <a:extLst>
              <a:ext uri="{FF2B5EF4-FFF2-40B4-BE49-F238E27FC236}">
                <a16:creationId xmlns:a16="http://schemas.microsoft.com/office/drawing/2014/main" id="{38D1DED5-3F71-CBEE-3A06-4380FE84A8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09" r="1889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844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>
            <a:extLst>
              <a:ext uri="{FF2B5EF4-FFF2-40B4-BE49-F238E27FC236}">
                <a16:creationId xmlns:a16="http://schemas.microsoft.com/office/drawing/2014/main" id="{B5365EFB-D6B7-4134-A97E-5F6C4BC03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tr-TR" sz="4800">
                <a:latin typeface="Cambria" panose="02040503050406030204" pitchFamily="18" charset="0"/>
              </a:rPr>
              <a:t>Tam Bağlı Sinir Ağları Aşaması</a:t>
            </a:r>
            <a:endParaRPr lang="en-US" sz="4800">
              <a:latin typeface="Cambria" panose="02040503050406030204" pitchFamily="18" charset="0"/>
            </a:endParaRPr>
          </a:p>
        </p:txBody>
      </p:sp>
      <p:sp>
        <p:nvSpPr>
          <p:cNvPr id="11" name="!!accent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FB3D9FF-4B41-4885-BBD0-CBDB4638A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r>
              <a:rPr lang="tr-TR" sz="1700">
                <a:latin typeface="Cambria" panose="02040503050406030204" pitchFamily="18" charset="0"/>
              </a:rPr>
              <a:t>Klasik sinir ağı yapısıdır. </a:t>
            </a:r>
          </a:p>
          <a:p>
            <a:r>
              <a:rPr lang="tr-TR" sz="1700">
                <a:latin typeface="Cambria" panose="02040503050406030204" pitchFamily="18" charset="0"/>
              </a:rPr>
              <a:t>Birden fazla boyutlu işlem yapılması durumunda (örneğin renkli görüntü üzerinde 3 boyutlu filtre kullanılması durumunda) :</a:t>
            </a:r>
          </a:p>
          <a:p>
            <a:r>
              <a:rPr lang="tr-TR" sz="1700">
                <a:latin typeface="Cambria" panose="02040503050406030204" pitchFamily="18" charset="0"/>
              </a:rPr>
              <a:t>Son havuzlama katmanının ardından düzleştirme(flatten) yapılması gerekmektedir. </a:t>
            </a:r>
          </a:p>
          <a:p>
            <a:r>
              <a:rPr lang="tr-TR" sz="1700">
                <a:latin typeface="Cambria" panose="02040503050406030204" pitchFamily="18" charset="0"/>
              </a:rPr>
              <a:t>Düzleştirme işlemi, çok boyutlu verinin yanyana sıralanarak 1 boyutlu vektör haline getirilmesi şeklinde gerçekleştirilmektedir.</a:t>
            </a:r>
            <a:endParaRPr lang="en-US" sz="1700">
              <a:latin typeface="Cambria" panose="02040503050406030204" pitchFamily="18" charset="0"/>
            </a:endParaRPr>
          </a:p>
        </p:txBody>
      </p:sp>
      <p:pic>
        <p:nvPicPr>
          <p:cNvPr id="5" name="Picture 4" descr="Pembe renk üzerinde ağdan oluşan soyut arka plan">
            <a:extLst>
              <a:ext uri="{FF2B5EF4-FFF2-40B4-BE49-F238E27FC236}">
                <a16:creationId xmlns:a16="http://schemas.microsoft.com/office/drawing/2014/main" id="{1E096810-BB20-2454-117B-B9B4E8C533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97" r="21725" b="-1"/>
          <a:stretch/>
        </p:blipFill>
        <p:spPr>
          <a:xfrm>
            <a:off x="7684006" y="10"/>
            <a:ext cx="450799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38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F09981E-A34A-FB3B-6B7B-A1DB8ED5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</a:t>
            </a:r>
          </a:p>
        </p:txBody>
      </p:sp>
    </p:spTree>
    <p:extLst>
      <p:ext uri="{BB962C8B-B14F-4D97-AF65-F5344CB8AC3E}">
        <p14:creationId xmlns:p14="http://schemas.microsoft.com/office/powerpoint/2010/main" val="3991400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tr-TR" sz="3200">
                <a:latin typeface="Cambria" panose="02040503050406030204" pitchFamily="18" charset="0"/>
              </a:rPr>
              <a:t>Giriş</a:t>
            </a:r>
            <a:endParaRPr lang="en-US" sz="3200">
              <a:latin typeface="Cambria" panose="020405030504060302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tr-TR" sz="1800" dirty="0">
                <a:latin typeface="Cambria" panose="02040503050406030204" pitchFamily="18" charset="0"/>
              </a:rPr>
              <a:t>Yapay Sinir Ağları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Derin Öğrenme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Uygun Ağırlık Değerlerini Bulur (</a:t>
            </a:r>
            <a:r>
              <a:rPr lang="tr-TR" sz="1800" dirty="0" err="1">
                <a:latin typeface="Cambria" panose="02040503050406030204" pitchFamily="18" charset="0"/>
              </a:rPr>
              <a:t>Gradyan</a:t>
            </a:r>
            <a:r>
              <a:rPr lang="tr-TR" sz="1800" dirty="0">
                <a:latin typeface="Cambria" panose="02040503050406030204" pitchFamily="18" charset="0"/>
              </a:rPr>
              <a:t> İniş)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Matris Çarpması </a:t>
            </a:r>
            <a:r>
              <a:rPr lang="tr-TR" sz="1800" dirty="0"/>
              <a:t>	</a:t>
            </a:r>
            <a:endParaRPr lang="en-US" sz="1800" dirty="0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93560" y="2729397"/>
            <a:ext cx="4409954" cy="3483864"/>
          </a:xfrm>
          <a:prstGeom prst="rect">
            <a:avLst/>
          </a:prstGeom>
          <a:noFill/>
        </p:spPr>
      </p:pic>
      <p:pic>
        <p:nvPicPr>
          <p:cNvPr id="5" name="Resim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98781" y="3304578"/>
            <a:ext cx="5523082" cy="233350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15940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8D31E1B-0407-4223-9642-0B642CBF5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67266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043631" y="873940"/>
            <a:ext cx="5052369" cy="1035781"/>
          </a:xfrm>
        </p:spPr>
        <p:txBody>
          <a:bodyPr anchor="ctr">
            <a:normAutofit/>
          </a:bodyPr>
          <a:lstStyle/>
          <a:p>
            <a:r>
              <a:rPr lang="tr-TR" sz="3600">
                <a:latin typeface="Cambria" panose="02040503050406030204" pitchFamily="18" charset="0"/>
              </a:rPr>
              <a:t>Yapay Sinir Ağları</a:t>
            </a:r>
            <a:endParaRPr lang="en-US" sz="3600">
              <a:latin typeface="Cambria" panose="020405030504060302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tr-TR" sz="1800" dirty="0">
                <a:latin typeface="Cambria" panose="02040503050406030204" pitchFamily="18" charset="0"/>
              </a:rPr>
              <a:t>Yapay Sinir Ağları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Geri Yayılım (Gradyan İniş)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</a:t>
            </a:r>
          </a:p>
          <a:p>
            <a:r>
              <a:rPr lang="tr-TR" sz="1800" dirty="0">
                <a:latin typeface="Cambria" panose="02040503050406030204" pitchFamily="18" charset="0"/>
              </a:rPr>
              <a:t>Klasik sinir ağları kendi özellik çıkarmaz. </a:t>
            </a:r>
          </a:p>
          <a:p>
            <a:r>
              <a:rPr lang="tr-TR" sz="1800" dirty="0">
                <a:latin typeface="Cambria" panose="02040503050406030204" pitchFamily="18" charset="0"/>
              </a:rPr>
              <a:t>Problem odaklı değil 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Girdi verisinin yapısını kullanmaz</a:t>
            </a:r>
          </a:p>
          <a:p>
            <a:r>
              <a:rPr lang="tr-TR" sz="1800" dirty="0">
                <a:latin typeface="Cambria" panose="02040503050406030204" pitchFamily="18" charset="0"/>
              </a:rPr>
              <a:t>Ağırlık sayısı artışı geometrik	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Daha düşük genelleme yeteneği</a:t>
            </a:r>
          </a:p>
          <a:p>
            <a:r>
              <a:rPr lang="tr-TR" sz="1800" dirty="0">
                <a:latin typeface="Cambria" panose="02040503050406030204" pitchFamily="18" charset="0"/>
              </a:rPr>
              <a:t>	Daha fazla </a:t>
            </a:r>
            <a:r>
              <a:rPr lang="tr-TR" sz="1800" dirty="0" err="1">
                <a:latin typeface="Cambria" panose="02040503050406030204" pitchFamily="18" charset="0"/>
              </a:rPr>
              <a:t>overfitting</a:t>
            </a: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0E96339-907C-46C3-99AC-31179B6F0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16299" y="608401"/>
            <a:ext cx="4637502" cy="559344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Resim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0493" y="2241930"/>
            <a:ext cx="4223252" cy="2434423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962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282963" y="1238080"/>
            <a:ext cx="9849751" cy="1349671"/>
          </a:xfrm>
        </p:spPr>
        <p:txBody>
          <a:bodyPr anchor="b">
            <a:normAutofit/>
          </a:bodyPr>
          <a:lstStyle/>
          <a:p>
            <a:r>
              <a:rPr lang="tr-TR" sz="5400" dirty="0">
                <a:latin typeface="Cambria" panose="02040503050406030204" pitchFamily="18" charset="0"/>
              </a:rPr>
              <a:t>Derin Sinir Ağları</a:t>
            </a:r>
            <a:endParaRPr lang="en-US" sz="5400" dirty="0">
              <a:latin typeface="Cambria" panose="02040503050406030204" pitchFamily="18" charset="0"/>
            </a:endParaRP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tr-TR" sz="1900" dirty="0">
                <a:latin typeface="Cambria" panose="02040503050406030204" pitchFamily="18" charset="0"/>
              </a:rPr>
              <a:t>Günümüzde Başarılı Şekilde Kullanılmasında iki etken;</a:t>
            </a:r>
          </a:p>
          <a:p>
            <a:r>
              <a:rPr lang="tr-TR" sz="1900" dirty="0">
                <a:latin typeface="Cambria" panose="02040503050406030204" pitchFamily="18" charset="0"/>
              </a:rPr>
              <a:t>Yeterli miktarda veri		Yeterli işlem gücü 		Derin ağları işleme</a:t>
            </a:r>
          </a:p>
          <a:p>
            <a:endParaRPr lang="tr-TR" sz="1900" dirty="0">
              <a:latin typeface="Cambria" panose="02040503050406030204" pitchFamily="18" charset="0"/>
            </a:endParaRPr>
          </a:p>
          <a:p>
            <a:r>
              <a:rPr lang="tr-TR" sz="1900" dirty="0">
                <a:latin typeface="Cambria" panose="02040503050406030204" pitchFamily="18" charset="0"/>
              </a:rPr>
              <a:t>Farklı alanlarda (bilgisayarlı görü, görüntü işleme, zaman serileri, ilaç tasarımı, ses tanıma vb.) başarıyla uygulanmakta.</a:t>
            </a:r>
          </a:p>
          <a:p>
            <a:endParaRPr lang="tr-TR" sz="1900" dirty="0">
              <a:latin typeface="Cambria" panose="02040503050406030204" pitchFamily="18" charset="0"/>
            </a:endParaRPr>
          </a:p>
          <a:p>
            <a:r>
              <a:rPr lang="tr-TR" sz="1900" dirty="0">
                <a:latin typeface="Cambria" panose="02040503050406030204" pitchFamily="18" charset="0"/>
              </a:rPr>
              <a:t>Derin öğrenme çalışmaları ilerledikçe yeni derin ağı mimarileri ortaya çıkmıştır.</a:t>
            </a:r>
          </a:p>
          <a:p>
            <a:r>
              <a:rPr lang="tr-TR" sz="1900" dirty="0">
                <a:latin typeface="Cambria" panose="02040503050406030204" pitchFamily="18" charset="0"/>
              </a:rPr>
              <a:t>(</a:t>
            </a:r>
            <a:r>
              <a:rPr lang="tr-TR" sz="1900" dirty="0" err="1">
                <a:latin typeface="Cambria" panose="02040503050406030204" pitchFamily="18" charset="0"/>
              </a:rPr>
              <a:t>Evrişimli</a:t>
            </a:r>
            <a:r>
              <a:rPr lang="tr-TR" sz="1900" dirty="0">
                <a:latin typeface="Cambria" panose="02040503050406030204" pitchFamily="18" charset="0"/>
              </a:rPr>
              <a:t> sinir ağları, derin inanç ağları, RNN/LSTM, GAN, </a:t>
            </a:r>
            <a:r>
              <a:rPr lang="tr-TR" sz="1900" dirty="0" err="1">
                <a:latin typeface="Cambria" panose="02040503050406030204" pitchFamily="18" charset="0"/>
              </a:rPr>
              <a:t>Transformer</a:t>
            </a:r>
            <a:r>
              <a:rPr lang="tr-TR" sz="1900" dirty="0">
                <a:latin typeface="Cambria" panose="02040503050406030204" pitchFamily="18" charset="0"/>
              </a:rPr>
              <a:t>, VAE vb. )</a:t>
            </a:r>
          </a:p>
          <a:p>
            <a:endParaRPr lang="tr-TR" sz="19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082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065" y="1463040"/>
            <a:ext cx="3796306" cy="2690949"/>
          </a:xfrm>
        </p:spPr>
        <p:txBody>
          <a:bodyPr anchor="t">
            <a:normAutofit/>
          </a:bodyPr>
          <a:lstStyle/>
          <a:p>
            <a:r>
              <a:rPr lang="tr-TR" sz="4800">
                <a:latin typeface="Cambria" panose="02040503050406030204" pitchFamily="18" charset="0"/>
              </a:rPr>
              <a:t>Evrişimli Sinir Ağları</a:t>
            </a:r>
            <a:endParaRPr lang="en-US" sz="4800">
              <a:latin typeface="Cambria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656218" y="1463039"/>
            <a:ext cx="5542387" cy="4300447"/>
          </a:xfrm>
        </p:spPr>
        <p:txBody>
          <a:bodyPr anchor="t"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700" dirty="0">
                <a:latin typeface="Cambria" panose="02040503050406030204" pitchFamily="18" charset="0"/>
              </a:rPr>
              <a:t>Özelleşmiş derin sinir ağı mimarisi.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700" dirty="0">
                <a:latin typeface="Cambria" panose="02040503050406030204" pitchFamily="18" charset="0"/>
              </a:rPr>
              <a:t>Izgara-tipi topoloji </a:t>
            </a:r>
          </a:p>
          <a:p>
            <a:pPr lvl="1"/>
            <a:r>
              <a:rPr lang="tr-TR" sz="1700" dirty="0">
                <a:latin typeface="Cambria" panose="02040503050406030204" pitchFamily="18" charset="0"/>
              </a:rPr>
              <a:t>Örneğin </a:t>
            </a:r>
          </a:p>
          <a:p>
            <a:pPr marL="800017" lvl="1" indent="-342900">
              <a:buFont typeface="Arial" panose="020B0604020202020204" pitchFamily="34" charset="0"/>
              <a:buChar char="•"/>
            </a:pPr>
            <a:r>
              <a:rPr lang="tr-TR" sz="1700" dirty="0">
                <a:latin typeface="Cambria" panose="02040503050406030204" pitchFamily="18" charset="0"/>
              </a:rPr>
              <a:t>Zaman serisi (1 boyutlu)</a:t>
            </a:r>
          </a:p>
          <a:p>
            <a:pPr marL="800017" lvl="1" indent="-342900">
              <a:buFont typeface="Arial" panose="020B0604020202020204" pitchFamily="34" charset="0"/>
              <a:buChar char="•"/>
            </a:pPr>
            <a:r>
              <a:rPr lang="tr-TR" sz="1700" dirty="0">
                <a:latin typeface="Cambria" panose="02040503050406030204" pitchFamily="18" charset="0"/>
              </a:rPr>
              <a:t>Görüntüler verisi (2 boyutlu)</a:t>
            </a:r>
          </a:p>
          <a:p>
            <a:endParaRPr lang="tr-TR" sz="1700" dirty="0">
              <a:latin typeface="Cambria" panose="02040503050406030204" pitchFamily="18" charset="0"/>
            </a:endParaRPr>
          </a:p>
          <a:p>
            <a:r>
              <a:rPr lang="tr-TR" sz="1700" dirty="0">
                <a:latin typeface="Cambria" panose="02040503050406030204" pitchFamily="18" charset="0"/>
              </a:rPr>
              <a:t>Görüntüler ağa doğrudan verilebilmekte ve böylece diğer öğrenme algoritmalarında gerek duyulan özellik çıkarımı aşamasına ihtiyaç duyulmamaktadır.</a:t>
            </a:r>
          </a:p>
          <a:p>
            <a:endParaRPr lang="tr-TR" sz="1700" dirty="0">
              <a:latin typeface="Cambria" panose="02040503050406030204" pitchFamily="18" charset="0"/>
            </a:endParaRPr>
          </a:p>
          <a:p>
            <a:r>
              <a:rPr lang="tr-TR" sz="1700" dirty="0" err="1">
                <a:latin typeface="Cambria" panose="02040503050406030204" pitchFamily="18" charset="0"/>
              </a:rPr>
              <a:t>Evrişimli</a:t>
            </a:r>
            <a:r>
              <a:rPr lang="tr-TR" sz="1700" dirty="0">
                <a:latin typeface="Cambria" panose="02040503050406030204" pitchFamily="18" charset="0"/>
              </a:rPr>
              <a:t> sinir ağları ismi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tr-TR" sz="1700" dirty="0" err="1">
                <a:latin typeface="Cambria" panose="02040503050406030204" pitchFamily="18" charset="0"/>
              </a:rPr>
              <a:t>Evrişim</a:t>
            </a:r>
            <a:r>
              <a:rPr lang="tr-TR" sz="1700" dirty="0">
                <a:latin typeface="Cambria" panose="02040503050406030204" pitchFamily="18" charset="0"/>
              </a:rPr>
              <a:t> adı verilen matematiksel bir işlem gerçekleştirdiğini işaret etmektedir. </a:t>
            </a:r>
            <a:endParaRPr lang="en-US" sz="1700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45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45065" y="1476487"/>
            <a:ext cx="3796306" cy="2690949"/>
          </a:xfrm>
        </p:spPr>
        <p:txBody>
          <a:bodyPr anchor="t">
            <a:normAutofit/>
          </a:bodyPr>
          <a:lstStyle/>
          <a:p>
            <a:r>
              <a:rPr lang="tr-TR" sz="4800" dirty="0" err="1">
                <a:latin typeface="Cambria" panose="02040503050406030204" pitchFamily="18" charset="0"/>
              </a:rPr>
              <a:t>Evrişim</a:t>
            </a:r>
            <a:r>
              <a:rPr lang="tr-TR" sz="4800" dirty="0">
                <a:latin typeface="Cambria" panose="02040503050406030204" pitchFamily="18" charset="0"/>
              </a:rPr>
              <a:t> İşlemi	</a:t>
            </a:r>
            <a:endParaRPr lang="en-US" sz="4800" dirty="0">
              <a:latin typeface="Cambria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5656218" y="1463039"/>
                <a:ext cx="5542387" cy="4300447"/>
              </a:xfrm>
            </p:spPr>
            <p:txBody>
              <a:bodyPr anchor="t">
                <a:normAutofit/>
              </a:bodyPr>
              <a:lstStyle/>
              <a:p>
                <a:r>
                  <a:rPr lang="tr-TR" sz="22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İki fonksiyonun işleme girmesi.</a:t>
                </a:r>
              </a:p>
              <a:p>
                <a:endParaRPr lang="tr-TR" sz="2200" dirty="0">
                  <a:latin typeface="Cambria" panose="02040503050406030204" pitchFamily="18" charset="0"/>
                </a:endParaRPr>
              </a:p>
              <a:p>
                <a:r>
                  <a:rPr lang="tr-TR" sz="2200" dirty="0">
                    <a:latin typeface="Cambria" panose="02040503050406030204" pitchFamily="18" charset="0"/>
                  </a:rPr>
                  <a:t>Örnek:</a:t>
                </a:r>
              </a:p>
              <a:p>
                <a:r>
                  <a:rPr lang="tr-TR" sz="2200" dirty="0">
                    <a:latin typeface="Cambria" panose="02040503050406030204" pitchFamily="18" charset="0"/>
                  </a:rPr>
                  <a:t>Lazer sensörü konum verilerinin takibi.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2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x(t) : t anındaki konum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22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w: ağırlık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𝑤</m:t>
                          </m:r>
                          <m:d>
                            <m:dPr>
                              <m:ctrlP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200" i="1">
                                  <a:highlight>
                                    <a:srgbClr val="FFFF00"/>
                                  </a:highlight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  <m: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𝑑𝑎</m:t>
                          </m:r>
                        </m:e>
                      </m:nary>
                    </m:oMath>
                  </m:oMathPara>
                </a14:m>
                <a:endParaRPr lang="tr-TR" sz="22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highlight>
                                <a:srgbClr val="FFFF00"/>
                              </a:highlight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i="1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2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endParaRPr lang="en-US" sz="22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56218" y="1463039"/>
                <a:ext cx="5542387" cy="4300447"/>
              </a:xfrm>
              <a:blipFill>
                <a:blip r:embed="rId2"/>
                <a:stretch>
                  <a:fillRect t="-70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2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tr-TR">
                <a:solidFill>
                  <a:srgbClr val="FFFFFF"/>
                </a:solidFill>
                <a:latin typeface="Cambria" panose="02040503050406030204" pitchFamily="18" charset="0"/>
              </a:rPr>
              <a:t>Evrişim İşlemi</a:t>
            </a:r>
            <a:endParaRPr lang="en-US">
              <a:solidFill>
                <a:srgbClr val="FFFFFF"/>
              </a:solidFill>
              <a:latin typeface="Cambria" panose="02040503050406030204" pitchFamily="18" charset="0"/>
            </a:endParaRPr>
          </a:p>
        </p:txBody>
      </p:sp>
      <p:sp>
        <p:nvSpPr>
          <p:cNvPr id="37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</p:spPr>
            <p:txBody>
              <a:bodyPr anchor="ctr">
                <a:normAutofit/>
              </a:bodyPr>
              <a:lstStyle/>
              <a:p>
                <a:r>
                  <a:rPr lang="tr-TR" sz="1700" dirty="0" err="1">
                    <a:latin typeface="Cambria" panose="02040503050406030204" pitchFamily="18" charset="0"/>
                  </a:rPr>
                  <a:t>Evrişim</a:t>
                </a:r>
                <a:r>
                  <a:rPr lang="tr-TR" sz="1700" dirty="0">
                    <a:latin typeface="Cambria" panose="02040503050406030204" pitchFamily="18" charset="0"/>
                  </a:rPr>
                  <a:t> yukarıdaki örneğe benzer olarak farklı fonksiyonlarda uygulanabilir.</a:t>
                </a:r>
              </a:p>
              <a:p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Evrişimsel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sinir ağı terminolojisi: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1700" i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x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: giriş (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input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1700" i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w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: çekirdek (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kernel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1700" i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s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: özellik haritası (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feature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map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) olarak adlandırılır. </a:t>
                </a:r>
                <a:endParaRPr lang="en-US" sz="17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endParaRPr lang="tr-TR" sz="1700" dirty="0">
                  <a:latin typeface="Cambria" panose="02040503050406030204" pitchFamily="18" charset="0"/>
                </a:endParaRPr>
              </a:p>
              <a:p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Ayrık 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Örneğin saniyede 1 örnek almak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Bu durumda 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evrişim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işlemi şöyle tanımlanır.</a:t>
                </a:r>
                <a:endParaRPr lang="en-US" sz="17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tr-TR" sz="1700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sz="1700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d>
                      <m:dPr>
                        <m:ctrlPr>
                          <a:rPr lang="en-US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tr-TR" sz="1700" i="1" dirty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= −∞</m:t>
                        </m:r>
                      </m:sub>
                      <m:sup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𝑥</m:t>
                        </m:r>
                        <m:d>
                          <m:dPr>
                            <m:ctrlPr>
                              <a:rPr lang="en-US" sz="1700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tr-TR" sz="1700" i="1" dirty="0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tr-TR" sz="1700" i="1" dirty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</a:t>
                </a:r>
                <a:r>
                  <a:rPr lang="tr-TR" sz="1700" dirty="0">
                    <a:latin typeface="Cambria" panose="02040503050406030204" pitchFamily="18" charset="0"/>
                  </a:rPr>
                  <a:t>	</a:t>
                </a:r>
              </a:p>
              <a:p>
                <a:endParaRPr lang="en-US" sz="1700" dirty="0">
                  <a:latin typeface="Cambria" panose="02040503050406030204" pitchFamily="18" charset="0"/>
                </a:endParaRPr>
              </a:p>
              <a:p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Makine öğrenme uygulamalarında  </a:t>
                </a:r>
              </a:p>
              <a:p>
                <a:r>
                  <a:rPr lang="tr-TR" sz="1700" i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giriş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; genellikle verinin çok boyutlu dizisi </a:t>
                </a:r>
              </a:p>
              <a:p>
                <a:r>
                  <a:rPr lang="tr-TR" sz="1700" i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çekirdek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ise öğrenme algoritması tarafından uyarlanan parametrelerin çok boyutlu dizisidir. Bu çok boyutlu diziler </a:t>
                </a:r>
                <a:r>
                  <a:rPr lang="tr-TR" sz="1700" b="1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tensör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olarak adlandırılır. </a:t>
                </a:r>
                <a:endParaRPr lang="en-US" sz="17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:endParaRPr lang="tr-TR" sz="17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47308" y="591344"/>
                <a:ext cx="6906491" cy="5585619"/>
              </a:xfrm>
              <a:blipFill>
                <a:blip r:embed="rId2"/>
                <a:stretch>
                  <a:fillRect t="-305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3539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tr-TR" sz="5400">
                <a:latin typeface="Cambria" panose="02040503050406030204" pitchFamily="18" charset="0"/>
              </a:rPr>
              <a:t>Evrişim İşlemi</a:t>
            </a:r>
            <a:endParaRPr lang="en-US" sz="5400">
              <a:latin typeface="Cambria" panose="020405030504060302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İçerik Yer Tutucusu 2"/>
              <p:cNvSpPr>
                <a:spLocks noGrp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</p:spPr>
            <p:txBody>
              <a:bodyPr anchor="ctr">
                <a:normAutofit/>
              </a:bodyPr>
              <a:lstStyle/>
              <a:p>
                <a:r>
                  <a:rPr lang="tr-TR" sz="1700" dirty="0" err="1">
                    <a:latin typeface="Cambria" panose="02040503050406030204" pitchFamily="18" charset="0"/>
                  </a:rPr>
                  <a:t>Evrişim</a:t>
                </a:r>
                <a:r>
                  <a:rPr lang="tr-TR" sz="1700" dirty="0">
                    <a:latin typeface="Cambria" panose="02040503050406030204" pitchFamily="18" charset="0"/>
                  </a:rPr>
                  <a:t> işlemi 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birden fazla eksende aynı anda yapılabilir</a:t>
                </a:r>
                <a:r>
                  <a:rPr lang="tr-TR" sz="1700" dirty="0">
                    <a:latin typeface="Cambria" panose="02040503050406030204" pitchFamily="18" charset="0"/>
                  </a:rPr>
                  <a:t>. Örneğin eğer I gibi iki boyutlu bir görüntü:   </a:t>
                </a:r>
                <a:endParaRPr lang="en-US" sz="1700" dirty="0"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sz="1700" dirty="0">
                    <a:latin typeface="Cambria" panose="02040503050406030204" pitchFamily="18" charset="0"/>
                  </a:rPr>
                  <a:t> 		</a:t>
                </a:r>
                <a:endParaRPr lang="en-US" sz="1700" dirty="0">
                  <a:latin typeface="Cambria" panose="02040503050406030204" pitchFamily="18" charset="0"/>
                </a:endParaRPr>
              </a:p>
              <a:p>
                <a:r>
                  <a:rPr lang="tr-TR" sz="1700" dirty="0" err="1">
                    <a:latin typeface="Cambria" panose="02040503050406030204" pitchFamily="18" charset="0"/>
                  </a:rPr>
                  <a:t>Evrişim</a:t>
                </a:r>
                <a:r>
                  <a:rPr lang="tr-TR" sz="1700" dirty="0">
                    <a:latin typeface="Cambria" panose="02040503050406030204" pitchFamily="18" charset="0"/>
                  </a:rPr>
                  <a:t> işlemi 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değişme özelliğine sahiptir. </a:t>
                </a:r>
                <a:endParaRPr lang="en-US" sz="17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7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17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tr-TR" sz="17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sz="17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sz="1700" dirty="0">
                    <a:latin typeface="Cambria" panose="02040503050406030204" pitchFamily="18" charset="0"/>
                  </a:rPr>
                  <a:t> 		</a:t>
                </a:r>
                <a:endParaRPr lang="en-US" sz="1700" dirty="0">
                  <a:latin typeface="Cambria" panose="02040503050406030204" pitchFamily="18" charset="0"/>
                </a:endParaRPr>
              </a:p>
              <a:p>
                <a:r>
                  <a:rPr lang="tr-TR" sz="1700" dirty="0">
                    <a:latin typeface="Cambria" panose="02040503050406030204" pitchFamily="18" charset="0"/>
                  </a:rPr>
                  <a:t>Genellikle, m ve n’ </a:t>
                </a:r>
                <a:r>
                  <a:rPr lang="tr-TR" sz="1700" dirty="0" err="1">
                    <a:latin typeface="Cambria" panose="02040503050406030204" pitchFamily="18" charset="0"/>
                  </a:rPr>
                  <a:t>nin</a:t>
                </a:r>
                <a:r>
                  <a:rPr lang="tr-TR" sz="1700" dirty="0">
                    <a:latin typeface="Cambria" panose="02040503050406030204" pitchFamily="18" charset="0"/>
                  </a:rPr>
                  <a:t> daha küçük bir değer aralığı olacağından, ikinci ifade tercih edilir. Çekirdek ile giriş ters dönmüştür. Çünkü normalde m artarken giriş indisi artmakta ancak çekirdek indisi azalmaktadır.</a:t>
                </a:r>
              </a:p>
              <a:p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Pratikte genellikle çapraz-korelasyon (</a:t>
                </a:r>
                <a:r>
                  <a:rPr lang="tr-TR" sz="1700" dirty="0" err="1">
                    <a:highlight>
                      <a:srgbClr val="FFFF00"/>
                    </a:highlight>
                    <a:latin typeface="Cambria" panose="02040503050406030204" pitchFamily="18" charset="0"/>
                  </a:rPr>
                  <a:t>cross-correlation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) </a:t>
                </a:r>
                <a:r>
                  <a:rPr lang="tr-TR" sz="1700" dirty="0">
                    <a:latin typeface="Cambria" panose="02040503050406030204" pitchFamily="18" charset="0"/>
                  </a:rPr>
                  <a:t>adı verilen ifade 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kullanılır</a:t>
                </a:r>
                <a:r>
                  <a:rPr lang="tr-TR" sz="1700" dirty="0">
                    <a:latin typeface="Cambria" panose="02040503050406030204" pitchFamily="18" charset="0"/>
                  </a:rPr>
                  <a:t>. </a:t>
                </a:r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Tek farkı çekirdek ile giriş yer değiştirmeyecek şekilde düzenlenmiştir. </a:t>
                </a:r>
                <a:endParaRPr lang="en-US" sz="1700" dirty="0">
                  <a:highlight>
                    <a:srgbClr val="FFFF00"/>
                  </a:highlight>
                  <a:latin typeface="Cambria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d>
                      <m:dPr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tr-TR" sz="1700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tr-TR" sz="1700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US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/>
                          <m:e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𝐼</m:t>
                            </m:r>
                            <m:d>
                              <m:dPr>
                                <m:ctrlPr>
                                  <a:rPr lang="en-US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tr-TR" sz="1700" i="1"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tr-TR" sz="1700" i="1">
                                <a:highlight>
                                  <a:srgbClr val="FFFF00"/>
                                </a:highlight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tr-TR" sz="1700" dirty="0">
                    <a:highlight>
                      <a:srgbClr val="FFFF00"/>
                    </a:highlight>
                    <a:latin typeface="Cambria" panose="02040503050406030204" pitchFamily="18" charset="0"/>
                  </a:rPr>
                  <a:t> </a:t>
                </a:r>
                <a:r>
                  <a:rPr lang="tr-TR" sz="1700" dirty="0">
                    <a:latin typeface="Cambria" panose="02040503050406030204" pitchFamily="18" charset="0"/>
                  </a:rPr>
                  <a:t>		(6)</a:t>
                </a:r>
                <a:endParaRPr lang="en-US" sz="1700" dirty="0">
                  <a:latin typeface="Cambria" panose="02040503050406030204" pitchFamily="18" charset="0"/>
                </a:endParaRPr>
              </a:p>
              <a:p>
                <a:endParaRPr lang="en-US" sz="1700" dirty="0">
                  <a:latin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İçerik Yer Tutucus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93660" y="2599509"/>
                <a:ext cx="10143668" cy="3435531"/>
              </a:xfrm>
              <a:blipFill>
                <a:blip r:embed="rId2"/>
                <a:stretch>
                  <a:fillRect b="-602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87004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01 - Essential Light">
      <a:dk1>
        <a:srgbClr val="737572"/>
      </a:dk1>
      <a:lt1>
        <a:sysClr val="window" lastClr="FFFFFF"/>
      </a:lt1>
      <a:dk2>
        <a:srgbClr val="445469"/>
      </a:dk2>
      <a:lt2>
        <a:srgbClr val="FFFFFF"/>
      </a:lt2>
      <a:accent1>
        <a:srgbClr val="0E80C9"/>
      </a:accent1>
      <a:accent2>
        <a:srgbClr val="119CF4"/>
      </a:accent2>
      <a:accent3>
        <a:srgbClr val="445469"/>
      </a:accent3>
      <a:accent4>
        <a:srgbClr val="8AC153"/>
      </a:accent4>
      <a:accent5>
        <a:srgbClr val="BAEF69"/>
      </a:accent5>
      <a:accent6>
        <a:srgbClr val="A9A8AB"/>
      </a:accent6>
      <a:hlink>
        <a:srgbClr val="0E80C9"/>
      </a:hlink>
      <a:folHlink>
        <a:srgbClr val="0EA3FF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643</TotalTime>
  <Words>1146</Words>
  <Application>Microsoft Office PowerPoint</Application>
  <PresentationFormat>Geniş ekran</PresentationFormat>
  <Paragraphs>162</Paragraphs>
  <Slides>25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25</vt:i4>
      </vt:variant>
    </vt:vector>
  </HeadingPairs>
  <TitlesOfParts>
    <vt:vector size="31" baseType="lpstr">
      <vt:lpstr>Arial</vt:lpstr>
      <vt:lpstr>Calibri</vt:lpstr>
      <vt:lpstr>Cambria</vt:lpstr>
      <vt:lpstr>Cambria Math</vt:lpstr>
      <vt:lpstr>Lato Light</vt:lpstr>
      <vt:lpstr>Default Theme</vt:lpstr>
      <vt:lpstr>Evrişimli Sinir Ağları </vt:lpstr>
      <vt:lpstr>Kaynak</vt:lpstr>
      <vt:lpstr>Giriş</vt:lpstr>
      <vt:lpstr>Yapay Sinir Ağları</vt:lpstr>
      <vt:lpstr>Derin Sinir Ağları</vt:lpstr>
      <vt:lpstr>Evrişimli Sinir Ağları</vt:lpstr>
      <vt:lpstr>Evrişim İşlemi </vt:lpstr>
      <vt:lpstr>Evrişim İşlemi</vt:lpstr>
      <vt:lpstr>Evrişim İşlemi</vt:lpstr>
      <vt:lpstr>Evrişim işlemi</vt:lpstr>
      <vt:lpstr>Evrişim işlemi</vt:lpstr>
      <vt:lpstr>Evrişimsel Sinir Ağları </vt:lpstr>
      <vt:lpstr>Seyrek Etkileşim</vt:lpstr>
      <vt:lpstr>Parametre Paylaşımı</vt:lpstr>
      <vt:lpstr>Parametre Paylaşımı</vt:lpstr>
      <vt:lpstr>Eşdeğişkenlik</vt:lpstr>
      <vt:lpstr>Uygulamada Evrişimsel Sinir Ağları</vt:lpstr>
      <vt:lpstr>Uygulamada Evrişimsel Sinir Ağları</vt:lpstr>
      <vt:lpstr>Algılayıcı Aşaması</vt:lpstr>
      <vt:lpstr>Havuzlama</vt:lpstr>
      <vt:lpstr>Özellik Çıkarımı</vt:lpstr>
      <vt:lpstr>Adım Aralığı (Stride) ve Sözde Doldurma (Padding)</vt:lpstr>
      <vt:lpstr>Evrişimsel Sinir Ağlarında Hiperparametreler</vt:lpstr>
      <vt:lpstr>Tam Bağlı Sinir Ağları Aşaması</vt:lpstr>
      <vt:lpstr>Örnek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M.Hakan</dc:creator>
  <cp:lastModifiedBy>ELiF BEYZATOK</cp:lastModifiedBy>
  <cp:revision>32</cp:revision>
  <dcterms:created xsi:type="dcterms:W3CDTF">2018-05-01T06:15:44Z</dcterms:created>
  <dcterms:modified xsi:type="dcterms:W3CDTF">2024-06-09T11:35:40Z</dcterms:modified>
</cp:coreProperties>
</file>