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f Cemre Durgut" initials="ECD" lastIdx="1" clrIdx="0">
    <p:extLst>
      <p:ext uri="{19B8F6BF-5375-455C-9EA6-DF929625EA0E}">
        <p15:presenceInfo xmlns:p15="http://schemas.microsoft.com/office/powerpoint/2012/main" userId="Elif Cemre Durgu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0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2DAB12-B290-457E-841C-697AE3AE5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13C9DA7-157A-4712-BB70-7805FA50D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992A9F1-3D97-4295-AEDF-F6C3F900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AFCA-19C8-48C3-A4E5-7642FD279E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3E464BD-1A68-4D11-B594-25266E7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1BDA35B-E0D1-4B20-B579-C22C7C0B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8B58-BDBD-46BC-A8F5-4B4DBC90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2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42FB15-F2FD-4462-BC77-4B8E01D2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0EB8698-10E8-40C5-9660-21BB2D5D2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6894851-5DF1-40DD-A2F5-E02A11BC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AFCA-19C8-48C3-A4E5-7642FD279E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75FF8AC-F5F9-4A10-BADF-5EE578CD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420926D-5489-4D3A-BFA7-60A4AEA7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8B58-BDBD-46BC-A8F5-4B4DBC90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8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F09C257-1107-4895-9907-25D1B3DBE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60ED8CE-7A14-47AF-8FC3-0003DB326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9956F88-788B-45A0-94FB-F37C75FA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AFCA-19C8-48C3-A4E5-7642FD279E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FF4A93E-D181-4AA1-9697-260E2D98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4BB93D1-3FA3-42F7-8003-6DF4419F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8B58-BDBD-46BC-A8F5-4B4DBC90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270BA0-680A-4BAA-8423-A12C483D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763531-864F-422B-B8F6-E20F2CCA7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4265897-78D7-4C75-AC09-3967AE81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AFCA-19C8-48C3-A4E5-7642FD279E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913038-BD77-408E-A30C-55DA107D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4417154-89CA-4EB1-A56D-5789C5F1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8B58-BDBD-46BC-A8F5-4B4DBC90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7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5D06FA-D208-4939-A493-E2DD796D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B00E2B0-4265-4430-A4AB-CD87E4DFB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BA57B01-B0C1-4048-BD72-884324C6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AFCA-19C8-48C3-A4E5-7642FD279E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5331BF-4EAE-4AD7-B2B4-179E4A17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9C7877D-123A-4875-88A7-3254326C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8B58-BDBD-46BC-A8F5-4B4DBC90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0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42F2BE-5E51-46C4-86E2-C509D3F6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C4402F-2DDB-4EDF-B159-6AB437865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C5D5D42-012B-49F0-A1A9-C0CC5434E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09AB96F-319E-432D-AF83-47A5BD37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AFCA-19C8-48C3-A4E5-7642FD279E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C23879E-667F-4BFD-ABF5-61046E64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29FE49C-078A-4E66-AC7F-B3464B7B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8B58-BDBD-46BC-A8F5-4B4DBC90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CA28A8-DAEA-4CED-8B87-EB31714B5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A394932-E32D-45EB-ABB2-8EF66E569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11FDFC7-6A5B-4289-8600-4CD208347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AAFA8A2-0F77-4CAF-ADD0-9225BB2AD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D4FFEE5-DDF6-4B2D-82B9-CD9547C39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2911D15-DE68-4C88-9D09-16C661A7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AFCA-19C8-48C3-A4E5-7642FD279E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9BB450A-F307-471D-9A03-8F635F09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9490A86-257B-46E0-8C47-BC574F47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8B58-BDBD-46BC-A8F5-4B4DBC90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A64338-93EA-4C67-BC56-66E1E482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592745F-BE47-4BDF-95D6-E1156AF9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AFCA-19C8-48C3-A4E5-7642FD279E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3455CC8-6ECA-470E-A9FC-97D93B10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2D6FF60-435D-4F97-9DC6-7B7FCE4D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8B58-BDBD-46BC-A8F5-4B4DBC90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6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7EAC297-BDD4-479E-B383-10D554F0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AFCA-19C8-48C3-A4E5-7642FD279E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9864F5B-256B-4DC3-AEE2-12FB1CFE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B5F74DB-7CDC-4421-BAB0-BE726240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8B58-BDBD-46BC-A8F5-4B4DBC90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0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0D1BF7-1BCB-4454-870D-88FAD3BF0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07F58B-9FEB-4E13-BE52-1D8CA72A7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3DB672D-D4A0-4FD3-82B4-ECB4268E9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65E8F11-CEF2-46A3-A02E-5D221B02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AFCA-19C8-48C3-A4E5-7642FD279E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805ED83-C3B8-45A2-8EFC-32497DC1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7BA9DC8-28FC-4331-9EB0-318810D7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8B58-BDBD-46BC-A8F5-4B4DBC90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0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E91082-4D4C-4858-B572-3D1AD667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512E3C5-CD67-43E9-97ED-13326042B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D63196A-E216-4DE9-82FD-E735F3DAF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61FDF30-24C7-4D62-A2D4-FAAC8E14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AFCA-19C8-48C3-A4E5-7642FD279E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6910FBD-8495-4862-879B-297C6E09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1A53502-31D1-430F-B078-C761210D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8B58-BDBD-46BC-A8F5-4B4DBC90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7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D977C02-C721-4894-A0BF-31C1D4A0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02D288E-855D-4FE0-B424-134520E31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80A552-B1D8-45CB-BFA3-0E5C03D55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2AFCA-19C8-48C3-A4E5-7642FD279E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5B2DE5F-C049-4D2B-8B2A-0A6D31958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4B6231B-B75F-4404-BC88-196D125ED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38B58-BDBD-46BC-A8F5-4B4DBC90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1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347ED537-4662-4884-92CF-E25B65B4F361}"/>
              </a:ext>
            </a:extLst>
          </p:cNvPr>
          <p:cNvGraphicFramePr>
            <a:graphicFrameLocks noGrp="1"/>
          </p:cNvGraphicFramePr>
          <p:nvPr/>
        </p:nvGraphicFramePr>
        <p:xfrm>
          <a:off x="2245064" y="2459689"/>
          <a:ext cx="55939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8784">
                  <a:extLst>
                    <a:ext uri="{9D8B030D-6E8A-4147-A177-3AD203B41FA5}">
                      <a16:colId xmlns:a16="http://schemas.microsoft.com/office/drawing/2014/main" val="1064076330"/>
                    </a:ext>
                  </a:extLst>
                </a:gridCol>
                <a:gridCol w="1118784">
                  <a:extLst>
                    <a:ext uri="{9D8B030D-6E8A-4147-A177-3AD203B41FA5}">
                      <a16:colId xmlns:a16="http://schemas.microsoft.com/office/drawing/2014/main" val="1585226926"/>
                    </a:ext>
                  </a:extLst>
                </a:gridCol>
                <a:gridCol w="1118784">
                  <a:extLst>
                    <a:ext uri="{9D8B030D-6E8A-4147-A177-3AD203B41FA5}">
                      <a16:colId xmlns:a16="http://schemas.microsoft.com/office/drawing/2014/main" val="3828298631"/>
                    </a:ext>
                  </a:extLst>
                </a:gridCol>
                <a:gridCol w="1118784">
                  <a:extLst>
                    <a:ext uri="{9D8B030D-6E8A-4147-A177-3AD203B41FA5}">
                      <a16:colId xmlns:a16="http://schemas.microsoft.com/office/drawing/2014/main" val="2623112751"/>
                    </a:ext>
                  </a:extLst>
                </a:gridCol>
                <a:gridCol w="1118784">
                  <a:extLst>
                    <a:ext uri="{9D8B030D-6E8A-4147-A177-3AD203B41FA5}">
                      <a16:colId xmlns:a16="http://schemas.microsoft.com/office/drawing/2014/main" val="141078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2348"/>
                  </a:ext>
                </a:extLst>
              </a:tr>
            </a:tbl>
          </a:graphicData>
        </a:graphic>
      </p:graphicFrame>
      <p:sp>
        <p:nvSpPr>
          <p:cNvPr id="6" name="Metin kutusu 5">
            <a:extLst>
              <a:ext uri="{FF2B5EF4-FFF2-40B4-BE49-F238E27FC236}">
                <a16:creationId xmlns:a16="http://schemas.microsoft.com/office/drawing/2014/main" id="{C00D2CB6-1F76-454E-B546-A4DC13F23604}"/>
              </a:ext>
            </a:extLst>
          </p:cNvPr>
          <p:cNvSpPr txBox="1"/>
          <p:nvPr/>
        </p:nvSpPr>
        <p:spPr>
          <a:xfrm>
            <a:off x="2494625" y="834501"/>
            <a:ext cx="207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s1 = "inanc"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s2 = "n"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48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347ED537-4662-4884-92CF-E25B65B4F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2588"/>
              </p:ext>
            </p:extLst>
          </p:nvPr>
        </p:nvGraphicFramePr>
        <p:xfrm>
          <a:off x="2067511" y="1753233"/>
          <a:ext cx="55939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8784">
                  <a:extLst>
                    <a:ext uri="{9D8B030D-6E8A-4147-A177-3AD203B41FA5}">
                      <a16:colId xmlns:a16="http://schemas.microsoft.com/office/drawing/2014/main" val="1064076330"/>
                    </a:ext>
                  </a:extLst>
                </a:gridCol>
                <a:gridCol w="1118784">
                  <a:extLst>
                    <a:ext uri="{9D8B030D-6E8A-4147-A177-3AD203B41FA5}">
                      <a16:colId xmlns:a16="http://schemas.microsoft.com/office/drawing/2014/main" val="1585226926"/>
                    </a:ext>
                  </a:extLst>
                </a:gridCol>
                <a:gridCol w="1118784">
                  <a:extLst>
                    <a:ext uri="{9D8B030D-6E8A-4147-A177-3AD203B41FA5}">
                      <a16:colId xmlns:a16="http://schemas.microsoft.com/office/drawing/2014/main" val="3828298631"/>
                    </a:ext>
                  </a:extLst>
                </a:gridCol>
                <a:gridCol w="1118784">
                  <a:extLst>
                    <a:ext uri="{9D8B030D-6E8A-4147-A177-3AD203B41FA5}">
                      <a16:colId xmlns:a16="http://schemas.microsoft.com/office/drawing/2014/main" val="2623112751"/>
                    </a:ext>
                  </a:extLst>
                </a:gridCol>
                <a:gridCol w="1118784">
                  <a:extLst>
                    <a:ext uri="{9D8B030D-6E8A-4147-A177-3AD203B41FA5}">
                      <a16:colId xmlns:a16="http://schemas.microsoft.com/office/drawing/2014/main" val="141078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2348"/>
                  </a:ext>
                </a:extLst>
              </a:tr>
            </a:tbl>
          </a:graphicData>
        </a:graphic>
      </p:graphicFrame>
      <p:sp>
        <p:nvSpPr>
          <p:cNvPr id="6" name="Metin kutusu 5">
            <a:extLst>
              <a:ext uri="{FF2B5EF4-FFF2-40B4-BE49-F238E27FC236}">
                <a16:creationId xmlns:a16="http://schemas.microsoft.com/office/drawing/2014/main" id="{C00D2CB6-1F76-454E-B546-A4DC13F23604}"/>
              </a:ext>
            </a:extLst>
          </p:cNvPr>
          <p:cNvSpPr txBox="1"/>
          <p:nvPr/>
        </p:nvSpPr>
        <p:spPr>
          <a:xfrm>
            <a:off x="2414726" y="592417"/>
            <a:ext cx="3533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s1 = "inanc"</a:t>
            </a:r>
          </a:p>
          <a:p>
            <a:r>
              <a:rPr lang="tr-T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s2 = "n"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Çarpım İşareti 7">
            <a:extLst>
              <a:ext uri="{FF2B5EF4-FFF2-40B4-BE49-F238E27FC236}">
                <a16:creationId xmlns:a16="http://schemas.microsoft.com/office/drawing/2014/main" id="{BC3A703F-50B5-4159-8ED5-844DFE1675C8}"/>
              </a:ext>
            </a:extLst>
          </p:cNvPr>
          <p:cNvSpPr/>
          <p:nvPr/>
        </p:nvSpPr>
        <p:spPr>
          <a:xfrm>
            <a:off x="3213717" y="1753233"/>
            <a:ext cx="976544" cy="7416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o 9">
            <a:extLst>
              <a:ext uri="{FF2B5EF4-FFF2-40B4-BE49-F238E27FC236}">
                <a16:creationId xmlns:a16="http://schemas.microsoft.com/office/drawing/2014/main" id="{5322195B-C649-40BD-8B21-456D62653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236782"/>
              </p:ext>
            </p:extLst>
          </p:nvPr>
        </p:nvGraphicFramePr>
        <p:xfrm>
          <a:off x="2067511" y="4216019"/>
          <a:ext cx="4528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2150">
                  <a:extLst>
                    <a:ext uri="{9D8B030D-6E8A-4147-A177-3AD203B41FA5}">
                      <a16:colId xmlns:a16="http://schemas.microsoft.com/office/drawing/2014/main" val="2353088448"/>
                    </a:ext>
                  </a:extLst>
                </a:gridCol>
                <a:gridCol w="1132150">
                  <a:extLst>
                    <a:ext uri="{9D8B030D-6E8A-4147-A177-3AD203B41FA5}">
                      <a16:colId xmlns:a16="http://schemas.microsoft.com/office/drawing/2014/main" val="3025325837"/>
                    </a:ext>
                  </a:extLst>
                </a:gridCol>
                <a:gridCol w="1132150">
                  <a:extLst>
                    <a:ext uri="{9D8B030D-6E8A-4147-A177-3AD203B41FA5}">
                      <a16:colId xmlns:a16="http://schemas.microsoft.com/office/drawing/2014/main" val="26567208"/>
                    </a:ext>
                  </a:extLst>
                </a:gridCol>
                <a:gridCol w="1132150">
                  <a:extLst>
                    <a:ext uri="{9D8B030D-6E8A-4147-A177-3AD203B41FA5}">
                      <a16:colId xmlns:a16="http://schemas.microsoft.com/office/drawing/2014/main" val="414532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1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787948"/>
                  </a:ext>
                </a:extLst>
              </a:tr>
            </a:tbl>
          </a:graphicData>
        </a:graphic>
      </p:graphicFrame>
      <p:sp>
        <p:nvSpPr>
          <p:cNvPr id="10" name="Ok: Aşağı 9">
            <a:extLst>
              <a:ext uri="{FF2B5EF4-FFF2-40B4-BE49-F238E27FC236}">
                <a16:creationId xmlns:a16="http://schemas.microsoft.com/office/drawing/2014/main" id="{8B7473C3-6539-471D-9E55-E55ECDFE6DD3}"/>
              </a:ext>
            </a:extLst>
          </p:cNvPr>
          <p:cNvSpPr/>
          <p:nvPr/>
        </p:nvSpPr>
        <p:spPr>
          <a:xfrm>
            <a:off x="3808520" y="2971800"/>
            <a:ext cx="372863" cy="914400"/>
          </a:xfrm>
          <a:prstGeom prst="down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3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4D704C57-7F39-419E-A973-3BED0B177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733839"/>
              </p:ext>
            </p:extLst>
          </p:nvPr>
        </p:nvGraphicFramePr>
        <p:xfrm>
          <a:off x="1596994" y="2344280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873988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373231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214126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701652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72177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5443609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564592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05205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8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20093"/>
                  </a:ext>
                </a:extLst>
              </a:tr>
            </a:tbl>
          </a:graphicData>
        </a:graphic>
      </p:graphicFrame>
      <p:sp>
        <p:nvSpPr>
          <p:cNvPr id="5" name="Metin kutusu 4">
            <a:extLst>
              <a:ext uri="{FF2B5EF4-FFF2-40B4-BE49-F238E27FC236}">
                <a16:creationId xmlns:a16="http://schemas.microsoft.com/office/drawing/2014/main" id="{C1324DD5-60D4-4D1A-A35E-149BC2E2B744}"/>
              </a:ext>
            </a:extLst>
          </p:cNvPr>
          <p:cNvSpPr txBox="1"/>
          <p:nvPr/>
        </p:nvSpPr>
        <p:spPr>
          <a:xfrm>
            <a:off x="1818936" y="1100831"/>
            <a:ext cx="3871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s1 = "istanbul"</a:t>
            </a:r>
          </a:p>
          <a:p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s2 = "an"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21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74</Words>
  <Application>Microsoft Office PowerPoint</Application>
  <PresentationFormat>Geniş ekran</PresentationFormat>
  <Paragraphs>50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Teması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Elif Cemre Durgut</dc:creator>
  <cp:lastModifiedBy>Elif Cemre Durgut</cp:lastModifiedBy>
  <cp:revision>9</cp:revision>
  <dcterms:created xsi:type="dcterms:W3CDTF">2021-04-01T05:54:57Z</dcterms:created>
  <dcterms:modified xsi:type="dcterms:W3CDTF">2021-04-01T11:23:57Z</dcterms:modified>
</cp:coreProperties>
</file>