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E91C1-479D-41D1-B643-8D66C835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69807F-735A-48FA-BAA3-4423372E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0F1993-62C4-496D-91EF-D4441C4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7F20C5-3A74-4C00-8E25-6706DE3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EC6718-4C9A-41E5-AE46-3AFFB7A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8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A9E7B-3513-4378-BEB5-4B721EA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F3DCB9-FC79-4D5B-8E8D-6971DA2D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A2B59A-737D-47D3-BBB7-AB46B8B9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24E8E6-B3DA-4083-A0D3-030C4A7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F445A4-DB35-4B1D-841F-5642A243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9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50D827-D597-4246-9E82-FC5BF462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B6787FE-06DE-4805-8499-5CB48F62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042463-24F3-42B9-9E33-3E58341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7AA451-6902-4D2F-8F06-6F663A45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CAAE6E-08FC-42A1-98C5-E5497B3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83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16616-994D-4472-8D4B-B8B42AB1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B845A-9026-45D1-9F90-D5EE7FD2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B184F1-C3F7-4304-83C4-EC070637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5216EE-8D0B-4641-96D5-6FFA9158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65104E-8AB5-456B-B774-BE62457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7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6A1396-2446-4D97-B281-425CBA6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233448-C8EC-4B3B-B30E-A22B39B2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407B9C-B668-4549-BED5-A445ACA1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9DF18D-BB56-43EB-811B-B8F6EA35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ABBD84-FC8F-4B32-A6F6-25F429BE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67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BAC50-1476-48BF-8520-5D4F5626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59FFD1-A838-4A5B-8E60-F8F6CF392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27D1507-5E86-4669-A67B-563B1F309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95EA30-DF83-45B9-B3AD-B7695A7B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7DC289-0A3C-400C-9927-82763CA0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909E10-9BE7-470E-8D76-078A619A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1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33A41-20EA-431D-B40A-08CAAA6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751220-83B0-45FE-A7B0-0FA74C4A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0332E1-E697-4555-BF65-055454F7C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99D6AEA-62CD-45E2-83F5-DFBBAC3E0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366D652-61FE-4537-8305-173632C8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0C2BBAF-874B-41BA-8EB4-FC563305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F07EBD1-C680-466A-B519-48BABDC0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53CC6F7-BF89-4F45-95F7-88962DE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6EEE2-9253-41DB-9DFF-7F935A83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C01F14A-5ADD-4606-A219-17646C2F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49A8D22-956B-4E79-AA50-A67C2D70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AB38EC4-6A64-4064-9567-4542F6C3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64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674521-FED9-41D4-B0BB-2727D847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BFC079A-8561-4873-9AF8-52B508D1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7395BB-6E1D-4F23-94EC-39EB33E0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01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A8BCC4-D477-47F8-B07A-8ED0AF65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6864CC-B21B-4F33-BA07-9EDA8D53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CF61B-8449-4C0B-8E5E-80C749BA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51D97A-1291-4907-9E98-E41E5D5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434008-1ECF-4EE1-BA9F-7891BF7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AE5AA3-5BA9-42E4-A2BC-6E90704D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1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CCECB4-20A1-4D25-9F64-DD379BE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D7A40C-036A-45F3-AFF7-757ACFC64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44B6189-6961-4188-B4B4-9A5DD01E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743C2F-1E1F-4EA7-B499-C2EE30C4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545A25-156D-40F2-93D8-37C670BA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1DA027-58D7-41CD-ADE4-775E46E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6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5FC5F7-9B83-42FC-8AB0-EF991C71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D99D3A-9D4F-4680-A4BA-EF53AA28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0083F7-C222-4246-B3F2-32A55243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1530-25C3-4FDF-AC5E-01D5AAB051CE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607526-9ACC-4970-96DA-D22593B5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E29A12-F349-4E42-8A0B-F0130963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BDD4-B645-4F35-8362-25B672B978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5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8D47FD9D-5BAC-4B0B-93ED-7EAD3596D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13969"/>
              </p:ext>
            </p:extLst>
          </p:nvPr>
        </p:nvGraphicFramePr>
        <p:xfrm>
          <a:off x="2361460" y="719666"/>
          <a:ext cx="6285390" cy="51484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4501">
                  <a:extLst>
                    <a:ext uri="{9D8B030D-6E8A-4147-A177-3AD203B41FA5}">
                      <a16:colId xmlns:a16="http://schemas.microsoft.com/office/drawing/2014/main" val="1877134118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755292223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1514587219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265432991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410558984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542742464"/>
                    </a:ext>
                  </a:extLst>
                </a:gridCol>
              </a:tblGrid>
              <a:tr h="646277"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MONDAY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TUESDAY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WEDNESDAY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THURSDAY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FRIDAY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76245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8.40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5146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9.40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83190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10.40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38013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11.40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80986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12.40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2396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13.40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96974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14.40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42816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15.40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50532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16.40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43186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17.40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24821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18.40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BatangChe" panose="02030609000101010101" pitchFamily="49" charset="-127"/>
                          <a:ea typeface="BatangChe" panose="02030609000101010101" pitchFamily="49" charset="-127"/>
                        </a:rPr>
                        <a:t>X</a:t>
                      </a:r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BatangChe" panose="02030609000101010101" pitchFamily="49" charset="-127"/>
                        <a:ea typeface="BatangChe" panose="0203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5BB180-6A9E-4F02-8D93-917022F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5F965-AD7D-4FB2-972C-EC2B45D1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bir de biz o kişiye aşık değildik, onda gördüğümüz eksiklerimizle bağ kurmaya çalışıyorduk.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</Words>
  <Application>Microsoft Office PowerPoint</Application>
  <PresentationFormat>Geniş ekran</PresentationFormat>
  <Paragraphs>62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8" baseType="lpstr">
      <vt:lpstr>BatangChe</vt:lpstr>
      <vt:lpstr>Arial</vt:lpstr>
      <vt:lpstr>Calibri</vt:lpstr>
      <vt:lpstr>Calibri Light</vt:lpstr>
      <vt:lpstr>Source Sans Pro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Elif Cemre Durgut</dc:creator>
  <cp:lastModifiedBy>Elif Cemre Durgut</cp:lastModifiedBy>
  <cp:revision>9</cp:revision>
  <dcterms:created xsi:type="dcterms:W3CDTF">2021-02-21T11:07:16Z</dcterms:created>
  <dcterms:modified xsi:type="dcterms:W3CDTF">2021-03-28T05:35:00Z</dcterms:modified>
</cp:coreProperties>
</file>