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2A74-2821-42DD-8603-DABCF09ED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10867-6F7C-434C-B5E8-D880488DC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2791-A74A-4012-92F6-D2DF4F1E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D844-B39F-46A0-9138-84372EB2FE5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7DA5-DDA3-48CD-A491-80CB93B8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4EE02-215E-44DD-8AAD-4935C69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136B-8831-4501-A0B6-2AB2117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0AA1-6D6B-4858-B6D9-F9A12FCC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D5D71-BF6A-474D-B1B3-ABE216728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195C4-6DD5-4E9E-A791-68DA16B7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D844-B39F-46A0-9138-84372EB2FE5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604B-F4C8-495C-8221-E8F48D8C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4261-9D5E-4CF7-8215-29103F71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136B-8831-4501-A0B6-2AB2117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8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3908D-E6E0-4A88-AEF4-6B212C2B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96F0B-8845-4164-B669-605D79060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00B9D-89DE-4424-8494-E81BA885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D844-B39F-46A0-9138-84372EB2FE5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92A22-40CA-4F91-80F4-4239055B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69F6A-29B7-41FC-B85F-98BB075D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136B-8831-4501-A0B6-2AB2117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4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91FE-85CE-405C-941A-372F8B57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FE7F2-972C-41FB-A33F-515C17AF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F5043-E1EE-45D0-8478-E0BF99AE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D844-B39F-46A0-9138-84372EB2FE5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2D32-4723-4F32-B673-14CFAA41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58F79-D946-4583-8D89-8E8333A2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136B-8831-4501-A0B6-2AB2117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0357-0AD5-4F90-BB0E-E55CCE53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E5099-1A6E-4438-A761-E24FF596C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B4158-4CE6-44A4-9E0E-04E0688E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D844-B39F-46A0-9138-84372EB2FE5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420D-EF9F-4307-8DD5-8F97F19E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4D2DB-A490-4AB6-94F1-F8708B07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136B-8831-4501-A0B6-2AB2117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1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BF4C-17E7-49EB-99D1-BC0D1259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B82E-771E-4BAC-9AFC-173BDA2AD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B6505-C331-4B86-8675-90BB78DCC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1D35C-38CC-4BA2-BC9F-63BAB099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D844-B39F-46A0-9138-84372EB2FE5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E75D9-E39C-440A-A08B-5337B211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5EC9D-A0B3-4C52-868B-1CAB6E51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136B-8831-4501-A0B6-2AB2117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2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C989-E1CD-4740-9189-C7256503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F4F6-CF19-4522-9031-2DEDD6492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F3238-75BE-43C5-8458-FF60371C2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22C1B-A48E-4769-A6F5-4D0B87966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8010D-F70F-49F3-AC03-E47C5EA42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93A0E-46D5-4658-990B-14404DFC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D844-B39F-46A0-9138-84372EB2FE5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25607-176C-4249-9B2F-C91B876F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AA8FF-67C0-41CE-B955-112D41B7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136B-8831-4501-A0B6-2AB2117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0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E31B-E4E2-42CB-9AF3-D66F7BD9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D3A65-E45C-47CC-9AC4-48113654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D844-B39F-46A0-9138-84372EB2FE5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58573-6AE8-4733-A88F-BABFCBA8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812D6-D398-48B8-90B7-102968D9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136B-8831-4501-A0B6-2AB2117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457A8-FD25-4DE2-9B6D-4F6F7AC9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D844-B39F-46A0-9138-84372EB2FE5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E25C6-3A4C-4CFC-A62F-2ED9EA42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F1B46-1D3B-48DD-B128-4C373701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136B-8831-4501-A0B6-2AB2117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C72F-B08E-49CB-8BE1-BC886B17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F39D6-A5AA-42B8-A6DF-535F712B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76243-0CE3-46BD-BF74-338DF4E74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DB30A-8145-4C3A-B64D-F9AB2D24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D844-B39F-46A0-9138-84372EB2FE5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50DE2-7DA0-4814-9F21-324DA9A1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EA65-2149-40F6-B9C0-58AE6C38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136B-8831-4501-A0B6-2AB2117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2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C209-74CA-4D9F-AA83-069D01EF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C873D-1547-4884-B376-8F7E73F68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70CB9-5224-4A6F-9E61-958F9489E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53B43-7A19-490A-AF55-B2BE7A2C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D844-B39F-46A0-9138-84372EB2FE5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140C2-DC72-462C-98CB-0E4F04A3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90633-038D-4F26-A184-76EFF083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136B-8831-4501-A0B6-2AB2117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3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88102-E023-44FF-AC85-591697A2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F916D-2BD4-4C9D-9341-3C11D7B23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6833-A6D3-4477-A884-21CE1986A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D844-B39F-46A0-9138-84372EB2FE5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65D1-4D22-407C-8F23-4D904B79C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A7A27-6D57-4FDE-A34C-3E8A7D37C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136B-8831-4501-A0B6-2AB2117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4879F6-DE77-4A7C-9AC3-928ACC5CF6C4}"/>
              </a:ext>
            </a:extLst>
          </p:cNvPr>
          <p:cNvSpPr txBox="1"/>
          <p:nvPr/>
        </p:nvSpPr>
        <p:spPr>
          <a:xfrm>
            <a:off x="1419225" y="1123950"/>
            <a:ext cx="46767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</a:rPr>
              <a:t>OOOOO</a:t>
            </a:r>
            <a:r>
              <a:rPr lang="tr-TR" sz="4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tr-TR" sz="44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</a:rPr>
              <a:t>OOOOO</a:t>
            </a:r>
          </a:p>
          <a:p>
            <a:r>
              <a:rPr lang="tr-TR" sz="44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</a:rPr>
              <a:t>OOOO</a:t>
            </a:r>
            <a:r>
              <a:rPr lang="tr-TR" sz="4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OOO</a:t>
            </a:r>
            <a:r>
              <a:rPr lang="tr-TR" sz="44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</a:rPr>
              <a:t>OOOO</a:t>
            </a:r>
            <a:endParaRPr lang="en-US" sz="4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tr-TR" sz="44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</a:rPr>
              <a:t>OOO</a:t>
            </a:r>
            <a:r>
              <a:rPr lang="tr-TR" sz="4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OOOOO</a:t>
            </a:r>
            <a:r>
              <a:rPr lang="tr-TR" sz="44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</a:rPr>
              <a:t>OOO</a:t>
            </a:r>
            <a:endParaRPr lang="en-US" sz="4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tr-TR" sz="44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</a:rPr>
              <a:t>OO</a:t>
            </a:r>
            <a:r>
              <a:rPr lang="tr-TR" sz="4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OOOOOOO</a:t>
            </a:r>
            <a:r>
              <a:rPr lang="tr-TR" sz="44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</a:rPr>
              <a:t>OO</a:t>
            </a:r>
            <a:endParaRPr lang="en-US" sz="4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tr-TR" sz="44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tr-TR" sz="4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OOOOOOOOO</a:t>
            </a:r>
            <a:r>
              <a:rPr lang="tr-TR" sz="44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</a:rPr>
              <a:t>O</a:t>
            </a:r>
            <a:endParaRPr lang="en-US" sz="4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tr-TR" sz="4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OOOOOOOOOOO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BEDD4-22DB-4890-8B4B-03E8675C90B0}"/>
              </a:ext>
            </a:extLst>
          </p:cNvPr>
          <p:cNvSpPr txBox="1"/>
          <p:nvPr/>
        </p:nvSpPr>
        <p:spPr>
          <a:xfrm>
            <a:off x="1419225" y="5772727"/>
            <a:ext cx="416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O’s</a:t>
            </a:r>
            <a:r>
              <a:rPr lang="tr-TR" dirty="0"/>
              <a:t>: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82585D4-0B9C-4797-9275-D17F338B6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165015"/>
              </p:ext>
            </p:extLst>
          </p:nvPr>
        </p:nvGraphicFramePr>
        <p:xfrm>
          <a:off x="5615709" y="630157"/>
          <a:ext cx="4922981" cy="4559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951">
                  <a:extLst>
                    <a:ext uri="{9D8B030D-6E8A-4147-A177-3AD203B41FA5}">
                      <a16:colId xmlns:a16="http://schemas.microsoft.com/office/drawing/2014/main" val="2064492487"/>
                    </a:ext>
                  </a:extLst>
                </a:gridCol>
                <a:gridCol w="1739515">
                  <a:extLst>
                    <a:ext uri="{9D8B030D-6E8A-4147-A177-3AD203B41FA5}">
                      <a16:colId xmlns:a16="http://schemas.microsoft.com/office/drawing/2014/main" val="1735766429"/>
                    </a:ext>
                  </a:extLst>
                </a:gridCol>
                <a:gridCol w="1739515">
                  <a:extLst>
                    <a:ext uri="{9D8B030D-6E8A-4147-A177-3AD203B41FA5}">
                      <a16:colId xmlns:a16="http://schemas.microsoft.com/office/drawing/2014/main" val="1504806160"/>
                    </a:ext>
                  </a:extLst>
                </a:gridCol>
              </a:tblGrid>
              <a:tr h="651324">
                <a:tc>
                  <a:txBody>
                    <a:bodyPr/>
                    <a:lstStyle/>
                    <a:p>
                      <a:r>
                        <a:rPr lang="tr-TR" dirty="0" err="1"/>
                        <a:t>Number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O’s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Number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spaces</a:t>
                      </a:r>
                      <a:r>
                        <a:rPr lang="tr-TR" dirty="0"/>
                        <a:t> 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396819"/>
                  </a:ext>
                </a:extLst>
              </a:tr>
              <a:tr h="651324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03929"/>
                  </a:ext>
                </a:extLst>
              </a:tr>
              <a:tr h="651324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201693"/>
                  </a:ext>
                </a:extLst>
              </a:tr>
              <a:tr h="651324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897011"/>
                  </a:ext>
                </a:extLst>
              </a:tr>
              <a:tr h="651324"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997182"/>
                  </a:ext>
                </a:extLst>
              </a:tr>
              <a:tr h="651324">
                <a:tc>
                  <a:txBody>
                    <a:bodyPr/>
                    <a:lstStyle/>
                    <a:p>
                      <a:r>
                        <a:rPr lang="tr-TR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589310"/>
                  </a:ext>
                </a:extLst>
              </a:tr>
              <a:tr h="651324">
                <a:tc>
                  <a:txBody>
                    <a:bodyPr/>
                    <a:lstStyle/>
                    <a:p>
                      <a:r>
                        <a:rPr lang="tr-TR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6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39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4879F6-DE77-4A7C-9AC3-928ACC5CF6C4}"/>
              </a:ext>
            </a:extLst>
          </p:cNvPr>
          <p:cNvSpPr txBox="1"/>
          <p:nvPr/>
        </p:nvSpPr>
        <p:spPr>
          <a:xfrm>
            <a:off x="1419225" y="1123950"/>
            <a:ext cx="46767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0" i="0" dirty="0">
                <a:effectLst/>
                <a:latin typeface="Courier New" panose="02070309020205020404" pitchFamily="49" charset="0"/>
              </a:rPr>
              <a:t>OOOOOOOOOOO</a:t>
            </a:r>
          </a:p>
          <a:p>
            <a:r>
              <a:rPr lang="tr-TR" sz="4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tr-TR" sz="4400" b="0" i="0" dirty="0">
                <a:effectLst/>
                <a:latin typeface="Courier New" panose="02070309020205020404" pitchFamily="49" charset="0"/>
              </a:rPr>
              <a:t>OOOOOOOOO</a:t>
            </a:r>
            <a:r>
              <a:rPr lang="tr-TR" sz="4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O</a:t>
            </a:r>
            <a:endParaRPr lang="en-US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tr-TR" sz="4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OO</a:t>
            </a:r>
            <a:r>
              <a:rPr lang="tr-TR" sz="4400" b="0" i="0" dirty="0">
                <a:effectLst/>
                <a:latin typeface="Courier New" panose="02070309020205020404" pitchFamily="49" charset="0"/>
              </a:rPr>
              <a:t>OOOOOOO</a:t>
            </a:r>
            <a:r>
              <a:rPr lang="tr-TR" sz="4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OO</a:t>
            </a:r>
            <a:endParaRPr lang="en-US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tr-TR" sz="4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OOO</a:t>
            </a:r>
            <a:r>
              <a:rPr lang="tr-TR" sz="4400" b="0" i="0" dirty="0">
                <a:effectLst/>
                <a:latin typeface="Courier New" panose="02070309020205020404" pitchFamily="49" charset="0"/>
              </a:rPr>
              <a:t>OOOOO</a:t>
            </a:r>
            <a:r>
              <a:rPr lang="tr-TR" sz="4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OOO</a:t>
            </a:r>
            <a:endParaRPr lang="en-US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tr-TR" sz="4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OOOO</a:t>
            </a:r>
            <a:r>
              <a:rPr lang="tr-TR" sz="4400" b="0" i="0" dirty="0">
                <a:effectLst/>
                <a:latin typeface="Courier New" panose="02070309020205020404" pitchFamily="49" charset="0"/>
              </a:rPr>
              <a:t>OOO</a:t>
            </a:r>
            <a:r>
              <a:rPr lang="tr-TR" sz="4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OOOO</a:t>
            </a:r>
            <a:endParaRPr lang="en-US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tr-TR" sz="4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OOOOO</a:t>
            </a:r>
            <a:r>
              <a:rPr lang="tr-TR" sz="4400" b="0" i="0" dirty="0">
                <a:effectLst/>
                <a:latin typeface="Courier New" panose="02070309020205020404" pitchFamily="49" charset="0"/>
              </a:rPr>
              <a:t>O</a:t>
            </a:r>
            <a:r>
              <a:rPr lang="tr-TR" sz="4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OOOOO</a:t>
            </a:r>
            <a:endParaRPr lang="en-US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BEDD4-22DB-4890-8B4B-03E8675C90B0}"/>
              </a:ext>
            </a:extLst>
          </p:cNvPr>
          <p:cNvSpPr txBox="1"/>
          <p:nvPr/>
        </p:nvSpPr>
        <p:spPr>
          <a:xfrm>
            <a:off x="1419225" y="5772727"/>
            <a:ext cx="416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x + i = 6</a:t>
            </a:r>
          </a:p>
          <a:p>
            <a:r>
              <a:rPr lang="tr-TR" dirty="0"/>
              <a:t>x = </a:t>
            </a:r>
            <a:r>
              <a:rPr lang="tr-TR" dirty="0" err="1"/>
              <a:t>height</a:t>
            </a:r>
            <a:r>
              <a:rPr lang="tr-TR" dirty="0"/>
              <a:t> - i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82585D4-0B9C-4797-9275-D17F338B6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913564"/>
              </p:ext>
            </p:extLst>
          </p:nvPr>
        </p:nvGraphicFramePr>
        <p:xfrm>
          <a:off x="5320145" y="630157"/>
          <a:ext cx="5218545" cy="4559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9515">
                  <a:extLst>
                    <a:ext uri="{9D8B030D-6E8A-4147-A177-3AD203B41FA5}">
                      <a16:colId xmlns:a16="http://schemas.microsoft.com/office/drawing/2014/main" val="2064492487"/>
                    </a:ext>
                  </a:extLst>
                </a:gridCol>
                <a:gridCol w="1739515">
                  <a:extLst>
                    <a:ext uri="{9D8B030D-6E8A-4147-A177-3AD203B41FA5}">
                      <a16:colId xmlns:a16="http://schemas.microsoft.com/office/drawing/2014/main" val="1735766429"/>
                    </a:ext>
                  </a:extLst>
                </a:gridCol>
                <a:gridCol w="1739515">
                  <a:extLst>
                    <a:ext uri="{9D8B030D-6E8A-4147-A177-3AD203B41FA5}">
                      <a16:colId xmlns:a16="http://schemas.microsoft.com/office/drawing/2014/main" val="1504806160"/>
                    </a:ext>
                  </a:extLst>
                </a:gridCol>
              </a:tblGrid>
              <a:tr h="651324">
                <a:tc>
                  <a:txBody>
                    <a:bodyPr/>
                    <a:lstStyle/>
                    <a:p>
                      <a:r>
                        <a:rPr lang="tr-TR" dirty="0" err="1"/>
                        <a:t>Number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O’s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Number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spaces</a:t>
                      </a:r>
                      <a:r>
                        <a:rPr lang="tr-TR" dirty="0"/>
                        <a:t> 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396819"/>
                  </a:ext>
                </a:extLst>
              </a:tr>
              <a:tr h="651324">
                <a:tc>
                  <a:txBody>
                    <a:bodyPr/>
                    <a:lstStyle/>
                    <a:p>
                      <a:r>
                        <a:rPr lang="tr-TR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03929"/>
                  </a:ext>
                </a:extLst>
              </a:tr>
              <a:tr h="651324">
                <a:tc>
                  <a:txBody>
                    <a:bodyPr/>
                    <a:lstStyle/>
                    <a:p>
                      <a:r>
                        <a:rPr lang="tr-TR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201693"/>
                  </a:ext>
                </a:extLst>
              </a:tr>
              <a:tr h="651324"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897011"/>
                  </a:ext>
                </a:extLst>
              </a:tr>
              <a:tr h="651324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997182"/>
                  </a:ext>
                </a:extLst>
              </a:tr>
              <a:tr h="651324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589310"/>
                  </a:ext>
                </a:extLst>
              </a:tr>
              <a:tr h="651324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6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36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83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Elif Cemre DURGUT</dc:creator>
  <cp:lastModifiedBy>Elif Cemre DURGUT</cp:lastModifiedBy>
  <cp:revision>4</cp:revision>
  <dcterms:created xsi:type="dcterms:W3CDTF">2021-12-03T05:19:14Z</dcterms:created>
  <dcterms:modified xsi:type="dcterms:W3CDTF">2021-12-03T16:11:58Z</dcterms:modified>
</cp:coreProperties>
</file>