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4B50-32BF-4C69-B969-40AA289E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66DAB-1315-4646-A676-37D9C4A7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5EB7-F4B5-4BB3-858C-8C56C99A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10D0-A606-46C5-8ECA-B51B53CD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A392-B349-41EB-A034-ABE4D042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C97-2998-4A8C-A675-1B199745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A37BD-3445-487D-904F-FA28ED532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434E-CFB2-4B70-89AF-14573CB8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BE65-F679-4A93-80E7-D728684C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81B7-0E37-4146-9A59-C5D28202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9817-6675-4AE4-9BFB-CB81C90D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D455E-EF29-420A-AD1A-84164374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1EE7-131B-4DB1-9721-679535C3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940F-C427-4C2D-AEB6-96A16F3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2453-3308-4154-87F8-9DF24EEF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8A9A-96BD-41C0-B22F-695A5C89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16A5-7512-4D55-8D0E-F165674D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FFC6-EF21-45B6-A2C2-7E7239D2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2E7E-8486-45C3-B29B-D4C10850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DA67-7DD3-4F6A-B802-42E748EE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5CC-FC95-4881-B222-4E1E2E8A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FFC7-DB21-484D-829D-8357F608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EF02-3FA9-41E8-AB7B-AE3DD5BB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0FCF-2036-4300-A086-1E4DCE3F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0063-0A69-4131-BA44-D04995D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1901-7F06-435E-B930-E84CDEA2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4C07-AB79-400C-862C-8E10ECE6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0860-0CB7-49CA-B0E9-AEDA7D1DD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98E1-D5C4-47AE-B7C5-577FAB0E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DCC9-0956-42DF-9700-AE305FB3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8408-CCA8-49DF-8FB3-BEE4D91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7F0-99EC-4E50-87C6-0C6A2B03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3ADC-2EF0-4CAA-B00F-77F4F0AB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76A15-B4BA-4E7B-B745-68B8332E6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9100-EFDE-4DD6-9B40-F8D1D6F6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0CB69-9A95-47EA-B74A-7528AB519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88D35-3128-40D2-A035-461072DB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F12B1-996E-4846-87C3-F123D429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61036-605D-4D37-B2A0-84BE0519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ECD-A2D3-48D6-86FB-E6B81C67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95FC-1CA1-4598-8011-469840A3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0AD43-33BE-431A-9833-A97D4622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138CD-D542-4EE4-8909-AB5362AA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16531-7CBA-494F-9078-A252801E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188B3-A9A1-413E-98A4-7A6DA32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0E525-B37A-435F-8657-0ECD6F05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E2AB-2AEC-4506-84D0-F124ACA0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3094-2DE7-4567-BE89-15CB97C3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016F5-6EFD-4A70-A71A-74E676C4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9967-6490-4C4B-A603-3FE6948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4B6A6-43AC-45CA-9E14-DB1CE8C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792D-8E9A-477E-AE52-B2D6C71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D6C-4644-4435-BD26-ACCD77B2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843C0-E4E2-47BF-BF77-5BDD1C97C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F0A0B-609F-437E-B765-4A581312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06D7-25B1-45D4-9D6F-F98A640C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0EE-3E16-4733-981F-B9EF2337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A6A48-62DA-4713-8E14-FF078222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213DD-288B-44D2-B2AF-AB058AE0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8729-E1E7-4EDB-B815-EE6BA31E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81AB-507F-4069-8EE2-F4C841DC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70BF-EE42-4555-A114-DEA34751130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B9EA-1D6B-4E9F-8A86-FA2B6247B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F5B0-B71D-415E-AA8A-DEFA0D30F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345D-E0D0-4CA3-ADB2-D65ED55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54111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7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80690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10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0074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10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6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52407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8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10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2383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4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72833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54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57872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03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0077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58540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62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80164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12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3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21910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7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DCA14-7774-41ED-B13E-97E5B72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62"/>
              </p:ext>
            </p:extLst>
          </p:nvPr>
        </p:nvGraphicFramePr>
        <p:xfrm>
          <a:off x="2031999" y="719666"/>
          <a:ext cx="3168072" cy="294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18">
                  <a:extLst>
                    <a:ext uri="{9D8B030D-6E8A-4147-A177-3AD203B41FA5}">
                      <a16:colId xmlns:a16="http://schemas.microsoft.com/office/drawing/2014/main" val="2260387128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2893530374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644532082"/>
                    </a:ext>
                  </a:extLst>
                </a:gridCol>
                <a:gridCol w="792018">
                  <a:extLst>
                    <a:ext uri="{9D8B030D-6E8A-4147-A177-3AD203B41FA5}">
                      <a16:colId xmlns:a16="http://schemas.microsoft.com/office/drawing/2014/main" val="3996668308"/>
                    </a:ext>
                  </a:extLst>
                </a:gridCol>
              </a:tblGrid>
              <a:tr h="7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0845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5398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7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9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00FFFF"/>
                          </a:highlight>
                        </a:rPr>
                        <a:t>10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9619"/>
                  </a:ext>
                </a:extLst>
              </a:tr>
              <a:tr h="7367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11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highlight>
                            <a:srgbClr val="FF00FF"/>
                          </a:highlight>
                        </a:rPr>
                        <a:t>12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Elif Cemre DURGUT</dc:creator>
  <cp:lastModifiedBy>Elif Cemre DURGUT</cp:lastModifiedBy>
  <cp:revision>1</cp:revision>
  <dcterms:created xsi:type="dcterms:W3CDTF">2021-11-18T21:51:53Z</dcterms:created>
  <dcterms:modified xsi:type="dcterms:W3CDTF">2021-11-18T21:58:10Z</dcterms:modified>
</cp:coreProperties>
</file>