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0" r:id="rId5"/>
    <p:sldId id="263" r:id="rId6"/>
    <p:sldId id="262" r:id="rId7"/>
    <p:sldId id="265" r:id="rId8"/>
    <p:sldId id="259" r:id="rId9"/>
    <p:sldId id="264" r:id="rId10"/>
    <p:sldId id="266" r:id="rId11"/>
    <p:sldId id="268" r:id="rId12"/>
    <p:sldId id="269" r:id="rId13"/>
    <p:sldId id="267"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7391"/>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EFE7CA-32B2-4C2E-87B1-E2474867D7CA}" v="13" dt="2022-05-23T16:22:01.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f Cemre DURGUT" userId="3d4607aa3f92989c" providerId="LiveId" clId="{97EFE7CA-32B2-4C2E-87B1-E2474867D7CA}"/>
    <pc:docChg chg="undo custSel addSld delSld modSld sldOrd">
      <pc:chgData name="Elif Cemre DURGUT" userId="3d4607aa3f92989c" providerId="LiveId" clId="{97EFE7CA-32B2-4C2E-87B1-E2474867D7CA}" dt="2022-05-24T10:33:29.997" v="772" actId="2711"/>
      <pc:docMkLst>
        <pc:docMk/>
      </pc:docMkLst>
      <pc:sldChg chg="modSp mod">
        <pc:chgData name="Elif Cemre DURGUT" userId="3d4607aa3f92989c" providerId="LiveId" clId="{97EFE7CA-32B2-4C2E-87B1-E2474867D7CA}" dt="2022-05-23T18:42:48.808" v="619" actId="20577"/>
        <pc:sldMkLst>
          <pc:docMk/>
          <pc:sldMk cId="108520536" sldId="257"/>
        </pc:sldMkLst>
        <pc:spChg chg="mod">
          <ac:chgData name="Elif Cemre DURGUT" userId="3d4607aa3f92989c" providerId="LiveId" clId="{97EFE7CA-32B2-4C2E-87B1-E2474867D7CA}" dt="2022-05-23T18:42:48.808" v="619" actId="20577"/>
          <ac:spMkLst>
            <pc:docMk/>
            <pc:sldMk cId="108520536" sldId="257"/>
            <ac:spMk id="5" creationId="{37D70306-875D-709F-3762-D90BA381EF2B}"/>
          </ac:spMkLst>
        </pc:spChg>
      </pc:sldChg>
      <pc:sldChg chg="addSp modSp mod">
        <pc:chgData name="Elif Cemre DURGUT" userId="3d4607aa3f92989c" providerId="LiveId" clId="{97EFE7CA-32B2-4C2E-87B1-E2474867D7CA}" dt="2022-05-23T16:39:53.246" v="574" actId="20577"/>
        <pc:sldMkLst>
          <pc:docMk/>
          <pc:sldMk cId="1248017315" sldId="258"/>
        </pc:sldMkLst>
        <pc:spChg chg="add mod">
          <ac:chgData name="Elif Cemre DURGUT" userId="3d4607aa3f92989c" providerId="LiveId" clId="{97EFE7CA-32B2-4C2E-87B1-E2474867D7CA}" dt="2022-05-23T16:39:53.246" v="574" actId="20577"/>
          <ac:spMkLst>
            <pc:docMk/>
            <pc:sldMk cId="1248017315" sldId="258"/>
            <ac:spMk id="2" creationId="{43E2D83F-3116-8910-74BF-141336D401D4}"/>
          </ac:spMkLst>
        </pc:spChg>
      </pc:sldChg>
      <pc:sldChg chg="addSp modSp mod">
        <pc:chgData name="Elif Cemre DURGUT" userId="3d4607aa3f92989c" providerId="LiveId" clId="{97EFE7CA-32B2-4C2E-87B1-E2474867D7CA}" dt="2022-05-24T09:02:36.411" v="763" actId="1076"/>
        <pc:sldMkLst>
          <pc:docMk/>
          <pc:sldMk cId="2224260616" sldId="259"/>
        </pc:sldMkLst>
        <pc:spChg chg="add mod">
          <ac:chgData name="Elif Cemre DURGUT" userId="3d4607aa3f92989c" providerId="LiveId" clId="{97EFE7CA-32B2-4C2E-87B1-E2474867D7CA}" dt="2022-05-24T09:02:36.411" v="763" actId="1076"/>
          <ac:spMkLst>
            <pc:docMk/>
            <pc:sldMk cId="2224260616" sldId="259"/>
            <ac:spMk id="2" creationId="{6C867358-7039-AF7E-2E56-384D19EF0412}"/>
          </ac:spMkLst>
        </pc:spChg>
        <pc:picChg chg="add mod">
          <ac:chgData name="Elif Cemre DURGUT" userId="3d4607aa3f92989c" providerId="LiveId" clId="{97EFE7CA-32B2-4C2E-87B1-E2474867D7CA}" dt="2022-05-24T09:02:20.879" v="760" actId="34135"/>
          <ac:picMkLst>
            <pc:docMk/>
            <pc:sldMk cId="2224260616" sldId="259"/>
            <ac:picMk id="4" creationId="{6E6A41EC-C216-C88E-9AF5-9BE4587A581B}"/>
          </ac:picMkLst>
        </pc:picChg>
        <pc:picChg chg="mod">
          <ac:chgData name="Elif Cemre DURGUT" userId="3d4607aa3f92989c" providerId="LiveId" clId="{97EFE7CA-32B2-4C2E-87B1-E2474867D7CA}" dt="2022-05-24T09:01:41.679" v="738" actId="1076"/>
          <ac:picMkLst>
            <pc:docMk/>
            <pc:sldMk cId="2224260616" sldId="259"/>
            <ac:picMk id="3074" creationId="{2C282C5B-3AF0-F498-2F1A-3A93A120147F}"/>
          </ac:picMkLst>
        </pc:picChg>
      </pc:sldChg>
      <pc:sldChg chg="modSp mod">
        <pc:chgData name="Elif Cemre DURGUT" userId="3d4607aa3f92989c" providerId="LiveId" clId="{97EFE7CA-32B2-4C2E-87B1-E2474867D7CA}" dt="2022-05-24T10:33:29.997" v="772" actId="2711"/>
        <pc:sldMkLst>
          <pc:docMk/>
          <pc:sldMk cId="1289800741" sldId="260"/>
        </pc:sldMkLst>
        <pc:spChg chg="mod">
          <ac:chgData name="Elif Cemre DURGUT" userId="3d4607aa3f92989c" providerId="LiveId" clId="{97EFE7CA-32B2-4C2E-87B1-E2474867D7CA}" dt="2022-05-24T10:33:29.997" v="772" actId="2711"/>
          <ac:spMkLst>
            <pc:docMk/>
            <pc:sldMk cId="1289800741" sldId="260"/>
            <ac:spMk id="8" creationId="{3E9980AA-B65D-5D3F-5AB7-A99C3436310C}"/>
          </ac:spMkLst>
        </pc:spChg>
      </pc:sldChg>
      <pc:sldChg chg="delSp modSp del">
        <pc:chgData name="Elif Cemre DURGUT" userId="3d4607aa3f92989c" providerId="LiveId" clId="{97EFE7CA-32B2-4C2E-87B1-E2474867D7CA}" dt="2022-05-23T18:21:09.219" v="611" actId="2696"/>
        <pc:sldMkLst>
          <pc:docMk/>
          <pc:sldMk cId="2555593172" sldId="261"/>
        </pc:sldMkLst>
        <pc:picChg chg="del mod">
          <ac:chgData name="Elif Cemre DURGUT" userId="3d4607aa3f92989c" providerId="LiveId" clId="{97EFE7CA-32B2-4C2E-87B1-E2474867D7CA}" dt="2022-05-23T18:21:05.043" v="610" actId="478"/>
          <ac:picMkLst>
            <pc:docMk/>
            <pc:sldMk cId="2555593172" sldId="261"/>
            <ac:picMk id="5130" creationId="{F5971158-4188-5ECD-D081-5C0250D6A8CF}"/>
          </ac:picMkLst>
        </pc:picChg>
      </pc:sldChg>
      <pc:sldChg chg="modSp mod">
        <pc:chgData name="Elif Cemre DURGUT" userId="3d4607aa3f92989c" providerId="LiveId" clId="{97EFE7CA-32B2-4C2E-87B1-E2474867D7CA}" dt="2022-05-24T10:14:59.991" v="767" actId="20577"/>
        <pc:sldMkLst>
          <pc:docMk/>
          <pc:sldMk cId="3299860492" sldId="262"/>
        </pc:sldMkLst>
        <pc:spChg chg="mod">
          <ac:chgData name="Elif Cemre DURGUT" userId="3d4607aa3f92989c" providerId="LiveId" clId="{97EFE7CA-32B2-4C2E-87B1-E2474867D7CA}" dt="2022-05-24T10:14:59.991" v="767" actId="20577"/>
          <ac:spMkLst>
            <pc:docMk/>
            <pc:sldMk cId="3299860492" sldId="262"/>
            <ac:spMk id="6" creationId="{56277238-203A-963D-DE1D-B6CC3A15EA93}"/>
          </ac:spMkLst>
        </pc:spChg>
      </pc:sldChg>
      <pc:sldChg chg="modSp mod ord">
        <pc:chgData name="Elif Cemre DURGUT" userId="3d4607aa3f92989c" providerId="LiveId" clId="{97EFE7CA-32B2-4C2E-87B1-E2474867D7CA}" dt="2022-05-24T10:15:02.871" v="769"/>
        <pc:sldMkLst>
          <pc:docMk/>
          <pc:sldMk cId="2834877878" sldId="263"/>
        </pc:sldMkLst>
        <pc:spChg chg="mod">
          <ac:chgData name="Elif Cemre DURGUT" userId="3d4607aa3f92989c" providerId="LiveId" clId="{97EFE7CA-32B2-4C2E-87B1-E2474867D7CA}" dt="2022-05-24T10:14:54.931" v="765" actId="20577"/>
          <ac:spMkLst>
            <pc:docMk/>
            <pc:sldMk cId="2834877878" sldId="263"/>
            <ac:spMk id="6" creationId="{56277238-203A-963D-DE1D-B6CC3A15EA93}"/>
          </ac:spMkLst>
        </pc:spChg>
        <pc:spChg chg="mod">
          <ac:chgData name="Elif Cemre DURGUT" userId="3d4607aa3f92989c" providerId="LiveId" clId="{97EFE7CA-32B2-4C2E-87B1-E2474867D7CA}" dt="2022-05-23T16:44:42.023" v="578" actId="790"/>
          <ac:spMkLst>
            <pc:docMk/>
            <pc:sldMk cId="2834877878" sldId="263"/>
            <ac:spMk id="8" creationId="{3E9980AA-B65D-5D3F-5AB7-A99C3436310C}"/>
          </ac:spMkLst>
        </pc:spChg>
      </pc:sldChg>
      <pc:sldChg chg="addSp delSp modSp mod">
        <pc:chgData name="Elif Cemre DURGUT" userId="3d4607aa3f92989c" providerId="LiveId" clId="{97EFE7CA-32B2-4C2E-87B1-E2474867D7CA}" dt="2022-05-23T16:48:21.119" v="606" actId="20577"/>
        <pc:sldMkLst>
          <pc:docMk/>
          <pc:sldMk cId="2397569329" sldId="264"/>
        </pc:sldMkLst>
        <pc:spChg chg="del mod">
          <ac:chgData name="Elif Cemre DURGUT" userId="3d4607aa3f92989c" providerId="LiveId" clId="{97EFE7CA-32B2-4C2E-87B1-E2474867D7CA}" dt="2022-05-23T15:28:44.004" v="135" actId="478"/>
          <ac:spMkLst>
            <pc:docMk/>
            <pc:sldMk cId="2397569329" sldId="264"/>
            <ac:spMk id="2" creationId="{2E9A0CF9-4D1B-3359-DC42-65A57173D939}"/>
          </ac:spMkLst>
        </pc:spChg>
        <pc:spChg chg="del">
          <ac:chgData name="Elif Cemre DURGUT" userId="3d4607aa3f92989c" providerId="LiveId" clId="{97EFE7CA-32B2-4C2E-87B1-E2474867D7CA}" dt="2022-05-23T15:28:46.510" v="136" actId="478"/>
          <ac:spMkLst>
            <pc:docMk/>
            <pc:sldMk cId="2397569329" sldId="264"/>
            <ac:spMk id="3" creationId="{8AE96CB6-DDA8-7B09-E42C-2E269ADAD200}"/>
          </ac:spMkLst>
        </pc:spChg>
        <pc:spChg chg="add mod">
          <ac:chgData name="Elif Cemre DURGUT" userId="3d4607aa3f92989c" providerId="LiveId" clId="{97EFE7CA-32B2-4C2E-87B1-E2474867D7CA}" dt="2022-05-23T16:48:21.119" v="606" actId="20577"/>
          <ac:spMkLst>
            <pc:docMk/>
            <pc:sldMk cId="2397569329" sldId="264"/>
            <ac:spMk id="6" creationId="{D7B9F547-4FFE-A498-A51C-6ABF116FC11F}"/>
          </ac:spMkLst>
        </pc:spChg>
        <pc:spChg chg="add mod">
          <ac:chgData name="Elif Cemre DURGUT" userId="3d4607aa3f92989c" providerId="LiveId" clId="{97EFE7CA-32B2-4C2E-87B1-E2474867D7CA}" dt="2022-05-23T16:11:38.485" v="455" actId="208"/>
          <ac:spMkLst>
            <pc:docMk/>
            <pc:sldMk cId="2397569329" sldId="264"/>
            <ac:spMk id="7" creationId="{8F759D9D-A409-DAA9-6CA6-69BD755971E4}"/>
          </ac:spMkLst>
        </pc:spChg>
        <pc:graphicFrameChg chg="add mod modGraphic">
          <ac:chgData name="Elif Cemre DURGUT" userId="3d4607aa3f92989c" providerId="LiveId" clId="{97EFE7CA-32B2-4C2E-87B1-E2474867D7CA}" dt="2022-05-23T16:08:57.345" v="424" actId="790"/>
          <ac:graphicFrameMkLst>
            <pc:docMk/>
            <pc:sldMk cId="2397569329" sldId="264"/>
            <ac:graphicFrameMk id="8" creationId="{49A2DA22-5B25-AD35-CDA0-18AA676E200E}"/>
          </ac:graphicFrameMkLst>
        </pc:graphicFrameChg>
        <pc:picChg chg="add mod">
          <ac:chgData name="Elif Cemre DURGUT" userId="3d4607aa3f92989c" providerId="LiveId" clId="{97EFE7CA-32B2-4C2E-87B1-E2474867D7CA}" dt="2022-05-23T15:31:04.451" v="169" actId="34135"/>
          <ac:picMkLst>
            <pc:docMk/>
            <pc:sldMk cId="2397569329" sldId="264"/>
            <ac:picMk id="4" creationId="{22EDFE9B-43AD-9661-7FEC-B39AD59717FB}"/>
          </ac:picMkLst>
        </pc:picChg>
        <pc:picChg chg="add mod">
          <ac:chgData name="Elif Cemre DURGUT" userId="3d4607aa3f92989c" providerId="LiveId" clId="{97EFE7CA-32B2-4C2E-87B1-E2474867D7CA}" dt="2022-05-23T15:29:13.915" v="142" actId="14100"/>
          <ac:picMkLst>
            <pc:docMk/>
            <pc:sldMk cId="2397569329" sldId="264"/>
            <ac:picMk id="5" creationId="{7A7B005B-DBE1-195A-19E8-9DDB57E25DFD}"/>
          </ac:picMkLst>
        </pc:picChg>
      </pc:sldChg>
      <pc:sldChg chg="delSp modSp mod">
        <pc:chgData name="Elif Cemre DURGUT" userId="3d4607aa3f92989c" providerId="LiveId" clId="{97EFE7CA-32B2-4C2E-87B1-E2474867D7CA}" dt="2022-05-23T16:13:14.575" v="463" actId="113"/>
        <pc:sldMkLst>
          <pc:docMk/>
          <pc:sldMk cId="1738551833" sldId="265"/>
        </pc:sldMkLst>
        <pc:spChg chg="mod">
          <ac:chgData name="Elif Cemre DURGUT" userId="3d4607aa3f92989c" providerId="LiveId" clId="{97EFE7CA-32B2-4C2E-87B1-E2474867D7CA}" dt="2022-05-23T16:13:14.575" v="463" actId="113"/>
          <ac:spMkLst>
            <pc:docMk/>
            <pc:sldMk cId="1738551833" sldId="265"/>
            <ac:spMk id="7" creationId="{F7DA9684-8923-A156-6317-C4784882A9AB}"/>
          </ac:spMkLst>
        </pc:spChg>
        <pc:spChg chg="mod">
          <ac:chgData name="Elif Cemre DURGUT" userId="3d4607aa3f92989c" providerId="LiveId" clId="{97EFE7CA-32B2-4C2E-87B1-E2474867D7CA}" dt="2022-05-23T16:13:11.077" v="462" actId="113"/>
          <ac:spMkLst>
            <pc:docMk/>
            <pc:sldMk cId="1738551833" sldId="265"/>
            <ac:spMk id="8" creationId="{3E9980AA-B65D-5D3F-5AB7-A99C3436310C}"/>
          </ac:spMkLst>
        </pc:spChg>
        <pc:spChg chg="del">
          <ac:chgData name="Elif Cemre DURGUT" userId="3d4607aa3f92989c" providerId="LiveId" clId="{97EFE7CA-32B2-4C2E-87B1-E2474867D7CA}" dt="2022-05-23T14:46:29.138" v="126" actId="478"/>
          <ac:spMkLst>
            <pc:docMk/>
            <pc:sldMk cId="1738551833" sldId="265"/>
            <ac:spMk id="9" creationId="{4E8F7A64-D214-72E4-704B-68DDAF8B4A45}"/>
          </ac:spMkLst>
        </pc:spChg>
      </pc:sldChg>
      <pc:sldChg chg="addSp modSp add mod">
        <pc:chgData name="Elif Cemre DURGUT" userId="3d4607aa3f92989c" providerId="LiveId" clId="{97EFE7CA-32B2-4C2E-87B1-E2474867D7CA}" dt="2022-05-23T16:11:46.055" v="456" actId="208"/>
        <pc:sldMkLst>
          <pc:docMk/>
          <pc:sldMk cId="38132796" sldId="266"/>
        </pc:sldMkLst>
        <pc:spChg chg="mod">
          <ac:chgData name="Elif Cemre DURGUT" userId="3d4607aa3f92989c" providerId="LiveId" clId="{97EFE7CA-32B2-4C2E-87B1-E2474867D7CA}" dt="2022-05-23T16:00:15.827" v="266" actId="790"/>
          <ac:spMkLst>
            <pc:docMk/>
            <pc:sldMk cId="38132796" sldId="266"/>
            <ac:spMk id="6" creationId="{D7B9F547-4FFE-A498-A51C-6ABF116FC11F}"/>
          </ac:spMkLst>
        </pc:spChg>
        <pc:spChg chg="add mod">
          <ac:chgData name="Elif Cemre DURGUT" userId="3d4607aa3f92989c" providerId="LiveId" clId="{97EFE7CA-32B2-4C2E-87B1-E2474867D7CA}" dt="2022-05-23T16:11:46.055" v="456" actId="208"/>
          <ac:spMkLst>
            <pc:docMk/>
            <pc:sldMk cId="38132796" sldId="266"/>
            <ac:spMk id="7" creationId="{9A46ACDE-55E3-43F3-D50B-9C80A6AB14C2}"/>
          </ac:spMkLst>
        </pc:spChg>
        <pc:graphicFrameChg chg="add mod modGraphic">
          <ac:chgData name="Elif Cemre DURGUT" userId="3d4607aa3f92989c" providerId="LiveId" clId="{97EFE7CA-32B2-4C2E-87B1-E2474867D7CA}" dt="2022-05-23T16:09:41.958" v="448" actId="20577"/>
          <ac:graphicFrameMkLst>
            <pc:docMk/>
            <pc:sldMk cId="38132796" sldId="266"/>
            <ac:graphicFrameMk id="8" creationId="{82F6E7DE-61BA-7DD0-6741-E9E06BFF900D}"/>
          </ac:graphicFrameMkLst>
        </pc:graphicFrameChg>
      </pc:sldChg>
      <pc:sldChg chg="addSp delSp modSp new mod">
        <pc:chgData name="Elif Cemre DURGUT" userId="3d4607aa3f92989c" providerId="LiveId" clId="{97EFE7CA-32B2-4C2E-87B1-E2474867D7CA}" dt="2022-05-23T16:32:08.774" v="539" actId="208"/>
        <pc:sldMkLst>
          <pc:docMk/>
          <pc:sldMk cId="1705131773" sldId="267"/>
        </pc:sldMkLst>
        <pc:spChg chg="del">
          <ac:chgData name="Elif Cemre DURGUT" userId="3d4607aa3f92989c" providerId="LiveId" clId="{97EFE7CA-32B2-4C2E-87B1-E2474867D7CA}" dt="2022-05-23T16:13:44.756" v="465" actId="478"/>
          <ac:spMkLst>
            <pc:docMk/>
            <pc:sldMk cId="1705131773" sldId="267"/>
            <ac:spMk id="2" creationId="{69782087-0D14-6CD5-FE73-C60CDA0FD423}"/>
          </ac:spMkLst>
        </pc:spChg>
        <pc:spChg chg="del mod">
          <ac:chgData name="Elif Cemre DURGUT" userId="3d4607aa3f92989c" providerId="LiveId" clId="{97EFE7CA-32B2-4C2E-87B1-E2474867D7CA}" dt="2022-05-23T16:22:36.629" v="510" actId="478"/>
          <ac:spMkLst>
            <pc:docMk/>
            <pc:sldMk cId="1705131773" sldId="267"/>
            <ac:spMk id="3" creationId="{0B0D2AD4-7193-F8D9-5975-7A6198B4D55C}"/>
          </ac:spMkLst>
        </pc:spChg>
        <pc:spChg chg="add mod">
          <ac:chgData name="Elif Cemre DURGUT" userId="3d4607aa3f92989c" providerId="LiveId" clId="{97EFE7CA-32B2-4C2E-87B1-E2474867D7CA}" dt="2022-05-23T16:32:08.774" v="539" actId="208"/>
          <ac:spMkLst>
            <pc:docMk/>
            <pc:sldMk cId="1705131773" sldId="267"/>
            <ac:spMk id="5" creationId="{B7F884B6-2711-559E-D041-BBB654067DB6}"/>
          </ac:spMkLst>
        </pc:spChg>
        <pc:picChg chg="add mod">
          <ac:chgData name="Elif Cemre DURGUT" userId="3d4607aa3f92989c" providerId="LiveId" clId="{97EFE7CA-32B2-4C2E-87B1-E2474867D7CA}" dt="2022-05-23T16:22:01.141" v="508" actId="167"/>
          <ac:picMkLst>
            <pc:docMk/>
            <pc:sldMk cId="1705131773" sldId="267"/>
            <ac:picMk id="4" creationId="{740766E8-D347-B5CA-46E5-34331A9887A9}"/>
          </ac:picMkLst>
        </pc:picChg>
      </pc:sldChg>
      <pc:sldChg chg="addSp delSp modSp add mod">
        <pc:chgData name="Elif Cemre DURGUT" userId="3d4607aa3f92989c" providerId="LiveId" clId="{97EFE7CA-32B2-4C2E-87B1-E2474867D7CA}" dt="2022-05-24T08:19:23.056" v="737" actId="1076"/>
        <pc:sldMkLst>
          <pc:docMk/>
          <pc:sldMk cId="3746584752" sldId="268"/>
        </pc:sldMkLst>
        <pc:spChg chg="add mod">
          <ac:chgData name="Elif Cemre DURGUT" userId="3d4607aa3f92989c" providerId="LiveId" clId="{97EFE7CA-32B2-4C2E-87B1-E2474867D7CA}" dt="2022-05-24T08:19:23.056" v="737" actId="1076"/>
          <ac:spMkLst>
            <pc:docMk/>
            <pc:sldMk cId="3746584752" sldId="268"/>
            <ac:spMk id="2" creationId="{2FE1EA9E-78BA-D7AE-1099-36AE6BC136F7}"/>
          </ac:spMkLst>
        </pc:spChg>
        <pc:spChg chg="del mod">
          <ac:chgData name="Elif Cemre DURGUT" userId="3d4607aa3f92989c" providerId="LiveId" clId="{97EFE7CA-32B2-4C2E-87B1-E2474867D7CA}" dt="2022-05-23T18:26:08.757" v="614" actId="478"/>
          <ac:spMkLst>
            <pc:docMk/>
            <pc:sldMk cId="3746584752" sldId="268"/>
            <ac:spMk id="6" creationId="{D7B9F547-4FFE-A498-A51C-6ABF116FC11F}"/>
          </ac:spMkLst>
        </pc:spChg>
        <pc:spChg chg="del">
          <ac:chgData name="Elif Cemre DURGUT" userId="3d4607aa3f92989c" providerId="LiveId" clId="{97EFE7CA-32B2-4C2E-87B1-E2474867D7CA}" dt="2022-05-23T18:26:12.009" v="617" actId="478"/>
          <ac:spMkLst>
            <pc:docMk/>
            <pc:sldMk cId="3746584752" sldId="268"/>
            <ac:spMk id="7" creationId="{9A46ACDE-55E3-43F3-D50B-9C80A6AB14C2}"/>
          </ac:spMkLst>
        </pc:spChg>
        <pc:graphicFrameChg chg="del">
          <ac:chgData name="Elif Cemre DURGUT" userId="3d4607aa3f92989c" providerId="LiveId" clId="{97EFE7CA-32B2-4C2E-87B1-E2474867D7CA}" dt="2022-05-23T18:26:14.940" v="618" actId="478"/>
          <ac:graphicFrameMkLst>
            <pc:docMk/>
            <pc:sldMk cId="3746584752" sldId="268"/>
            <ac:graphicFrameMk id="8" creationId="{82F6E7DE-61BA-7DD0-6741-E9E06BFF900D}"/>
          </ac:graphicFrameMkLst>
        </pc:graphicFrameChg>
        <pc:picChg chg="del mod">
          <ac:chgData name="Elif Cemre DURGUT" userId="3d4607aa3f92989c" providerId="LiveId" clId="{97EFE7CA-32B2-4C2E-87B1-E2474867D7CA}" dt="2022-05-23T18:26:10.371" v="616" actId="478"/>
          <ac:picMkLst>
            <pc:docMk/>
            <pc:sldMk cId="3746584752" sldId="268"/>
            <ac:picMk id="5" creationId="{7A7B005B-DBE1-195A-19E8-9DDB57E25DFD}"/>
          </ac:picMkLst>
        </pc:picChg>
      </pc:sldChg>
      <pc:sldChg chg="modSp add mod">
        <pc:chgData name="Elif Cemre DURGUT" userId="3d4607aa3f92989c" providerId="LiveId" clId="{97EFE7CA-32B2-4C2E-87B1-E2474867D7CA}" dt="2022-05-24T08:19:10.306" v="734" actId="1076"/>
        <pc:sldMkLst>
          <pc:docMk/>
          <pc:sldMk cId="1049228011" sldId="269"/>
        </pc:sldMkLst>
        <pc:spChg chg="mod">
          <ac:chgData name="Elif Cemre DURGUT" userId="3d4607aa3f92989c" providerId="LiveId" clId="{97EFE7CA-32B2-4C2E-87B1-E2474867D7CA}" dt="2022-05-24T08:19:10.306" v="734" actId="1076"/>
          <ac:spMkLst>
            <pc:docMk/>
            <pc:sldMk cId="1049228011" sldId="269"/>
            <ac:spMk id="2" creationId="{2FE1EA9E-78BA-D7AE-1099-36AE6BC136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6D39-304A-5743-BDD8-87F41F074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2219F7-1043-30C0-B71B-8C7182620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9DD344-4360-EFF3-C2A7-AE7BE6298ACE}"/>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F4D56582-6B12-1AF7-E9BA-6011622FC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61C76-4ECD-0B8D-67C7-9F49C66A2C83}"/>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125653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EBF2-65CC-A609-06E4-3CE97EA073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C1162-DAB0-6891-D738-99FB73BD6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CE6AF-1A55-2F1D-2A59-27D4D0DDCB8E}"/>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B252B1A2-EAD0-82A4-9C7D-217C79AE1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2B456-E70E-592E-1388-D7EAC296FCB0}"/>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70345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44DD3-B5C0-B74C-D424-30DBC4B135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48C70-5150-D840-F1BC-5854614B39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9B35D-CA04-B43F-CE59-1E8F2A7015C4}"/>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78355CA9-6311-FA96-234A-0F57950F2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94D27-7360-28DD-9668-E333A850024E}"/>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47660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306C-2B57-5C21-2DF8-51BC7AE12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E9D7E9-5796-01A6-207E-83412137D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14559-40B4-9540-6892-19BE0B3FFA31}"/>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B77192A5-A370-76C2-4B8C-C3ABA433E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D31A-1D24-1DB9-86E4-6319CF168987}"/>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88371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4128-9495-9FE4-DA4F-7D9AB6602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D25D3E-7C95-ED95-1C98-BA73D8840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DD51A-4A74-710C-4A72-714D7EDF6E39}"/>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CD3C218B-F1E2-1439-9029-7214E6F82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50B40-1317-9A0F-C642-AAFE8C0242FD}"/>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126719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03F5-F459-170D-59E2-AB08A9447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D0C3CC-45F5-5D96-ACA7-8A0962BC1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B033D5-E75D-E4E2-719D-E5D20C186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477B21-F97E-9D7C-453B-542AE1653FC8}"/>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6" name="Footer Placeholder 5">
            <a:extLst>
              <a:ext uri="{FF2B5EF4-FFF2-40B4-BE49-F238E27FC236}">
                <a16:creationId xmlns:a16="http://schemas.microsoft.com/office/drawing/2014/main" id="{4C55D5BC-638C-8715-C9DA-E86B5721C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B0854-CD0F-13CC-9CDF-39AB919C98FD}"/>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48401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3278-02A2-A74E-0332-7571D736F9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D3162B-200B-970B-9F98-36E7E329E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916D8-5893-95CE-3E22-E48C1BCA7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3AF4BA-438C-2F83-FC76-3CB6FE944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04567-A2AF-D2C9-FB57-F89DF57FA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0A7186-7587-5AA4-668F-F66A9FEA61EA}"/>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8" name="Footer Placeholder 7">
            <a:extLst>
              <a:ext uri="{FF2B5EF4-FFF2-40B4-BE49-F238E27FC236}">
                <a16:creationId xmlns:a16="http://schemas.microsoft.com/office/drawing/2014/main" id="{F2C8771C-AB38-7338-8804-4D8B2E8E1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CFE16C-F000-6700-A598-F79F7CDFD7C5}"/>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300103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34E6-E208-A960-E722-2AEBA24856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F11EE7-4037-5C61-B9EE-6D234E43986C}"/>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4" name="Footer Placeholder 3">
            <a:extLst>
              <a:ext uri="{FF2B5EF4-FFF2-40B4-BE49-F238E27FC236}">
                <a16:creationId xmlns:a16="http://schemas.microsoft.com/office/drawing/2014/main" id="{EDCBC433-DD2D-C437-BD85-1AF63D90EC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7CC969-A11F-2BCB-4C01-F12C778BEB2A}"/>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13722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A3B42B-C113-8FDC-7D0E-64BB6A0C064B}"/>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3" name="Footer Placeholder 2">
            <a:extLst>
              <a:ext uri="{FF2B5EF4-FFF2-40B4-BE49-F238E27FC236}">
                <a16:creationId xmlns:a16="http://schemas.microsoft.com/office/drawing/2014/main" id="{D60CCBF2-6D7F-754D-D3ED-1072D40E1E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7C7E8F-9EA6-1095-5497-AD49EBD2B6B4}"/>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52750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5791-71FE-748A-9FB4-F5BE412F2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537F2B-3E82-251E-E1DA-A24339D17F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0B6E61-6DB1-E9F1-C562-733DFA5C8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CF82D-FA20-32C6-1DB1-8DCE0415BDAF}"/>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6" name="Footer Placeholder 5">
            <a:extLst>
              <a:ext uri="{FF2B5EF4-FFF2-40B4-BE49-F238E27FC236}">
                <a16:creationId xmlns:a16="http://schemas.microsoft.com/office/drawing/2014/main" id="{B6C37372-96D9-526B-97D3-F0EDDAE1D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478B0-A3A8-F67B-BD01-86847A15F607}"/>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00269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A57F-3249-73A2-56DC-ABC29F876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1FA900-B333-63D5-4796-BCFE67BCC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1870E9-A019-AF04-9A36-20C36D312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57327-EF95-BE0E-E157-D35B5971CE42}"/>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6" name="Footer Placeholder 5">
            <a:extLst>
              <a:ext uri="{FF2B5EF4-FFF2-40B4-BE49-F238E27FC236}">
                <a16:creationId xmlns:a16="http://schemas.microsoft.com/office/drawing/2014/main" id="{D4A9C110-4AE7-4EBE-7819-E052824DC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1604B-C661-4A41-FB29-750820259BCD}"/>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146227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ADC9B-900C-1F75-C0B7-7367CC3B3A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E8A5DB-D55C-75B8-2AEF-F25894864B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D8C6B-C37D-67F3-357B-5D591BDFA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D85297BA-9B43-BBA6-3B8D-0532B2155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7595F7-AB48-FE9F-D2B0-F1C8B4E10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FC9BD-1953-4C87-8C67-D45436D58026}" type="slidenum">
              <a:rPr lang="en-US" smtClean="0"/>
              <a:t>‹#›</a:t>
            </a:fld>
            <a:endParaRPr lang="en-US"/>
          </a:p>
        </p:txBody>
      </p:sp>
    </p:spTree>
    <p:extLst>
      <p:ext uri="{BB962C8B-B14F-4D97-AF65-F5344CB8AC3E}">
        <p14:creationId xmlns:p14="http://schemas.microsoft.com/office/powerpoint/2010/main" val="2731579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uroncap.com/sv/fordonssaekerhet/foerklaring-av-betygen/foerarstoedsystem/koerfaeltshjael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2D5B787-D57A-56F5-9E9E-97E3CB0E9581}"/>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148B23-0B24-4C4D-0EFD-945CAB37CA1B}"/>
              </a:ext>
            </a:extLst>
          </p:cNvPr>
          <p:cNvSpPr txBox="1"/>
          <p:nvPr/>
        </p:nvSpPr>
        <p:spPr>
          <a:xfrm>
            <a:off x="544944" y="1283855"/>
            <a:ext cx="6271491" cy="1754326"/>
          </a:xfrm>
          <a:prstGeom prst="rect">
            <a:avLst/>
          </a:prstGeom>
          <a:noFill/>
        </p:spPr>
        <p:txBody>
          <a:bodyPr wrap="square" rtlCol="0">
            <a:spAutoFit/>
          </a:bodyPr>
          <a:lstStyle/>
          <a:p>
            <a:r>
              <a:rPr lang="en-US" sz="5400" b="1" dirty="0">
                <a:latin typeface="Avenir Next LT Pro" panose="020B0504020202020204" pitchFamily="34" charset="-94"/>
              </a:rPr>
              <a:t>LANE-KEEPING ASSISTANCE</a:t>
            </a:r>
          </a:p>
        </p:txBody>
      </p:sp>
      <p:sp>
        <p:nvSpPr>
          <p:cNvPr id="5" name="TextBox 4">
            <a:extLst>
              <a:ext uri="{FF2B5EF4-FFF2-40B4-BE49-F238E27FC236}">
                <a16:creationId xmlns:a16="http://schemas.microsoft.com/office/drawing/2014/main" id="{37D70306-875D-709F-3762-D90BA381EF2B}"/>
              </a:ext>
            </a:extLst>
          </p:cNvPr>
          <p:cNvSpPr txBox="1"/>
          <p:nvPr/>
        </p:nvSpPr>
        <p:spPr>
          <a:xfrm>
            <a:off x="637309" y="3870036"/>
            <a:ext cx="3768436" cy="1200329"/>
          </a:xfrm>
          <a:prstGeom prst="rect">
            <a:avLst/>
          </a:prstGeom>
          <a:noFill/>
        </p:spPr>
        <p:txBody>
          <a:bodyPr wrap="square" rtlCol="0">
            <a:spAutoFit/>
          </a:bodyPr>
          <a:lstStyle/>
          <a:p>
            <a:r>
              <a:rPr lang="en-US" sz="2400" dirty="0">
                <a:latin typeface="Avenir Next LT Pro" panose="020B0504020202020204" pitchFamily="34" charset="-94"/>
              </a:rPr>
              <a:t>Group 8</a:t>
            </a:r>
          </a:p>
          <a:p>
            <a:r>
              <a:rPr lang="en-US" sz="2400" dirty="0">
                <a:latin typeface="Avenir Next LT Pro" panose="020B0504020202020204" pitchFamily="34" charset="-94"/>
              </a:rPr>
              <a:t>Elif Cemre Durgut</a:t>
            </a:r>
          </a:p>
          <a:p>
            <a:r>
              <a:rPr lang="en-US" sz="2400" dirty="0" err="1">
                <a:latin typeface="Avenir Next LT Pro" panose="020B0504020202020204" pitchFamily="34" charset="-94"/>
              </a:rPr>
              <a:t>Vuk</a:t>
            </a:r>
            <a:r>
              <a:rPr lang="en-US" sz="2400" dirty="0">
                <a:latin typeface="Avenir Next LT Pro" panose="020B0504020202020204" pitchFamily="34" charset="-94"/>
              </a:rPr>
              <a:t> </a:t>
            </a:r>
            <a:r>
              <a:rPr lang="en-US" sz="2400" dirty="0" err="1">
                <a:latin typeface="Avenir Next LT Pro" panose="020B0504020202020204" pitchFamily="34" charset="-94"/>
              </a:rPr>
              <a:t>Jakovl</a:t>
            </a:r>
            <a:r>
              <a:rPr lang="tr-TR" sz="2400" dirty="0">
                <a:latin typeface="Avenir Next LT Pro" panose="020B0504020202020204" pitchFamily="34" charset="-94"/>
              </a:rPr>
              <a:t>j</a:t>
            </a:r>
            <a:r>
              <a:rPr lang="en-US" sz="2400" dirty="0" err="1">
                <a:latin typeface="Avenir Next LT Pro" panose="020B0504020202020204" pitchFamily="34" charset="-94"/>
              </a:rPr>
              <a:t>evic</a:t>
            </a:r>
            <a:endParaRPr lang="en-US" sz="2400" dirty="0">
              <a:latin typeface="Avenir Next LT Pro" panose="020B0504020202020204" pitchFamily="34" charset="-94"/>
            </a:endParaRPr>
          </a:p>
        </p:txBody>
      </p:sp>
    </p:spTree>
    <p:extLst>
      <p:ext uri="{BB962C8B-B14F-4D97-AF65-F5344CB8AC3E}">
        <p14:creationId xmlns:p14="http://schemas.microsoft.com/office/powerpoint/2010/main" val="10852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2EDFE9B-43AD-9661-7FEC-B39AD59717FB}"/>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9006"/>
            <a:ext cx="12231252" cy="68800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A7B005B-DBE1-195A-19E8-9DDB57E25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8381" y="-1"/>
            <a:ext cx="4763619" cy="2505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7B9F547-4FFE-A498-A51C-6ABF116FC11F}"/>
              </a:ext>
            </a:extLst>
          </p:cNvPr>
          <p:cNvSpPr/>
          <p:nvPr/>
        </p:nvSpPr>
        <p:spPr>
          <a:xfrm>
            <a:off x="742949" y="2688070"/>
            <a:ext cx="4577196" cy="3121603"/>
          </a:xfrm>
          <a:prstGeom prst="rect">
            <a:avLst/>
          </a:prstGeom>
          <a:solidFill>
            <a:schemeClr val="tx2">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solidFill>
                <a:schemeClr val="tx1"/>
              </a:solidFill>
              <a:latin typeface="Avenir Next LT Pro" panose="020B0504020202020204" pitchFamily="34" charset="-94"/>
            </a:endParaRPr>
          </a:p>
          <a:p>
            <a:r>
              <a:rPr lang="tr-TR" b="1" dirty="0">
                <a:solidFill>
                  <a:schemeClr val="tx1"/>
                </a:solidFill>
                <a:latin typeface="Avenir Next LT Pro" panose="020B0504020202020204" pitchFamily="34" charset="-94"/>
              </a:rPr>
              <a:t>	</a:t>
            </a:r>
          </a:p>
          <a:p>
            <a:r>
              <a:rPr lang="tr-TR" b="1" dirty="0">
                <a:solidFill>
                  <a:schemeClr val="tx1"/>
                </a:solidFill>
                <a:latin typeface="Avenir Next LT Pro" panose="020B0504020202020204" pitchFamily="34" charset="-94"/>
              </a:rPr>
              <a:t>	</a:t>
            </a:r>
            <a:r>
              <a:rPr lang="en-US" b="1" dirty="0">
                <a:solidFill>
                  <a:schemeClr val="bg1"/>
                </a:solidFill>
                <a:latin typeface="Avenir Next LT Pro" panose="020B0504020202020204" pitchFamily="34" charset="-94"/>
              </a:rPr>
              <a:t>Steering</a:t>
            </a:r>
            <a:r>
              <a:rPr lang="tr-TR" b="1" dirty="0">
                <a:solidFill>
                  <a:schemeClr val="bg1"/>
                </a:solidFill>
                <a:latin typeface="Avenir Next LT Pro" panose="020B0504020202020204" pitchFamily="34" charset="-94"/>
              </a:rPr>
              <a:t> Control</a:t>
            </a:r>
            <a:endParaRPr lang="en-US" b="1" dirty="0">
              <a:solidFill>
                <a:schemeClr val="bg1"/>
              </a:solidFill>
              <a:latin typeface="Avenir Next LT Pro" panose="020B0504020202020204" pitchFamily="34" charset="-94"/>
            </a:endParaRPr>
          </a:p>
          <a:p>
            <a:pPr algn="ctr"/>
            <a:endParaRPr lang="tr-TR" dirty="0">
              <a:solidFill>
                <a:schemeClr val="bg1"/>
              </a:solidFill>
              <a:latin typeface="Avenir Next LT Pro" panose="020B0504020202020204" pitchFamily="34" charset="-94"/>
            </a:endParaRPr>
          </a:p>
          <a:p>
            <a:pPr marL="457200" rtl="0">
              <a:spcBef>
                <a:spcPts val="0"/>
              </a:spcBef>
              <a:spcAft>
                <a:spcPts val="0"/>
              </a:spcAft>
            </a:pPr>
            <a:r>
              <a:rPr lang="tr-TR" dirty="0">
                <a:solidFill>
                  <a:schemeClr val="bg1"/>
                </a:solidFill>
                <a:latin typeface="Avenir Next LT Pro" panose="020B0504020202020204" pitchFamily="34" charset="-94"/>
              </a:rPr>
              <a:t>I</a:t>
            </a:r>
            <a:r>
              <a:rPr lang="en-US" sz="1800" b="0" i="0" u="none" strike="noStrike" dirty="0">
                <a:solidFill>
                  <a:schemeClr val="bg1"/>
                </a:solidFill>
                <a:effectLst/>
                <a:latin typeface="Avenir Next LT Pro" panose="020B0504020202020204" pitchFamily="34" charset="-94"/>
              </a:rPr>
              <a:t>t determines the force to be applied for steering based on the speed of the car (inversely proportional) and the direction of the steering (in the opposite direction of the lane crossed). </a:t>
            </a:r>
            <a:endParaRPr lang="en-US" b="0" dirty="0">
              <a:solidFill>
                <a:schemeClr val="bg1"/>
              </a:solidFill>
              <a:effectLst/>
              <a:latin typeface="Avenir Next LT Pro" panose="020B0504020202020204" pitchFamily="34" charset="-94"/>
            </a:endParaRPr>
          </a:p>
          <a:p>
            <a:br>
              <a:rPr lang="en-US" dirty="0"/>
            </a:br>
            <a:br>
              <a:rPr lang="en-US" dirty="0"/>
            </a:br>
            <a:endParaRPr lang="en-US" dirty="0"/>
          </a:p>
        </p:txBody>
      </p:sp>
      <p:sp>
        <p:nvSpPr>
          <p:cNvPr id="7" name="Rectangle 6">
            <a:extLst>
              <a:ext uri="{FF2B5EF4-FFF2-40B4-BE49-F238E27FC236}">
                <a16:creationId xmlns:a16="http://schemas.microsoft.com/office/drawing/2014/main" id="{9A46ACDE-55E3-43F3-D50B-9C80A6AB14C2}"/>
              </a:ext>
            </a:extLst>
          </p:cNvPr>
          <p:cNvSpPr/>
          <p:nvPr/>
        </p:nvSpPr>
        <p:spPr>
          <a:xfrm>
            <a:off x="6797964" y="3304598"/>
            <a:ext cx="2918691" cy="2505075"/>
          </a:xfrm>
          <a:prstGeom prst="rect">
            <a:avLst/>
          </a:prstGeom>
          <a:solidFill>
            <a:srgbClr val="5D7391"/>
          </a:solidFill>
          <a:ln>
            <a:solidFill>
              <a:srgbClr val="5D739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94"/>
              </a:rPr>
              <a:t>Task Parameters</a:t>
            </a:r>
            <a:r>
              <a:rPr lang="tr-TR" dirty="0">
                <a:latin typeface="Avenir Next LT Pro" panose="020B0504020202020204" pitchFamily="34" charset="-94"/>
              </a:rPr>
              <a:t>:</a:t>
            </a: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p:txBody>
      </p:sp>
      <p:graphicFrame>
        <p:nvGraphicFramePr>
          <p:cNvPr id="8" name="Table 8">
            <a:extLst>
              <a:ext uri="{FF2B5EF4-FFF2-40B4-BE49-F238E27FC236}">
                <a16:creationId xmlns:a16="http://schemas.microsoft.com/office/drawing/2014/main" id="{82F6E7DE-61BA-7DD0-6741-E9E06BFF900D}"/>
              </a:ext>
            </a:extLst>
          </p:cNvPr>
          <p:cNvGraphicFramePr>
            <a:graphicFrameLocks noGrp="1"/>
          </p:cNvGraphicFramePr>
          <p:nvPr>
            <p:extLst>
              <p:ext uri="{D42A27DB-BD31-4B8C-83A1-F6EECF244321}">
                <p14:modId xmlns:p14="http://schemas.microsoft.com/office/powerpoint/2010/main" val="2627107013"/>
              </p:ext>
            </p:extLst>
          </p:nvPr>
        </p:nvGraphicFramePr>
        <p:xfrm>
          <a:off x="7079673" y="3926896"/>
          <a:ext cx="2530764" cy="1483360"/>
        </p:xfrm>
        <a:graphic>
          <a:graphicData uri="http://schemas.openxmlformats.org/drawingml/2006/table">
            <a:tbl>
              <a:tblPr bandRow="1">
                <a:tableStyleId>{8799B23B-EC83-4686-B30A-512413B5E67A}</a:tableStyleId>
              </a:tblPr>
              <a:tblGrid>
                <a:gridCol w="1265382">
                  <a:extLst>
                    <a:ext uri="{9D8B030D-6E8A-4147-A177-3AD203B41FA5}">
                      <a16:colId xmlns:a16="http://schemas.microsoft.com/office/drawing/2014/main" val="276045792"/>
                    </a:ext>
                  </a:extLst>
                </a:gridCol>
                <a:gridCol w="1265382">
                  <a:extLst>
                    <a:ext uri="{9D8B030D-6E8A-4147-A177-3AD203B41FA5}">
                      <a16:colId xmlns:a16="http://schemas.microsoft.com/office/drawing/2014/main" val="1625897821"/>
                    </a:ext>
                  </a:extLst>
                </a:gridCol>
              </a:tblGrid>
              <a:tr h="370840">
                <a:tc>
                  <a:txBody>
                    <a:bodyPr/>
                    <a:lstStyle/>
                    <a:p>
                      <a:r>
                        <a:rPr lang="en-US" noProof="0" dirty="0">
                          <a:solidFill>
                            <a:schemeClr val="bg1"/>
                          </a:solidFill>
                          <a:latin typeface="Avenir Next LT Pro" panose="020B0504020202020204" pitchFamily="34" charset="-94"/>
                        </a:rPr>
                        <a:t>WCET</a:t>
                      </a:r>
                    </a:p>
                  </a:txBody>
                  <a:tcPr/>
                </a:tc>
                <a:tc>
                  <a:txBody>
                    <a:bodyPr/>
                    <a:lstStyle/>
                    <a:p>
                      <a:r>
                        <a:rPr lang="tr-TR" noProof="0" dirty="0">
                          <a:solidFill>
                            <a:schemeClr val="bg1"/>
                          </a:solidFill>
                          <a:latin typeface="Avenir Next LT Pro" panose="020B0504020202020204" pitchFamily="34" charset="-94"/>
                        </a:rPr>
                        <a:t>8</a:t>
                      </a:r>
                      <a:r>
                        <a:rPr lang="en-US" noProof="0" dirty="0">
                          <a:solidFill>
                            <a:schemeClr val="bg1"/>
                          </a:solidFill>
                          <a:latin typeface="Avenir Next LT Pro" panose="020B0504020202020204" pitchFamily="34" charset="-94"/>
                        </a:rPr>
                        <a:t>0 ms</a:t>
                      </a:r>
                    </a:p>
                  </a:txBody>
                  <a:tcPr/>
                </a:tc>
                <a:extLst>
                  <a:ext uri="{0D108BD9-81ED-4DB2-BD59-A6C34878D82A}">
                    <a16:rowId xmlns:a16="http://schemas.microsoft.com/office/drawing/2014/main" val="2490226902"/>
                  </a:ext>
                </a:extLst>
              </a:tr>
              <a:tr h="370840">
                <a:tc>
                  <a:txBody>
                    <a:bodyPr/>
                    <a:lstStyle/>
                    <a:p>
                      <a:r>
                        <a:rPr lang="en-US" noProof="0">
                          <a:solidFill>
                            <a:schemeClr val="bg1"/>
                          </a:solidFill>
                          <a:latin typeface="Avenir Next LT Pro" panose="020B0504020202020204" pitchFamily="34" charset="-94"/>
                        </a:rPr>
                        <a:t>Period</a:t>
                      </a:r>
                    </a:p>
                  </a:txBody>
                  <a:tcPr/>
                </a:tc>
                <a:tc>
                  <a:txBody>
                    <a:bodyPr/>
                    <a:lstStyle/>
                    <a:p>
                      <a:r>
                        <a:rPr lang="en-US" noProof="0" dirty="0">
                          <a:solidFill>
                            <a:schemeClr val="bg1"/>
                          </a:solidFill>
                          <a:latin typeface="Avenir Next LT Pro" panose="020B0504020202020204" pitchFamily="34" charset="-94"/>
                        </a:rPr>
                        <a:t>400 ms</a:t>
                      </a:r>
                    </a:p>
                  </a:txBody>
                  <a:tcPr/>
                </a:tc>
                <a:extLst>
                  <a:ext uri="{0D108BD9-81ED-4DB2-BD59-A6C34878D82A}">
                    <a16:rowId xmlns:a16="http://schemas.microsoft.com/office/drawing/2014/main" val="79703560"/>
                  </a:ext>
                </a:extLst>
              </a:tr>
              <a:tr h="370840">
                <a:tc>
                  <a:txBody>
                    <a:bodyPr/>
                    <a:lstStyle/>
                    <a:p>
                      <a:r>
                        <a:rPr lang="en-US" noProof="0">
                          <a:solidFill>
                            <a:schemeClr val="bg1"/>
                          </a:solidFill>
                          <a:latin typeface="Avenir Next LT Pro" panose="020B0504020202020204" pitchFamily="34" charset="-94"/>
                        </a:rPr>
                        <a:t>Deadline</a:t>
                      </a:r>
                    </a:p>
                  </a:txBody>
                  <a:tcPr/>
                </a:tc>
                <a:tc>
                  <a:txBody>
                    <a:bodyPr/>
                    <a:lstStyle/>
                    <a:p>
                      <a:r>
                        <a:rPr lang="en-US" noProof="0" dirty="0">
                          <a:solidFill>
                            <a:schemeClr val="bg1"/>
                          </a:solidFill>
                          <a:latin typeface="Avenir Next LT Pro" panose="020B0504020202020204" pitchFamily="34" charset="-94"/>
                        </a:rPr>
                        <a:t>400 ms</a:t>
                      </a:r>
                    </a:p>
                  </a:txBody>
                  <a:tcPr/>
                </a:tc>
                <a:extLst>
                  <a:ext uri="{0D108BD9-81ED-4DB2-BD59-A6C34878D82A}">
                    <a16:rowId xmlns:a16="http://schemas.microsoft.com/office/drawing/2014/main" val="2994679216"/>
                  </a:ext>
                </a:extLst>
              </a:tr>
              <a:tr h="370840">
                <a:tc>
                  <a:txBody>
                    <a:bodyPr/>
                    <a:lstStyle/>
                    <a:p>
                      <a:r>
                        <a:rPr lang="en-US" noProof="0">
                          <a:solidFill>
                            <a:schemeClr val="bg1"/>
                          </a:solidFill>
                          <a:latin typeface="Avenir Next LT Pro" panose="020B0504020202020204" pitchFamily="34" charset="-94"/>
                        </a:rPr>
                        <a:t>Precedes</a:t>
                      </a:r>
                    </a:p>
                  </a:txBody>
                  <a:tcPr/>
                </a:tc>
                <a:tc>
                  <a:txBody>
                    <a:bodyPr/>
                    <a:lstStyle/>
                    <a:p>
                      <a:r>
                        <a:rPr lang="tr-TR" noProof="0" dirty="0">
                          <a:solidFill>
                            <a:schemeClr val="bg1"/>
                          </a:solidFill>
                          <a:latin typeface="Avenir Next LT Pro" panose="020B0504020202020204" pitchFamily="34" charset="-94"/>
                        </a:rPr>
                        <a:t>-</a:t>
                      </a:r>
                      <a:endParaRPr lang="en-US" noProof="0" dirty="0">
                        <a:solidFill>
                          <a:schemeClr val="bg1"/>
                        </a:solidFill>
                        <a:latin typeface="Avenir Next LT Pro" panose="020B0504020202020204" pitchFamily="34" charset="-94"/>
                      </a:endParaRPr>
                    </a:p>
                  </a:txBody>
                  <a:tcPr/>
                </a:tc>
                <a:extLst>
                  <a:ext uri="{0D108BD9-81ED-4DB2-BD59-A6C34878D82A}">
                    <a16:rowId xmlns:a16="http://schemas.microsoft.com/office/drawing/2014/main" val="2091918013"/>
                  </a:ext>
                </a:extLst>
              </a:tr>
            </a:tbl>
          </a:graphicData>
        </a:graphic>
      </p:graphicFrame>
    </p:spTree>
    <p:extLst>
      <p:ext uri="{BB962C8B-B14F-4D97-AF65-F5344CB8AC3E}">
        <p14:creationId xmlns:p14="http://schemas.microsoft.com/office/powerpoint/2010/main" val="38132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2EDFE9B-43AD-9661-7FEC-B39AD59717FB}"/>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9006"/>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E1EA9E-78BA-D7AE-1099-36AE6BC136F7}"/>
              </a:ext>
            </a:extLst>
          </p:cNvPr>
          <p:cNvSpPr txBox="1"/>
          <p:nvPr/>
        </p:nvSpPr>
        <p:spPr>
          <a:xfrm>
            <a:off x="1042557" y="2447636"/>
            <a:ext cx="4018972" cy="830997"/>
          </a:xfrm>
          <a:prstGeom prst="rect">
            <a:avLst/>
          </a:prstGeom>
          <a:noFill/>
        </p:spPr>
        <p:txBody>
          <a:bodyPr wrap="square" rtlCol="0">
            <a:spAutoFit/>
          </a:bodyPr>
          <a:lstStyle/>
          <a:p>
            <a:r>
              <a:rPr lang="tr-TR" sz="2400" b="1" dirty="0">
                <a:latin typeface="Avenir Next LT Pro" panose="020B0504020202020204" pitchFamily="34" charset="-94"/>
              </a:rPr>
              <a:t>OUR THOUGHTS ABOUT THE PROJECT</a:t>
            </a:r>
            <a:endParaRPr lang="en-US" sz="2400" b="1" dirty="0">
              <a:latin typeface="Avenir Next LT Pro" panose="020B0504020202020204" pitchFamily="34" charset="-94"/>
            </a:endParaRPr>
          </a:p>
        </p:txBody>
      </p:sp>
    </p:spTree>
    <p:extLst>
      <p:ext uri="{BB962C8B-B14F-4D97-AF65-F5344CB8AC3E}">
        <p14:creationId xmlns:p14="http://schemas.microsoft.com/office/powerpoint/2010/main" val="3746584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2EDFE9B-43AD-9661-7FEC-B39AD59717FB}"/>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9006"/>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E1EA9E-78BA-D7AE-1099-36AE6BC136F7}"/>
              </a:ext>
            </a:extLst>
          </p:cNvPr>
          <p:cNvSpPr txBox="1"/>
          <p:nvPr/>
        </p:nvSpPr>
        <p:spPr>
          <a:xfrm>
            <a:off x="1171865" y="2290618"/>
            <a:ext cx="7574972" cy="646331"/>
          </a:xfrm>
          <a:prstGeom prst="rect">
            <a:avLst/>
          </a:prstGeom>
          <a:noFill/>
        </p:spPr>
        <p:txBody>
          <a:bodyPr wrap="square" rtlCol="0">
            <a:spAutoFit/>
          </a:bodyPr>
          <a:lstStyle/>
          <a:p>
            <a:r>
              <a:rPr lang="tr-TR" sz="3600" b="1" dirty="0">
                <a:latin typeface="Avenir Next LT Pro" panose="020B0504020202020204" pitchFamily="34" charset="-94"/>
              </a:rPr>
              <a:t>THANK YOU FOR LISTENING!</a:t>
            </a:r>
            <a:endParaRPr lang="en-US" sz="3600" b="1" dirty="0">
              <a:latin typeface="Avenir Next LT Pro" panose="020B0504020202020204" pitchFamily="34" charset="-94"/>
            </a:endParaRPr>
          </a:p>
        </p:txBody>
      </p:sp>
    </p:spTree>
    <p:extLst>
      <p:ext uri="{BB962C8B-B14F-4D97-AF65-F5344CB8AC3E}">
        <p14:creationId xmlns:p14="http://schemas.microsoft.com/office/powerpoint/2010/main" val="104922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40766E8-D347-B5CA-46E5-34331A9887A9}"/>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9006"/>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7F884B6-2711-559E-D041-BBB654067DB6}"/>
              </a:ext>
            </a:extLst>
          </p:cNvPr>
          <p:cNvSpPr/>
          <p:nvPr/>
        </p:nvSpPr>
        <p:spPr>
          <a:xfrm>
            <a:off x="942109" y="1320800"/>
            <a:ext cx="3565236" cy="2992582"/>
          </a:xfrm>
          <a:prstGeom prst="rect">
            <a:avLst/>
          </a:prstGeom>
          <a:solidFill>
            <a:schemeClr val="tx2">
              <a:lumMod val="75000"/>
            </a:schemeClr>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venir Next LT Pro" panose="020B0504020202020204" pitchFamily="34" charset="-94"/>
              </a:rPr>
              <a:t>References</a:t>
            </a:r>
            <a:endParaRPr lang="tr-TR" dirty="0">
              <a:solidFill>
                <a:schemeClr val="bg1"/>
              </a:solidFill>
              <a:latin typeface="Avenir Next LT Pro" panose="020B0504020202020204" pitchFamily="34" charset="-94"/>
            </a:endParaRPr>
          </a:p>
          <a:p>
            <a:endParaRPr lang="tr-TR" dirty="0">
              <a:solidFill>
                <a:schemeClr val="bg1"/>
              </a:solidFill>
              <a:latin typeface="Avenir Next LT Pro" panose="020B0504020202020204" pitchFamily="34" charset="-94"/>
            </a:endParaRPr>
          </a:p>
          <a:p>
            <a:r>
              <a:rPr lang="tr-TR" dirty="0">
                <a:solidFill>
                  <a:schemeClr val="bg1"/>
                </a:solidFill>
                <a:latin typeface="Avenir Next LT Pro" panose="020B0504020202020204" pitchFamily="34" charset="-94"/>
                <a:hlinkClick r:id="rId3">
                  <a:extLst>
                    <a:ext uri="{A12FA001-AC4F-418D-AE19-62706E023703}">
                      <ahyp:hlinkClr xmlns:ahyp="http://schemas.microsoft.com/office/drawing/2018/hyperlinkcolor" val="tx"/>
                    </a:ext>
                  </a:extLst>
                </a:hlinkClick>
              </a:rPr>
              <a:t>https://www.euroncap.com/sv/fordonssaekerhet/foerklaring-av-betygen/foerarstoedsystem/koerfaeltshjaelp/</a:t>
            </a:r>
            <a:endParaRPr lang="tr-TR" dirty="0">
              <a:solidFill>
                <a:schemeClr val="bg1"/>
              </a:solidFill>
              <a:latin typeface="Avenir Next LT Pro" panose="020B0504020202020204" pitchFamily="34" charset="-94"/>
            </a:endParaRPr>
          </a:p>
          <a:p>
            <a:endParaRPr lang="tr-TR" dirty="0">
              <a:latin typeface="Avenir Next LT Pro" panose="020B0504020202020204" pitchFamily="34" charset="-94"/>
            </a:endParaRPr>
          </a:p>
          <a:p>
            <a:endParaRPr lang="en-US" dirty="0">
              <a:latin typeface="Avenir Next LT Pro" panose="020B0504020202020204" pitchFamily="34" charset="-94"/>
            </a:endParaRPr>
          </a:p>
          <a:p>
            <a:pPr algn="ctr"/>
            <a:endParaRPr lang="en-US" dirty="0"/>
          </a:p>
        </p:txBody>
      </p:sp>
    </p:spTree>
    <p:extLst>
      <p:ext uri="{BB962C8B-B14F-4D97-AF65-F5344CB8AC3E}">
        <p14:creationId xmlns:p14="http://schemas.microsoft.com/office/powerpoint/2010/main" val="170513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2D5B787-D57A-56F5-9E9E-97E3CB0E9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E2D83F-3116-8910-74BF-141336D401D4}"/>
              </a:ext>
            </a:extLst>
          </p:cNvPr>
          <p:cNvSpPr/>
          <p:nvPr/>
        </p:nvSpPr>
        <p:spPr>
          <a:xfrm>
            <a:off x="212437" y="267854"/>
            <a:ext cx="4996872" cy="4331855"/>
          </a:xfrm>
          <a:prstGeom prst="rect">
            <a:avLst/>
          </a:prstGeom>
          <a:solidFill>
            <a:srgbClr val="5D7391"/>
          </a:solidFill>
          <a:ln>
            <a:solidFill>
              <a:srgbClr val="5D7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0" i="0" dirty="0">
                <a:solidFill>
                  <a:schemeClr val="bg1"/>
                </a:solidFill>
                <a:effectLst/>
                <a:latin typeface="Avenir Next LT Pro" panose="020B0504020202020204" pitchFamily="34" charset="-94"/>
              </a:rPr>
              <a:t>The lane-keeping assistance (LKA) uses camera images to determine where in </a:t>
            </a:r>
            <a:endParaRPr lang="tr-TR" b="0" i="0" dirty="0">
              <a:solidFill>
                <a:schemeClr val="bg1"/>
              </a:solidFill>
              <a:effectLst/>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the lane the vehicle is placed and adds </a:t>
            </a:r>
            <a:endParaRPr lang="tr-TR" b="0" i="0" dirty="0">
              <a:solidFill>
                <a:schemeClr val="bg1"/>
              </a:solidFill>
              <a:effectLst/>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a slight “pull” towards the center of the lane. </a:t>
            </a:r>
            <a:endParaRPr lang="tr-TR" b="0" i="0" dirty="0">
              <a:solidFill>
                <a:schemeClr val="bg1"/>
              </a:solidFill>
              <a:effectLst/>
              <a:latin typeface="Avenir Next LT Pro" panose="020B0504020202020204" pitchFamily="34" charset="-94"/>
            </a:endParaRPr>
          </a:p>
          <a:p>
            <a:pPr lvl="1"/>
            <a:endParaRPr lang="tr-TR" dirty="0">
              <a:solidFill>
                <a:schemeClr val="bg1"/>
              </a:solidFill>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The force of the “pull” is increased as </a:t>
            </a:r>
            <a:endParaRPr lang="tr-TR" b="0" i="0" dirty="0">
              <a:solidFill>
                <a:schemeClr val="bg1"/>
              </a:solidFill>
              <a:effectLst/>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the</a:t>
            </a:r>
            <a:r>
              <a:rPr lang="tr-TR" b="0" i="0" dirty="0">
                <a:solidFill>
                  <a:schemeClr val="bg1"/>
                </a:solidFill>
                <a:effectLst/>
                <a:latin typeface="Avenir Next LT Pro" panose="020B0504020202020204" pitchFamily="34" charset="-94"/>
              </a:rPr>
              <a:t> </a:t>
            </a:r>
            <a:r>
              <a:rPr lang="en-US" b="0" i="0" dirty="0">
                <a:solidFill>
                  <a:schemeClr val="bg1"/>
                </a:solidFill>
                <a:effectLst/>
                <a:latin typeface="Avenir Next LT Pro" panose="020B0504020202020204" pitchFamily="34" charset="-94"/>
              </a:rPr>
              <a:t>vehicle gets closer to the edges of </a:t>
            </a:r>
            <a:endParaRPr lang="tr-TR" b="0" i="0" dirty="0">
              <a:solidFill>
                <a:schemeClr val="bg1"/>
              </a:solidFill>
              <a:effectLst/>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the lane. </a:t>
            </a:r>
            <a:endParaRPr lang="tr-TR" b="0" i="0" dirty="0">
              <a:solidFill>
                <a:schemeClr val="bg1"/>
              </a:solidFill>
              <a:effectLst/>
              <a:latin typeface="Avenir Next LT Pro" panose="020B0504020202020204" pitchFamily="34" charset="-94"/>
            </a:endParaRPr>
          </a:p>
          <a:p>
            <a:pPr lvl="1"/>
            <a:endParaRPr lang="tr-TR" dirty="0">
              <a:solidFill>
                <a:schemeClr val="bg1"/>
              </a:solidFill>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A lamp on the dashboard warns the driver when the vehicle is slowly getting close to the edge.</a:t>
            </a:r>
            <a:endParaRPr lang="en-US" dirty="0">
              <a:solidFill>
                <a:schemeClr val="bg1"/>
              </a:solidFill>
              <a:latin typeface="Avenir Next LT Pro" panose="020B0504020202020204" pitchFamily="34" charset="-94"/>
            </a:endParaRPr>
          </a:p>
        </p:txBody>
      </p:sp>
    </p:spTree>
    <p:extLst>
      <p:ext uri="{BB962C8B-B14F-4D97-AF65-F5344CB8AC3E}">
        <p14:creationId xmlns:p14="http://schemas.microsoft.com/office/powerpoint/2010/main" val="124801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FC605FE-B750-765C-E53A-143478780803}"/>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3D2533F-E210-AE68-6E8C-636D27E87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115" y="823912"/>
            <a:ext cx="9265663"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86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CC7145-733B-0C93-E5E8-C47A1AACB803}"/>
              </a:ext>
            </a:extLst>
          </p:cNvPr>
          <p:cNvPicPr>
            <a:picLocks noGrp="1" noRot="1" noChangeAspec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2080"/>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498E4C-DE44-92D1-50A0-C76A9F4AF60E}"/>
              </a:ext>
            </a:extLst>
          </p:cNvPr>
          <p:cNvSpPr txBox="1"/>
          <p:nvPr/>
        </p:nvSpPr>
        <p:spPr>
          <a:xfrm>
            <a:off x="886691" y="775855"/>
            <a:ext cx="3186545" cy="523220"/>
          </a:xfrm>
          <a:prstGeom prst="rect">
            <a:avLst/>
          </a:prstGeom>
          <a:noFill/>
        </p:spPr>
        <p:txBody>
          <a:bodyPr wrap="square" rtlCol="0">
            <a:spAutoFit/>
          </a:bodyPr>
          <a:lstStyle/>
          <a:p>
            <a:r>
              <a:rPr lang="tr-TR" sz="2800" b="1" dirty="0">
                <a:latin typeface="Avenir Next LT Pro" panose="020B0504020202020204" pitchFamily="34" charset="-94"/>
              </a:rPr>
              <a:t>SENSORS</a:t>
            </a:r>
            <a:endParaRPr lang="en-US" sz="2800" b="1" dirty="0">
              <a:latin typeface="Avenir Next LT Pro" panose="020B0504020202020204" pitchFamily="34" charset="-94"/>
            </a:endParaRPr>
          </a:p>
        </p:txBody>
      </p:sp>
      <p:sp>
        <p:nvSpPr>
          <p:cNvPr id="6" name="TextBox 5">
            <a:extLst>
              <a:ext uri="{FF2B5EF4-FFF2-40B4-BE49-F238E27FC236}">
                <a16:creationId xmlns:a16="http://schemas.microsoft.com/office/drawing/2014/main" id="{56277238-203A-963D-DE1D-B6CC3A15EA93}"/>
              </a:ext>
            </a:extLst>
          </p:cNvPr>
          <p:cNvSpPr txBox="1"/>
          <p:nvPr/>
        </p:nvSpPr>
        <p:spPr>
          <a:xfrm>
            <a:off x="951345" y="1791855"/>
            <a:ext cx="3759199" cy="461665"/>
          </a:xfrm>
          <a:prstGeom prst="rect">
            <a:avLst/>
          </a:prstGeom>
          <a:noFill/>
        </p:spPr>
        <p:txBody>
          <a:bodyPr wrap="square" rtlCol="0">
            <a:spAutoFit/>
          </a:bodyPr>
          <a:lstStyle/>
          <a:p>
            <a:r>
              <a:rPr lang="en-US" sz="2400" noProof="1">
                <a:latin typeface="Avenir Next LT Pro" panose="020B0504020202020204" pitchFamily="34" charset="-94"/>
              </a:rPr>
              <a:t>Lane Departure Camera</a:t>
            </a:r>
          </a:p>
        </p:txBody>
      </p:sp>
      <p:pic>
        <p:nvPicPr>
          <p:cNvPr id="6146" name="Picture 2">
            <a:extLst>
              <a:ext uri="{FF2B5EF4-FFF2-40B4-BE49-F238E27FC236}">
                <a16:creationId xmlns:a16="http://schemas.microsoft.com/office/drawing/2014/main" id="{F2672F11-E03A-E146-0DD6-54E4630BB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1346" y="2653967"/>
            <a:ext cx="3759199" cy="29046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E9980AA-B65D-5D3F-5AB7-A99C3436310C}"/>
              </a:ext>
            </a:extLst>
          </p:cNvPr>
          <p:cNvSpPr/>
          <p:nvPr/>
        </p:nvSpPr>
        <p:spPr>
          <a:xfrm>
            <a:off x="6076373" y="2653967"/>
            <a:ext cx="4074391" cy="2904622"/>
          </a:xfrm>
          <a:prstGeom prst="rect">
            <a:avLst/>
          </a:prstGeom>
          <a:solidFill>
            <a:schemeClr val="accent3">
              <a:lumMod val="40000"/>
              <a:lumOff val="60000"/>
            </a:schemeClr>
          </a:solidFill>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lvl="1"/>
            <a:endParaRPr lang="tr-TR" b="0" i="0" u="none" strike="noStrike" dirty="0">
              <a:solidFill>
                <a:srgbClr val="000000"/>
              </a:solidFill>
              <a:effectLst/>
              <a:latin typeface="Avenir Next LT Pro" panose="020B0504020202020204" pitchFamily="34" charset="-94"/>
            </a:endParaRPr>
          </a:p>
          <a:p>
            <a:pPr lvl="1"/>
            <a:r>
              <a:rPr lang="en-US" b="0" i="0" dirty="0">
                <a:solidFill>
                  <a:srgbClr val="000000"/>
                </a:solidFill>
                <a:effectLst/>
                <a:latin typeface="Avenir Next LT Pro" panose="020B0504020202020204" pitchFamily="34" charset="-94"/>
              </a:rPr>
              <a:t>Lane departure warning uses a video camera to detect lane markings ahead of the vehicle and to monitor the vehicle's position in its lane.</a:t>
            </a:r>
            <a:endParaRPr lang="en-US" b="0" dirty="0">
              <a:effectLst/>
              <a:latin typeface="Avenir Next LT Pro" panose="020B0504020202020204" pitchFamily="34" charset="-94"/>
            </a:endParaRPr>
          </a:p>
        </p:txBody>
      </p:sp>
    </p:spTree>
    <p:extLst>
      <p:ext uri="{BB962C8B-B14F-4D97-AF65-F5344CB8AC3E}">
        <p14:creationId xmlns:p14="http://schemas.microsoft.com/office/powerpoint/2010/main" val="128980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CC7145-733B-0C93-E5E8-C47A1AACB803}"/>
              </a:ext>
            </a:extLst>
          </p:cNvPr>
          <p:cNvPicPr>
            <a:picLocks noGrp="1" noRot="1" noChangeAspec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2080"/>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498E4C-DE44-92D1-50A0-C76A9F4AF60E}"/>
              </a:ext>
            </a:extLst>
          </p:cNvPr>
          <p:cNvSpPr txBox="1"/>
          <p:nvPr/>
        </p:nvSpPr>
        <p:spPr>
          <a:xfrm>
            <a:off x="886691" y="775855"/>
            <a:ext cx="3186545" cy="523220"/>
          </a:xfrm>
          <a:prstGeom prst="rect">
            <a:avLst/>
          </a:prstGeom>
          <a:noFill/>
        </p:spPr>
        <p:txBody>
          <a:bodyPr wrap="square" rtlCol="0">
            <a:spAutoFit/>
          </a:bodyPr>
          <a:lstStyle/>
          <a:p>
            <a:r>
              <a:rPr lang="tr-TR" sz="2800" b="1" dirty="0">
                <a:latin typeface="Avenir Next LT Pro" panose="020B0504020202020204" pitchFamily="34" charset="-94"/>
              </a:rPr>
              <a:t>ACTUATORS</a:t>
            </a:r>
            <a:endParaRPr lang="en-US" sz="2800" b="1" dirty="0">
              <a:latin typeface="Avenir Next LT Pro" panose="020B0504020202020204" pitchFamily="34" charset="-94"/>
            </a:endParaRPr>
          </a:p>
        </p:txBody>
      </p:sp>
      <p:sp>
        <p:nvSpPr>
          <p:cNvPr id="6" name="TextBox 5">
            <a:extLst>
              <a:ext uri="{FF2B5EF4-FFF2-40B4-BE49-F238E27FC236}">
                <a16:creationId xmlns:a16="http://schemas.microsoft.com/office/drawing/2014/main" id="{56277238-203A-963D-DE1D-B6CC3A15EA93}"/>
              </a:ext>
            </a:extLst>
          </p:cNvPr>
          <p:cNvSpPr txBox="1"/>
          <p:nvPr/>
        </p:nvSpPr>
        <p:spPr>
          <a:xfrm>
            <a:off x="951346" y="1791855"/>
            <a:ext cx="5144654" cy="461665"/>
          </a:xfrm>
          <a:prstGeom prst="rect">
            <a:avLst/>
          </a:prstGeom>
          <a:noFill/>
        </p:spPr>
        <p:txBody>
          <a:bodyPr wrap="square" rtlCol="0">
            <a:spAutoFit/>
          </a:bodyPr>
          <a:lstStyle/>
          <a:p>
            <a:r>
              <a:rPr lang="tr-TR" sz="2400" noProof="1">
                <a:latin typeface="Avenir Next LT Pro" panose="020B0504020202020204" pitchFamily="34" charset="-94"/>
              </a:rPr>
              <a:t>1) Control Panel</a:t>
            </a:r>
            <a:endParaRPr lang="en-US" sz="2400" noProof="1">
              <a:latin typeface="Avenir Next LT Pro" panose="020B0504020202020204" pitchFamily="34" charset="-94"/>
            </a:endParaRPr>
          </a:p>
        </p:txBody>
      </p:sp>
      <p:sp>
        <p:nvSpPr>
          <p:cNvPr id="8" name="Rectangle 7">
            <a:extLst>
              <a:ext uri="{FF2B5EF4-FFF2-40B4-BE49-F238E27FC236}">
                <a16:creationId xmlns:a16="http://schemas.microsoft.com/office/drawing/2014/main" id="{3E9980AA-B65D-5D3F-5AB7-A99C3436310C}"/>
              </a:ext>
            </a:extLst>
          </p:cNvPr>
          <p:cNvSpPr/>
          <p:nvPr/>
        </p:nvSpPr>
        <p:spPr>
          <a:xfrm>
            <a:off x="6613238" y="2587810"/>
            <a:ext cx="4211780" cy="3120975"/>
          </a:xfrm>
          <a:prstGeom prst="rect">
            <a:avLst/>
          </a:prstGeom>
          <a:solidFill>
            <a:schemeClr val="accent3">
              <a:lumMod val="40000"/>
              <a:lumOff val="60000"/>
            </a:schemeClr>
          </a:solidFill>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lvl="1"/>
            <a:r>
              <a:rPr lang="tr-TR" dirty="0">
                <a:solidFill>
                  <a:srgbClr val="000000"/>
                </a:solidFill>
                <a:latin typeface="Avenir Next LT Pro" panose="020B0504020202020204" pitchFamily="34" charset="-94"/>
              </a:rPr>
              <a:t>I</a:t>
            </a:r>
            <a:r>
              <a:rPr lang="en-US" b="0" i="0" u="none" strike="noStrike" dirty="0">
                <a:solidFill>
                  <a:srgbClr val="000000"/>
                </a:solidFill>
                <a:effectLst/>
                <a:latin typeface="Avenir Next LT Pro" panose="020B0504020202020204" pitchFamily="34" charset="-94"/>
              </a:rPr>
              <a:t>f the distance from the vehicle </a:t>
            </a:r>
            <a:r>
              <a:rPr lang="tr-TR" b="0" i="0" u="none" strike="noStrike" dirty="0">
                <a:solidFill>
                  <a:srgbClr val="000000"/>
                </a:solidFill>
                <a:effectLst/>
                <a:latin typeface="Avenir Next LT Pro" panose="020B0504020202020204" pitchFamily="34" charset="-94"/>
              </a:rPr>
              <a:t>  </a:t>
            </a:r>
            <a:r>
              <a:rPr lang="en-US" b="0" i="0" u="none" strike="noStrike" dirty="0">
                <a:solidFill>
                  <a:srgbClr val="000000"/>
                </a:solidFill>
                <a:effectLst/>
                <a:latin typeface="Avenir Next LT Pro" panose="020B0504020202020204" pitchFamily="34" charset="-94"/>
              </a:rPr>
              <a:t>to the lane</a:t>
            </a:r>
            <a:r>
              <a:rPr lang="tr-TR" b="0" i="0" u="none" strike="noStrike" dirty="0">
                <a:solidFill>
                  <a:srgbClr val="000000"/>
                </a:solidFill>
                <a:effectLst/>
                <a:latin typeface="Avenir Next LT Pro" panose="020B0504020202020204" pitchFamily="34" charset="-94"/>
              </a:rPr>
              <a:t>s</a:t>
            </a:r>
            <a:r>
              <a:rPr lang="en-US" b="0" i="0" u="none" strike="noStrike" dirty="0">
                <a:solidFill>
                  <a:srgbClr val="000000"/>
                </a:solidFill>
                <a:effectLst/>
                <a:latin typeface="Avenir Next LT Pro" panose="020B0504020202020204" pitchFamily="34" charset="-94"/>
              </a:rPr>
              <a:t> falls below </a:t>
            </a:r>
            <a:r>
              <a:rPr lang="tr-TR" b="0" i="0" u="none" strike="noStrike" dirty="0">
                <a:solidFill>
                  <a:srgbClr val="000000"/>
                </a:solidFill>
                <a:effectLst/>
                <a:latin typeface="Avenir Next LT Pro" panose="020B0504020202020204" pitchFamily="34" charset="-94"/>
              </a:rPr>
              <a:t>a </a:t>
            </a:r>
            <a:r>
              <a:rPr lang="en-US" b="0" i="0" u="none" strike="noStrike" dirty="0">
                <a:solidFill>
                  <a:srgbClr val="000000"/>
                </a:solidFill>
                <a:effectLst/>
                <a:latin typeface="Avenir Next LT Pro" panose="020B0504020202020204" pitchFamily="34" charset="-94"/>
              </a:rPr>
              <a:t>minimum</a:t>
            </a:r>
            <a:r>
              <a:rPr lang="tr-TR" b="0" i="0" u="none" strike="noStrike" dirty="0">
                <a:solidFill>
                  <a:srgbClr val="000000"/>
                </a:solidFill>
                <a:effectLst/>
                <a:latin typeface="Avenir Next LT Pro" panose="020B0504020202020204" pitchFamily="34" charset="-94"/>
              </a:rPr>
              <a:t> </a:t>
            </a:r>
            <a:r>
              <a:rPr lang="en-US" b="0" i="0" u="none" strike="noStrike" dirty="0">
                <a:solidFill>
                  <a:srgbClr val="000000"/>
                </a:solidFill>
                <a:effectLst/>
                <a:latin typeface="Avenir Next LT Pro" panose="020B0504020202020204" pitchFamily="34" charset="-94"/>
              </a:rPr>
              <a:t>threshold, LKA</a:t>
            </a:r>
            <a:r>
              <a:rPr lang="tr-TR" b="0" i="0" u="none" strike="noStrike" dirty="0">
                <a:solidFill>
                  <a:srgbClr val="000000"/>
                </a:solidFill>
                <a:effectLst/>
                <a:latin typeface="Avenir Next LT Pro" panose="020B0504020202020204" pitchFamily="34" charset="-94"/>
              </a:rPr>
              <a:t> </a:t>
            </a:r>
            <a:r>
              <a:rPr lang="en-US" b="0" i="0" u="none" strike="noStrike" dirty="0">
                <a:solidFill>
                  <a:srgbClr val="000000"/>
                </a:solidFill>
                <a:effectLst/>
                <a:latin typeface="Avenir Next LT Pro" panose="020B0504020202020204" pitchFamily="34" charset="-94"/>
              </a:rPr>
              <a:t>warning sign is displayed on the car’s control panel.</a:t>
            </a:r>
            <a:endParaRPr lang="en-US" b="0" dirty="0">
              <a:effectLst/>
              <a:latin typeface="Avenir Next LT Pro" panose="020B0504020202020204" pitchFamily="34" charset="-94"/>
            </a:endParaRPr>
          </a:p>
        </p:txBody>
      </p:sp>
      <p:pic>
        <p:nvPicPr>
          <p:cNvPr id="7172" name="Picture 4" descr="Lane Keeping Assist System - Safety | Maserati">
            <a:extLst>
              <a:ext uri="{FF2B5EF4-FFF2-40B4-BE49-F238E27FC236}">
                <a16:creationId xmlns:a16="http://schemas.microsoft.com/office/drawing/2014/main" id="{84638D7F-1669-D0AC-533D-7D0EA34E8B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27" t="1485" r="9867" b="2438"/>
          <a:stretch/>
        </p:blipFill>
        <p:spPr bwMode="auto">
          <a:xfrm>
            <a:off x="776731" y="2587811"/>
            <a:ext cx="4802033" cy="312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87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CC7145-733B-0C93-E5E8-C47A1AACB803}"/>
              </a:ext>
            </a:extLst>
          </p:cNvPr>
          <p:cNvPicPr>
            <a:picLocks noGrp="1" noRot="1" noChangeAspect="1" noMove="1" noResize="1" noEditPoints="1" noAdjustHandles="1" noChangeArrowheads="1" noChangeShapeType="1" noCrop="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39252" y="-22080"/>
            <a:ext cx="12231252" cy="6880079"/>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498E4C-DE44-92D1-50A0-C76A9F4AF60E}"/>
              </a:ext>
            </a:extLst>
          </p:cNvPr>
          <p:cNvSpPr txBox="1"/>
          <p:nvPr/>
        </p:nvSpPr>
        <p:spPr>
          <a:xfrm>
            <a:off x="886691" y="775855"/>
            <a:ext cx="3186545" cy="523220"/>
          </a:xfrm>
          <a:prstGeom prst="rect">
            <a:avLst/>
          </a:prstGeom>
          <a:noFill/>
        </p:spPr>
        <p:txBody>
          <a:bodyPr wrap="square" rtlCol="0">
            <a:spAutoFit/>
          </a:bodyPr>
          <a:lstStyle/>
          <a:p>
            <a:r>
              <a:rPr lang="tr-TR" sz="2800" b="1" dirty="0">
                <a:latin typeface="Avenir Next LT Pro" panose="020B0504020202020204" pitchFamily="34" charset="-94"/>
              </a:rPr>
              <a:t>ACTUATORS</a:t>
            </a:r>
            <a:endParaRPr lang="en-US" sz="2800" b="1" dirty="0">
              <a:latin typeface="Avenir Next LT Pro" panose="020B0504020202020204" pitchFamily="34" charset="-94"/>
            </a:endParaRPr>
          </a:p>
        </p:txBody>
      </p:sp>
      <p:sp>
        <p:nvSpPr>
          <p:cNvPr id="6" name="TextBox 5">
            <a:extLst>
              <a:ext uri="{FF2B5EF4-FFF2-40B4-BE49-F238E27FC236}">
                <a16:creationId xmlns:a16="http://schemas.microsoft.com/office/drawing/2014/main" id="{56277238-203A-963D-DE1D-B6CC3A15EA93}"/>
              </a:ext>
            </a:extLst>
          </p:cNvPr>
          <p:cNvSpPr txBox="1"/>
          <p:nvPr/>
        </p:nvSpPr>
        <p:spPr>
          <a:xfrm>
            <a:off x="931720" y="1596264"/>
            <a:ext cx="5144654" cy="461665"/>
          </a:xfrm>
          <a:prstGeom prst="rect">
            <a:avLst/>
          </a:prstGeom>
          <a:noFill/>
        </p:spPr>
        <p:txBody>
          <a:bodyPr wrap="square" rtlCol="0">
            <a:spAutoFit/>
          </a:bodyPr>
          <a:lstStyle/>
          <a:p>
            <a:r>
              <a:rPr lang="tr-TR" sz="2400" noProof="1">
                <a:latin typeface="Avenir Next LT Pro" panose="020B0504020202020204" pitchFamily="34" charset="-94"/>
              </a:rPr>
              <a:t>2) Steering Wheel</a:t>
            </a:r>
            <a:endParaRPr lang="en-US" sz="2400" noProof="1">
              <a:latin typeface="Avenir Next LT Pro" panose="020B0504020202020204" pitchFamily="34" charset="-94"/>
            </a:endParaRPr>
          </a:p>
        </p:txBody>
      </p:sp>
      <p:pic>
        <p:nvPicPr>
          <p:cNvPr id="8194" name="Picture 2" descr="Lane departure warning">
            <a:extLst>
              <a:ext uri="{FF2B5EF4-FFF2-40B4-BE49-F238E27FC236}">
                <a16:creationId xmlns:a16="http://schemas.microsoft.com/office/drawing/2014/main" id="{341CCFFE-3D04-D15B-2F73-B3E604C44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937" y="2876459"/>
            <a:ext cx="4388428" cy="30856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23969A-4B6A-7F82-DB75-F5A1121751A7}"/>
              </a:ext>
            </a:extLst>
          </p:cNvPr>
          <p:cNvSpPr txBox="1"/>
          <p:nvPr/>
        </p:nvSpPr>
        <p:spPr>
          <a:xfrm>
            <a:off x="2356428" y="2492191"/>
            <a:ext cx="2048163" cy="400110"/>
          </a:xfrm>
          <a:prstGeom prst="rect">
            <a:avLst/>
          </a:prstGeom>
          <a:noFill/>
        </p:spPr>
        <p:txBody>
          <a:bodyPr wrap="square" rtlCol="0">
            <a:spAutoFit/>
          </a:bodyPr>
          <a:lstStyle/>
          <a:p>
            <a:r>
              <a:rPr lang="en-US" sz="2000" dirty="0">
                <a:latin typeface="Avenir Next LT Pro" panose="020B0504020202020204" pitchFamily="34" charset="-94"/>
              </a:rPr>
              <a:t>Vibration</a:t>
            </a:r>
          </a:p>
        </p:txBody>
      </p:sp>
      <p:pic>
        <p:nvPicPr>
          <p:cNvPr id="8196" name="Picture 4" descr="Lane keeping assist">
            <a:extLst>
              <a:ext uri="{FF2B5EF4-FFF2-40B4-BE49-F238E27FC236}">
                <a16:creationId xmlns:a16="http://schemas.microsoft.com/office/drawing/2014/main" id="{1FEF17DD-2FCA-399B-F3DC-959F64D55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221" y="2892301"/>
            <a:ext cx="5445024" cy="30697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09B804-EB67-F217-1C8D-2FBAE4C177AC}"/>
              </a:ext>
            </a:extLst>
          </p:cNvPr>
          <p:cNvSpPr txBox="1"/>
          <p:nvPr/>
        </p:nvSpPr>
        <p:spPr>
          <a:xfrm>
            <a:off x="7176655" y="2492191"/>
            <a:ext cx="2658917" cy="400110"/>
          </a:xfrm>
          <a:prstGeom prst="rect">
            <a:avLst/>
          </a:prstGeom>
          <a:noFill/>
        </p:spPr>
        <p:txBody>
          <a:bodyPr wrap="square" rtlCol="0">
            <a:spAutoFit/>
          </a:bodyPr>
          <a:lstStyle/>
          <a:p>
            <a:r>
              <a:rPr lang="en-US" sz="2000" dirty="0">
                <a:latin typeface="Avenir Next LT Pro" panose="020B0504020202020204" pitchFamily="34" charset="-94"/>
              </a:rPr>
              <a:t>Counter-steering</a:t>
            </a:r>
          </a:p>
        </p:txBody>
      </p:sp>
    </p:spTree>
    <p:extLst>
      <p:ext uri="{BB962C8B-B14F-4D97-AF65-F5344CB8AC3E}">
        <p14:creationId xmlns:p14="http://schemas.microsoft.com/office/powerpoint/2010/main" val="329986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CC7145-733B-0C93-E5E8-C47A1AACB803}"/>
              </a:ext>
            </a:extLst>
          </p:cNvPr>
          <p:cNvPicPr>
            <a:picLocks noGrp="1" noRot="1" noChangeAspec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2080"/>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498E4C-DE44-92D1-50A0-C76A9F4AF60E}"/>
              </a:ext>
            </a:extLst>
          </p:cNvPr>
          <p:cNvSpPr txBox="1"/>
          <p:nvPr/>
        </p:nvSpPr>
        <p:spPr>
          <a:xfrm>
            <a:off x="886691" y="775855"/>
            <a:ext cx="4692073" cy="523220"/>
          </a:xfrm>
          <a:prstGeom prst="rect">
            <a:avLst/>
          </a:prstGeom>
          <a:noFill/>
        </p:spPr>
        <p:txBody>
          <a:bodyPr wrap="square" rtlCol="0">
            <a:spAutoFit/>
          </a:bodyPr>
          <a:lstStyle/>
          <a:p>
            <a:r>
              <a:rPr lang="tr-TR" sz="2800" b="1" dirty="0">
                <a:latin typeface="Avenir Next LT Pro" panose="020B0504020202020204" pitchFamily="34" charset="-94"/>
              </a:rPr>
              <a:t>TIMING REQUIREMENTS</a:t>
            </a:r>
            <a:endParaRPr lang="en-US" sz="2800" b="1" dirty="0">
              <a:latin typeface="Avenir Next LT Pro" panose="020B0504020202020204" pitchFamily="34" charset="-94"/>
            </a:endParaRPr>
          </a:p>
        </p:txBody>
      </p:sp>
      <p:sp>
        <p:nvSpPr>
          <p:cNvPr id="8" name="Rectangle 7">
            <a:extLst>
              <a:ext uri="{FF2B5EF4-FFF2-40B4-BE49-F238E27FC236}">
                <a16:creationId xmlns:a16="http://schemas.microsoft.com/office/drawing/2014/main" id="{3E9980AA-B65D-5D3F-5AB7-A99C3436310C}"/>
              </a:ext>
            </a:extLst>
          </p:cNvPr>
          <p:cNvSpPr/>
          <p:nvPr/>
        </p:nvSpPr>
        <p:spPr>
          <a:xfrm>
            <a:off x="1043711" y="1895083"/>
            <a:ext cx="4211780" cy="2058081"/>
          </a:xfrm>
          <a:prstGeom prst="rect">
            <a:avLst/>
          </a:prstGeom>
          <a:solidFill>
            <a:srgbClr val="5D7391"/>
          </a:solidFill>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444500" indent="-12700" rtl="0">
              <a:spcBef>
                <a:spcPts val="1200"/>
              </a:spcBef>
              <a:spcAft>
                <a:spcPts val="1200"/>
              </a:spcAft>
            </a:pPr>
            <a:r>
              <a:rPr lang="tr-TR" b="1" noProof="1">
                <a:solidFill>
                  <a:schemeClr val="bg1"/>
                </a:solidFill>
                <a:latin typeface="Avenir Next LT Pro" panose="020B0504020202020204" pitchFamily="34" charset="-94"/>
              </a:rPr>
              <a:t>T1:</a:t>
            </a:r>
            <a:r>
              <a:rPr lang="tr-TR" noProof="1">
                <a:solidFill>
                  <a:schemeClr val="bg1"/>
                </a:solidFill>
                <a:latin typeface="Avenir Next LT Pro" panose="020B0504020202020204" pitchFamily="34" charset="-94"/>
              </a:rPr>
              <a:t> V</a:t>
            </a:r>
            <a:r>
              <a:rPr lang="en-US" b="0" i="0" u="none" strike="noStrike" dirty="0" err="1">
                <a:solidFill>
                  <a:schemeClr val="bg1"/>
                </a:solidFill>
                <a:effectLst/>
                <a:latin typeface="Avenir Next LT Pro" panose="020B0504020202020204" pitchFamily="34" charset="-94"/>
              </a:rPr>
              <a:t>ibrate</a:t>
            </a:r>
            <a:r>
              <a:rPr lang="en-US" b="0" i="0" u="none" strike="noStrike" dirty="0">
                <a:solidFill>
                  <a:schemeClr val="bg1"/>
                </a:solidFill>
                <a:effectLst/>
                <a:latin typeface="Avenir Next LT Pro" panose="020B0504020202020204" pitchFamily="34" charset="-94"/>
              </a:rPr>
              <a:t> the steering wheel within 800 ms</a:t>
            </a:r>
            <a:r>
              <a:rPr lang="tr-TR" b="0" i="0" u="none" strike="noStrike" dirty="0">
                <a:solidFill>
                  <a:schemeClr val="bg1"/>
                </a:solidFill>
                <a:effectLst/>
                <a:latin typeface="Avenir Next LT Pro" panose="020B0504020202020204" pitchFamily="34" charset="-94"/>
              </a:rPr>
              <a:t> </a:t>
            </a:r>
            <a:r>
              <a:rPr lang="tr-TR" b="0" i="0" u="none" strike="noStrike" dirty="0" err="1">
                <a:solidFill>
                  <a:schemeClr val="bg1"/>
                </a:solidFill>
                <a:effectLst/>
                <a:latin typeface="Avenir Next LT Pro" panose="020B0504020202020204" pitchFamily="34" charset="-94"/>
              </a:rPr>
              <a:t>after</a:t>
            </a:r>
            <a:r>
              <a:rPr lang="tr-TR" b="0" i="0" u="none" strike="noStrike" dirty="0">
                <a:solidFill>
                  <a:schemeClr val="bg1"/>
                </a:solidFill>
                <a:effectLst/>
                <a:latin typeface="Avenir Next LT Pro" panose="020B0504020202020204" pitchFamily="34" charset="-94"/>
              </a:rPr>
              <a:t> </a:t>
            </a:r>
            <a:r>
              <a:rPr lang="en-US" b="0" i="0" u="none" strike="noStrike" dirty="0">
                <a:solidFill>
                  <a:schemeClr val="bg1"/>
                </a:solidFill>
                <a:effectLst/>
                <a:latin typeface="Avenir Next LT Pro" panose="020B0504020202020204" pitchFamily="34" charset="-94"/>
              </a:rPr>
              <a:t>the minimum defined distance from the lane is crossed</a:t>
            </a:r>
            <a:r>
              <a:rPr lang="tr-TR" b="0" i="0" u="none" strike="noStrike" dirty="0">
                <a:solidFill>
                  <a:schemeClr val="bg1"/>
                </a:solidFill>
                <a:effectLst/>
                <a:latin typeface="Avenir Next LT Pro" panose="020B0504020202020204" pitchFamily="34" charset="-94"/>
              </a:rPr>
              <a:t>.</a:t>
            </a:r>
            <a:endParaRPr lang="en-US" b="0" dirty="0">
              <a:solidFill>
                <a:schemeClr val="bg1"/>
              </a:solidFill>
              <a:effectLst/>
              <a:latin typeface="Avenir Next LT Pro" panose="020B0504020202020204" pitchFamily="34" charset="-94"/>
            </a:endParaRPr>
          </a:p>
        </p:txBody>
      </p:sp>
      <p:sp>
        <p:nvSpPr>
          <p:cNvPr id="7" name="Rectangle 6">
            <a:extLst>
              <a:ext uri="{FF2B5EF4-FFF2-40B4-BE49-F238E27FC236}">
                <a16:creationId xmlns:a16="http://schemas.microsoft.com/office/drawing/2014/main" id="{F7DA9684-8923-A156-6317-C4784882A9AB}"/>
              </a:ext>
            </a:extLst>
          </p:cNvPr>
          <p:cNvSpPr/>
          <p:nvPr/>
        </p:nvSpPr>
        <p:spPr>
          <a:xfrm>
            <a:off x="6076374" y="1895083"/>
            <a:ext cx="4211780" cy="2058081"/>
          </a:xfrm>
          <a:prstGeom prst="rect">
            <a:avLst/>
          </a:prstGeom>
          <a:solidFill>
            <a:schemeClr val="bg2">
              <a:lumMod val="50000"/>
            </a:schemeClr>
          </a:solidFill>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444500" indent="-12700" rtl="0">
              <a:spcBef>
                <a:spcPts val="1200"/>
              </a:spcBef>
              <a:spcAft>
                <a:spcPts val="1200"/>
              </a:spcAft>
            </a:pPr>
            <a:r>
              <a:rPr lang="tr-TR" b="1" noProof="1">
                <a:solidFill>
                  <a:schemeClr val="bg1"/>
                </a:solidFill>
                <a:latin typeface="Avenir Next LT Pro" panose="020B0504020202020204" pitchFamily="34" charset="-94"/>
              </a:rPr>
              <a:t>T2:</a:t>
            </a:r>
            <a:r>
              <a:rPr lang="tr-TR" noProof="1">
                <a:solidFill>
                  <a:schemeClr val="bg1"/>
                </a:solidFill>
                <a:latin typeface="Avenir Next LT Pro" panose="020B0504020202020204" pitchFamily="34" charset="-94"/>
              </a:rPr>
              <a:t> Start counter-steering within 800 ms after the distance to one of the lanes falls below the threshold.</a:t>
            </a:r>
            <a:endParaRPr lang="en-US" b="0" dirty="0">
              <a:solidFill>
                <a:schemeClr val="bg1"/>
              </a:solidFill>
              <a:effectLst/>
              <a:latin typeface="Avenir Next LT Pro" panose="020B0504020202020204" pitchFamily="34" charset="-94"/>
            </a:endParaRPr>
          </a:p>
        </p:txBody>
      </p:sp>
    </p:spTree>
    <p:extLst>
      <p:ext uri="{BB962C8B-B14F-4D97-AF65-F5344CB8AC3E}">
        <p14:creationId xmlns:p14="http://schemas.microsoft.com/office/powerpoint/2010/main" val="173855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E6A41EC-C216-C88E-9AF5-9BE4587A581B}"/>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2080"/>
            <a:ext cx="12231252" cy="688007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2C282C5B-3AF0-F498-2F1A-3A93A1201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564" y="1376319"/>
            <a:ext cx="9001036" cy="47334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C867358-7039-AF7E-2E56-384D19EF0412}"/>
              </a:ext>
            </a:extLst>
          </p:cNvPr>
          <p:cNvSpPr txBox="1"/>
          <p:nvPr/>
        </p:nvSpPr>
        <p:spPr>
          <a:xfrm>
            <a:off x="1514564" y="628072"/>
            <a:ext cx="3639128" cy="400110"/>
          </a:xfrm>
          <a:prstGeom prst="rect">
            <a:avLst/>
          </a:prstGeom>
          <a:noFill/>
        </p:spPr>
        <p:txBody>
          <a:bodyPr wrap="square" rtlCol="0">
            <a:spAutoFit/>
          </a:bodyPr>
          <a:lstStyle/>
          <a:p>
            <a:r>
              <a:rPr lang="tr-TR" sz="2000" b="1" dirty="0">
                <a:latin typeface="Avenir Next LT Pro" panose="020B0504020202020204" pitchFamily="34" charset="-94"/>
              </a:rPr>
              <a:t>Software Design</a:t>
            </a:r>
            <a:endParaRPr lang="en-US" sz="2000" b="1" dirty="0">
              <a:latin typeface="Avenir Next LT Pro" panose="020B0504020202020204" pitchFamily="34" charset="-94"/>
            </a:endParaRPr>
          </a:p>
        </p:txBody>
      </p:sp>
    </p:spTree>
    <p:extLst>
      <p:ext uri="{BB962C8B-B14F-4D97-AF65-F5344CB8AC3E}">
        <p14:creationId xmlns:p14="http://schemas.microsoft.com/office/powerpoint/2010/main" val="222426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2EDFE9B-43AD-9661-7FEC-B39AD59717FB}"/>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9006"/>
            <a:ext cx="12231252" cy="68800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A7B005B-DBE1-195A-19E8-9DDB57E25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8381" y="-1"/>
            <a:ext cx="4763619" cy="2505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7B9F547-4FFE-A498-A51C-6ABF116FC11F}"/>
              </a:ext>
            </a:extLst>
          </p:cNvPr>
          <p:cNvSpPr/>
          <p:nvPr/>
        </p:nvSpPr>
        <p:spPr>
          <a:xfrm>
            <a:off x="742950" y="2688070"/>
            <a:ext cx="5824106" cy="3838575"/>
          </a:xfrm>
          <a:prstGeom prst="rect">
            <a:avLst/>
          </a:prstGeom>
          <a:solidFill>
            <a:schemeClr val="tx2">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solidFill>
                <a:schemeClr val="tx1"/>
              </a:solidFill>
              <a:latin typeface="Avenir Next LT Pro" panose="020B0504020202020204" pitchFamily="34" charset="-94"/>
            </a:endParaRPr>
          </a:p>
          <a:p>
            <a:r>
              <a:rPr lang="tr-TR" b="1" dirty="0">
                <a:solidFill>
                  <a:schemeClr val="tx1"/>
                </a:solidFill>
                <a:latin typeface="Avenir Next LT Pro" panose="020B0504020202020204" pitchFamily="34" charset="-94"/>
              </a:rPr>
              <a:t>	</a:t>
            </a:r>
          </a:p>
          <a:p>
            <a:r>
              <a:rPr lang="tr-TR" b="1" dirty="0">
                <a:solidFill>
                  <a:schemeClr val="tx1"/>
                </a:solidFill>
                <a:latin typeface="Avenir Next LT Pro" panose="020B0504020202020204" pitchFamily="34" charset="-94"/>
              </a:rPr>
              <a:t>	</a:t>
            </a:r>
            <a:r>
              <a:rPr lang="en-US" b="1" dirty="0">
                <a:solidFill>
                  <a:schemeClr val="bg1"/>
                </a:solidFill>
                <a:latin typeface="Avenir Next LT Pro" panose="020B0504020202020204" pitchFamily="34" charset="-94"/>
              </a:rPr>
              <a:t>Lane Crossing Analysis</a:t>
            </a:r>
          </a:p>
          <a:p>
            <a:pPr algn="ctr"/>
            <a:endParaRPr lang="tr-TR" dirty="0">
              <a:solidFill>
                <a:schemeClr val="bg1"/>
              </a:solidFill>
              <a:latin typeface="Avenir Next LT Pro" panose="020B0504020202020204" pitchFamily="34" charset="-94"/>
            </a:endParaRPr>
          </a:p>
          <a:p>
            <a:pPr marL="457200" rtl="0">
              <a:spcBef>
                <a:spcPts val="0"/>
              </a:spcBef>
              <a:spcAft>
                <a:spcPts val="0"/>
              </a:spcAft>
            </a:pPr>
            <a:r>
              <a:rPr lang="en-US" sz="1800" b="0" i="0" u="none" strike="noStrike" dirty="0">
                <a:solidFill>
                  <a:schemeClr val="bg1"/>
                </a:solidFill>
                <a:effectLst/>
                <a:latin typeface="Avenir Next LT Pro" panose="020B0504020202020204" pitchFamily="34" charset="-94"/>
              </a:rPr>
              <a:t>if the speed </a:t>
            </a:r>
            <a:r>
              <a:rPr lang="tr-TR" sz="1800" b="0" i="0" u="none" strike="noStrike" dirty="0">
                <a:solidFill>
                  <a:schemeClr val="bg1"/>
                </a:solidFill>
                <a:effectLst/>
                <a:latin typeface="Avenir Next LT Pro" panose="020B0504020202020204" pitchFamily="34" charset="-94"/>
              </a:rPr>
              <a:t>&lt;</a:t>
            </a:r>
            <a:r>
              <a:rPr lang="en-US" sz="1800" b="0" i="0" u="none" strike="noStrike" dirty="0">
                <a:solidFill>
                  <a:schemeClr val="bg1"/>
                </a:solidFill>
                <a:effectLst/>
                <a:latin typeface="Avenir Next LT Pro" panose="020B0504020202020204" pitchFamily="34" charset="-94"/>
              </a:rPr>
              <a:t> 30:</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no </a:t>
            </a:r>
            <a:r>
              <a:rPr lang="tr-TR" sz="1800" b="0" i="0" u="none" strike="noStrike" dirty="0" err="1">
                <a:solidFill>
                  <a:schemeClr val="bg1"/>
                </a:solidFill>
                <a:effectLst/>
                <a:latin typeface="Avenir Next LT Pro" panose="020B0504020202020204" pitchFamily="34" charset="-94"/>
              </a:rPr>
              <a:t>warning</a:t>
            </a:r>
            <a:endParaRPr lang="tr-TR" sz="1800" b="0" i="0" u="none" strike="noStrike"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do not direct to task </a:t>
            </a:r>
            <a:r>
              <a:rPr lang="tr-TR" sz="1800" b="0" i="0" u="none" strike="noStrike" dirty="0">
                <a:solidFill>
                  <a:schemeClr val="bg1"/>
                </a:solidFill>
                <a:effectLst/>
                <a:latin typeface="Avenir Next LT Pro" panose="020B0504020202020204" pitchFamily="34" charset="-94"/>
              </a:rPr>
              <a:t>2</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en-US" sz="1800" b="0" i="0" u="none" strike="noStrike" dirty="0">
                <a:solidFill>
                  <a:schemeClr val="bg1"/>
                </a:solidFill>
                <a:effectLst/>
                <a:latin typeface="Avenir Next LT Pro" panose="020B0504020202020204" pitchFamily="34" charset="-94"/>
              </a:rPr>
              <a:t>else:</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if the distance from the left lane &lt; 50 cm or </a:t>
            </a: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the</a:t>
            </a:r>
            <a:r>
              <a:rPr lang="tr-TR" dirty="0">
                <a:solidFill>
                  <a:schemeClr val="bg1"/>
                </a:solidFill>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distance from the right lane &lt; 50 cm:</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 give light and vibration warnings </a:t>
            </a:r>
            <a:endParaRPr lang="tr-TR" sz="1800" b="0" i="0" u="none" strike="noStrike" dirty="0">
              <a:solidFill>
                <a:schemeClr val="bg1"/>
              </a:solidFill>
              <a:effectLst/>
              <a:latin typeface="Avenir Next LT Pro" panose="020B0504020202020204" pitchFamily="34" charset="-94"/>
            </a:endParaRPr>
          </a:p>
          <a:p>
            <a:pPr marL="457200" rtl="0">
              <a:spcBef>
                <a:spcPts val="0"/>
              </a:spcBef>
              <a:spcAft>
                <a:spcPts val="0"/>
              </a:spcAft>
            </a:pPr>
            <a:r>
              <a:rPr lang="tr-TR" dirty="0">
                <a:solidFill>
                  <a:schemeClr val="bg1"/>
                </a:solidFill>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direct to task </a:t>
            </a:r>
            <a:r>
              <a:rPr lang="tr-TR" sz="1800" b="0" i="0" u="none" strike="noStrike" dirty="0">
                <a:solidFill>
                  <a:schemeClr val="bg1"/>
                </a:solidFill>
                <a:effectLst/>
                <a:latin typeface="Avenir Next LT Pro" panose="020B0504020202020204" pitchFamily="34" charset="-94"/>
              </a:rPr>
              <a:t>2</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else:</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no warning</a:t>
            </a:r>
            <a:endParaRPr lang="tr-TR" sz="1800" b="0" i="0" u="none" strike="noStrike" dirty="0">
              <a:solidFill>
                <a:schemeClr val="bg1"/>
              </a:solidFill>
              <a:effectLst/>
              <a:latin typeface="Avenir Next LT Pro" panose="020B0504020202020204" pitchFamily="34" charset="-94"/>
            </a:endParaRPr>
          </a:p>
          <a:p>
            <a:pPr marL="457200" rtl="0">
              <a:spcBef>
                <a:spcPts val="0"/>
              </a:spcBef>
              <a:spcAft>
                <a:spcPts val="0"/>
              </a:spcAft>
            </a:pPr>
            <a:r>
              <a:rPr lang="tr-TR" dirty="0">
                <a:solidFill>
                  <a:schemeClr val="bg1"/>
                </a:solidFill>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do not direct to task </a:t>
            </a:r>
            <a:r>
              <a:rPr lang="tr-TR" sz="1800" b="0" i="0" u="none" strike="noStrike" dirty="0">
                <a:solidFill>
                  <a:schemeClr val="bg1"/>
                </a:solidFill>
                <a:effectLst/>
                <a:latin typeface="Avenir Next LT Pro" panose="020B0504020202020204" pitchFamily="34" charset="-94"/>
              </a:rPr>
              <a:t>2</a:t>
            </a:r>
            <a:endParaRPr lang="en-US" b="0" dirty="0">
              <a:solidFill>
                <a:schemeClr val="bg1"/>
              </a:solidFill>
              <a:effectLst/>
              <a:latin typeface="Avenir Next LT Pro" panose="020B0504020202020204" pitchFamily="34" charset="-94"/>
            </a:endParaRPr>
          </a:p>
          <a:p>
            <a:br>
              <a:rPr lang="en-US" dirty="0"/>
            </a:br>
            <a:endParaRPr lang="en-US" dirty="0"/>
          </a:p>
        </p:txBody>
      </p:sp>
      <p:sp>
        <p:nvSpPr>
          <p:cNvPr id="7" name="Rectangle 6">
            <a:extLst>
              <a:ext uri="{FF2B5EF4-FFF2-40B4-BE49-F238E27FC236}">
                <a16:creationId xmlns:a16="http://schemas.microsoft.com/office/drawing/2014/main" id="{8F759D9D-A409-DAA9-6CA6-69BD755971E4}"/>
              </a:ext>
            </a:extLst>
          </p:cNvPr>
          <p:cNvSpPr/>
          <p:nvPr/>
        </p:nvSpPr>
        <p:spPr>
          <a:xfrm>
            <a:off x="7943273" y="3429000"/>
            <a:ext cx="2918691" cy="2505075"/>
          </a:xfrm>
          <a:prstGeom prst="rect">
            <a:avLst/>
          </a:prstGeom>
          <a:solidFill>
            <a:srgbClr val="5D7391"/>
          </a:solidFill>
          <a:ln>
            <a:solidFill>
              <a:srgbClr val="5D739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94"/>
              </a:rPr>
              <a:t>Task Parameters</a:t>
            </a:r>
            <a:r>
              <a:rPr lang="tr-TR" dirty="0">
                <a:latin typeface="Avenir Next LT Pro" panose="020B0504020202020204" pitchFamily="34" charset="-94"/>
              </a:rPr>
              <a:t>:</a:t>
            </a: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p:txBody>
      </p:sp>
      <p:graphicFrame>
        <p:nvGraphicFramePr>
          <p:cNvPr id="8" name="Table 8">
            <a:extLst>
              <a:ext uri="{FF2B5EF4-FFF2-40B4-BE49-F238E27FC236}">
                <a16:creationId xmlns:a16="http://schemas.microsoft.com/office/drawing/2014/main" id="{49A2DA22-5B25-AD35-CDA0-18AA676E200E}"/>
              </a:ext>
            </a:extLst>
          </p:cNvPr>
          <p:cNvGraphicFramePr>
            <a:graphicFrameLocks noGrp="1"/>
          </p:cNvGraphicFramePr>
          <p:nvPr>
            <p:extLst>
              <p:ext uri="{D42A27DB-BD31-4B8C-83A1-F6EECF244321}">
                <p14:modId xmlns:p14="http://schemas.microsoft.com/office/powerpoint/2010/main" val="3551888594"/>
              </p:ext>
            </p:extLst>
          </p:nvPr>
        </p:nvGraphicFramePr>
        <p:xfrm>
          <a:off x="8114146" y="4028496"/>
          <a:ext cx="2530764" cy="1752600"/>
        </p:xfrm>
        <a:graphic>
          <a:graphicData uri="http://schemas.openxmlformats.org/drawingml/2006/table">
            <a:tbl>
              <a:tblPr bandRow="1">
                <a:tableStyleId>{8799B23B-EC83-4686-B30A-512413B5E67A}</a:tableStyleId>
              </a:tblPr>
              <a:tblGrid>
                <a:gridCol w="1265382">
                  <a:extLst>
                    <a:ext uri="{9D8B030D-6E8A-4147-A177-3AD203B41FA5}">
                      <a16:colId xmlns:a16="http://schemas.microsoft.com/office/drawing/2014/main" val="276045792"/>
                    </a:ext>
                  </a:extLst>
                </a:gridCol>
                <a:gridCol w="1265382">
                  <a:extLst>
                    <a:ext uri="{9D8B030D-6E8A-4147-A177-3AD203B41FA5}">
                      <a16:colId xmlns:a16="http://schemas.microsoft.com/office/drawing/2014/main" val="1625897821"/>
                    </a:ext>
                  </a:extLst>
                </a:gridCol>
              </a:tblGrid>
              <a:tr h="370840">
                <a:tc>
                  <a:txBody>
                    <a:bodyPr/>
                    <a:lstStyle/>
                    <a:p>
                      <a:r>
                        <a:rPr lang="en-US" noProof="0" dirty="0">
                          <a:solidFill>
                            <a:schemeClr val="bg1"/>
                          </a:solidFill>
                          <a:latin typeface="Avenir Next LT Pro" panose="020B0504020202020204" pitchFamily="34" charset="-94"/>
                        </a:rPr>
                        <a:t>WCET</a:t>
                      </a:r>
                    </a:p>
                  </a:txBody>
                  <a:tcPr/>
                </a:tc>
                <a:tc>
                  <a:txBody>
                    <a:bodyPr/>
                    <a:lstStyle/>
                    <a:p>
                      <a:r>
                        <a:rPr lang="en-US" noProof="0" dirty="0">
                          <a:solidFill>
                            <a:schemeClr val="bg1"/>
                          </a:solidFill>
                          <a:latin typeface="Avenir Next LT Pro" panose="020B0504020202020204" pitchFamily="34" charset="-94"/>
                        </a:rPr>
                        <a:t>120 ms</a:t>
                      </a:r>
                    </a:p>
                  </a:txBody>
                  <a:tcPr/>
                </a:tc>
                <a:extLst>
                  <a:ext uri="{0D108BD9-81ED-4DB2-BD59-A6C34878D82A}">
                    <a16:rowId xmlns:a16="http://schemas.microsoft.com/office/drawing/2014/main" val="2490226902"/>
                  </a:ext>
                </a:extLst>
              </a:tr>
              <a:tr h="370840">
                <a:tc>
                  <a:txBody>
                    <a:bodyPr/>
                    <a:lstStyle/>
                    <a:p>
                      <a:r>
                        <a:rPr lang="en-US" noProof="0">
                          <a:solidFill>
                            <a:schemeClr val="bg1"/>
                          </a:solidFill>
                          <a:latin typeface="Avenir Next LT Pro" panose="020B0504020202020204" pitchFamily="34" charset="-94"/>
                        </a:rPr>
                        <a:t>Period</a:t>
                      </a:r>
                    </a:p>
                  </a:txBody>
                  <a:tcPr/>
                </a:tc>
                <a:tc>
                  <a:txBody>
                    <a:bodyPr/>
                    <a:lstStyle/>
                    <a:p>
                      <a:r>
                        <a:rPr lang="en-US" noProof="0" dirty="0">
                          <a:solidFill>
                            <a:schemeClr val="bg1"/>
                          </a:solidFill>
                          <a:latin typeface="Avenir Next LT Pro" panose="020B0504020202020204" pitchFamily="34" charset="-94"/>
                        </a:rPr>
                        <a:t>400 ms</a:t>
                      </a:r>
                    </a:p>
                  </a:txBody>
                  <a:tcPr/>
                </a:tc>
                <a:extLst>
                  <a:ext uri="{0D108BD9-81ED-4DB2-BD59-A6C34878D82A}">
                    <a16:rowId xmlns:a16="http://schemas.microsoft.com/office/drawing/2014/main" val="79703560"/>
                  </a:ext>
                </a:extLst>
              </a:tr>
              <a:tr h="370840">
                <a:tc>
                  <a:txBody>
                    <a:bodyPr/>
                    <a:lstStyle/>
                    <a:p>
                      <a:r>
                        <a:rPr lang="en-US" noProof="0">
                          <a:solidFill>
                            <a:schemeClr val="bg1"/>
                          </a:solidFill>
                          <a:latin typeface="Avenir Next LT Pro" panose="020B0504020202020204" pitchFamily="34" charset="-94"/>
                        </a:rPr>
                        <a:t>Deadline</a:t>
                      </a:r>
                    </a:p>
                  </a:txBody>
                  <a:tcPr/>
                </a:tc>
                <a:tc>
                  <a:txBody>
                    <a:bodyPr/>
                    <a:lstStyle/>
                    <a:p>
                      <a:r>
                        <a:rPr lang="en-US" noProof="0" dirty="0">
                          <a:solidFill>
                            <a:schemeClr val="bg1"/>
                          </a:solidFill>
                          <a:latin typeface="Avenir Next LT Pro" panose="020B0504020202020204" pitchFamily="34" charset="-94"/>
                        </a:rPr>
                        <a:t>400 ms</a:t>
                      </a:r>
                    </a:p>
                  </a:txBody>
                  <a:tcPr/>
                </a:tc>
                <a:extLst>
                  <a:ext uri="{0D108BD9-81ED-4DB2-BD59-A6C34878D82A}">
                    <a16:rowId xmlns:a16="http://schemas.microsoft.com/office/drawing/2014/main" val="2994679216"/>
                  </a:ext>
                </a:extLst>
              </a:tr>
              <a:tr h="370840">
                <a:tc>
                  <a:txBody>
                    <a:bodyPr/>
                    <a:lstStyle/>
                    <a:p>
                      <a:r>
                        <a:rPr lang="en-US" noProof="0">
                          <a:solidFill>
                            <a:schemeClr val="bg1"/>
                          </a:solidFill>
                          <a:latin typeface="Avenir Next LT Pro" panose="020B0504020202020204" pitchFamily="34" charset="-94"/>
                        </a:rPr>
                        <a:t>Precedes</a:t>
                      </a:r>
                    </a:p>
                  </a:txBody>
                  <a:tcPr/>
                </a:tc>
                <a:tc>
                  <a:txBody>
                    <a:bodyPr/>
                    <a:lstStyle/>
                    <a:p>
                      <a:r>
                        <a:rPr lang="en-US" noProof="0" dirty="0">
                          <a:solidFill>
                            <a:schemeClr val="bg1"/>
                          </a:solidFill>
                          <a:latin typeface="Avenir Next LT Pro" panose="020B0504020202020204" pitchFamily="34" charset="-94"/>
                        </a:rPr>
                        <a:t>Steering Control</a:t>
                      </a:r>
                    </a:p>
                  </a:txBody>
                  <a:tcPr/>
                </a:tc>
                <a:extLst>
                  <a:ext uri="{0D108BD9-81ED-4DB2-BD59-A6C34878D82A}">
                    <a16:rowId xmlns:a16="http://schemas.microsoft.com/office/drawing/2014/main" val="2091918013"/>
                  </a:ext>
                </a:extLst>
              </a:tr>
            </a:tbl>
          </a:graphicData>
        </a:graphic>
      </p:graphicFrame>
    </p:spTree>
    <p:extLst>
      <p:ext uri="{BB962C8B-B14F-4D97-AF65-F5344CB8AC3E}">
        <p14:creationId xmlns:p14="http://schemas.microsoft.com/office/powerpoint/2010/main" val="2397569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376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Elif Cemre DURGUT</dc:creator>
  <cp:lastModifiedBy>Elif Cemre DURGUT</cp:lastModifiedBy>
  <cp:revision>7</cp:revision>
  <dcterms:created xsi:type="dcterms:W3CDTF">2022-05-23T10:44:26Z</dcterms:created>
  <dcterms:modified xsi:type="dcterms:W3CDTF">2022-05-24T12:11:25Z</dcterms:modified>
</cp:coreProperties>
</file>