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77B6-92FB-C7E0-FA8A-2DD4CAC1B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2B2E65-548B-F819-4572-1DBDCD33B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9264D2-D636-167C-8C56-732B9C81AB2A}"/>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5" name="Footer Placeholder 4">
            <a:extLst>
              <a:ext uri="{FF2B5EF4-FFF2-40B4-BE49-F238E27FC236}">
                <a16:creationId xmlns:a16="http://schemas.microsoft.com/office/drawing/2014/main" id="{7097970E-B81B-582D-429E-807140C91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32F47-CDDB-8165-D056-EB5EEE8D7E58}"/>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156137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0838-541A-D847-FF97-FE34CA3497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5D862-6F4C-E94D-DE4E-522127BE5D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5324E-CB26-65BE-2792-D754FC8CEAD0}"/>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5" name="Footer Placeholder 4">
            <a:extLst>
              <a:ext uri="{FF2B5EF4-FFF2-40B4-BE49-F238E27FC236}">
                <a16:creationId xmlns:a16="http://schemas.microsoft.com/office/drawing/2014/main" id="{9C17CED3-3D9D-F981-2FBD-D2C3E55E4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F8C7C-195A-7F8D-62C1-376353E92E3F}"/>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258901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9A595-2C1A-897C-3F73-F66968DBC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5CEF79-C103-6F4C-F512-269113297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3CFF6-E5C7-5C50-A94F-AAD65D819C6B}"/>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5" name="Footer Placeholder 4">
            <a:extLst>
              <a:ext uri="{FF2B5EF4-FFF2-40B4-BE49-F238E27FC236}">
                <a16:creationId xmlns:a16="http://schemas.microsoft.com/office/drawing/2014/main" id="{61EBA211-FACD-F50D-8F23-2B79100FF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7EAE2-19B5-3B2E-53B7-E53A3A6DAAF0}"/>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265452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C4D3-27A6-77BD-4ABB-F8BF3C591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90862-9E8A-C704-D9F4-A2483F132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71967-6A3C-938D-9291-343A462D5D0C}"/>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5" name="Footer Placeholder 4">
            <a:extLst>
              <a:ext uri="{FF2B5EF4-FFF2-40B4-BE49-F238E27FC236}">
                <a16:creationId xmlns:a16="http://schemas.microsoft.com/office/drawing/2014/main" id="{1B46258B-03B8-B76B-A78F-3AD004F90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FD0EB-62CC-EA1F-E44F-304BD765DDEC}"/>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43311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F63C-9A71-BD6E-AB6D-16029A40C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684F56-E447-71C8-A7A1-BE80C3A04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C07DB-439F-AC0B-3919-9DD5ED642EF7}"/>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5" name="Footer Placeholder 4">
            <a:extLst>
              <a:ext uri="{FF2B5EF4-FFF2-40B4-BE49-F238E27FC236}">
                <a16:creationId xmlns:a16="http://schemas.microsoft.com/office/drawing/2014/main" id="{BEC8A40C-13DB-5666-AB4F-BFDC94129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8B680-18FB-19AD-BA97-0C70E79D6F7C}"/>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18052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D6FF-2E24-EC98-6057-EF425D7EFC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8A706-0ADE-84C8-3BF2-9C8A65D7A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CAAE3B-C7DE-9C9F-93D7-40241BCB8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9AE416-84DD-EA72-3076-47805C255E1D}"/>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6" name="Footer Placeholder 5">
            <a:extLst>
              <a:ext uri="{FF2B5EF4-FFF2-40B4-BE49-F238E27FC236}">
                <a16:creationId xmlns:a16="http://schemas.microsoft.com/office/drawing/2014/main" id="{173CB6B9-D6B5-ED07-347F-A98A18430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C56AA-5107-B251-A565-B856F6211702}"/>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229088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B318-3470-09C5-DB0E-5D9EEFC9CD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176D8E-B501-FAE0-81BA-EFB39B818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A0BF8-B485-16D1-3087-E9CA9C7F5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9F8849-FC7E-3D80-EAAC-71EC77D37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1F83C-4887-CFCD-0271-9B40DA82F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8AB526-2BB4-74CC-AD4B-FCE39B9C343E}"/>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8" name="Footer Placeholder 7">
            <a:extLst>
              <a:ext uri="{FF2B5EF4-FFF2-40B4-BE49-F238E27FC236}">
                <a16:creationId xmlns:a16="http://schemas.microsoft.com/office/drawing/2014/main" id="{30EF5B13-8F21-206F-E78B-60A8E32C1C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28EB4E-B0E7-80CE-9D7A-62806EC10CD9}"/>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29533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D663-F6A0-580B-9E06-4ABB6B71B7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A24CA-D066-814D-E253-EAEAFD21D75A}"/>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4" name="Footer Placeholder 3">
            <a:extLst>
              <a:ext uri="{FF2B5EF4-FFF2-40B4-BE49-F238E27FC236}">
                <a16:creationId xmlns:a16="http://schemas.microsoft.com/office/drawing/2014/main" id="{EC8A31EA-A88E-5D7A-C07B-BA8A794DB0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899C9-2BDF-274E-7CB4-6B26FC9D6374}"/>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64109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D5EDB-5C32-D25D-5FBC-10A555786491}"/>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3" name="Footer Placeholder 2">
            <a:extLst>
              <a:ext uri="{FF2B5EF4-FFF2-40B4-BE49-F238E27FC236}">
                <a16:creationId xmlns:a16="http://schemas.microsoft.com/office/drawing/2014/main" id="{AA112BF3-725A-8D10-87B7-DFAC6BA91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B1CB77-6B1B-1ECA-A69D-8460F688D10E}"/>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67091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0647-A09B-0644-E327-72790A497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F878A4-A9F3-021F-99B0-95DCC41E4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8208C9-21CC-E909-764C-4A00A11D2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73AD2-5A8C-D816-9AA6-F9CBC0FA98B2}"/>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6" name="Footer Placeholder 5">
            <a:extLst>
              <a:ext uri="{FF2B5EF4-FFF2-40B4-BE49-F238E27FC236}">
                <a16:creationId xmlns:a16="http://schemas.microsoft.com/office/drawing/2014/main" id="{723BEBFA-E5CC-DD7E-C022-BDDDBE202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336F2-11D7-4FAB-037C-1D30F579EE46}"/>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367556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096D-7B28-3E6E-742D-B7532E18D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2B14E3-60E7-1AA5-CFEC-060CEEAF60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782F0-5482-72C2-6634-5ABA28AAE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8CF5DF-5309-A192-6D56-EFB0073576E3}"/>
              </a:ext>
            </a:extLst>
          </p:cNvPr>
          <p:cNvSpPr>
            <a:spLocks noGrp="1"/>
          </p:cNvSpPr>
          <p:nvPr>
            <p:ph type="dt" sz="half" idx="10"/>
          </p:nvPr>
        </p:nvSpPr>
        <p:spPr/>
        <p:txBody>
          <a:bodyPr/>
          <a:lstStyle/>
          <a:p>
            <a:fld id="{04A7E274-6133-4E24-AF0A-AE66BA46301D}" type="datetimeFigureOut">
              <a:rPr lang="en-US" smtClean="0"/>
              <a:t>10/2/2022</a:t>
            </a:fld>
            <a:endParaRPr lang="en-US"/>
          </a:p>
        </p:txBody>
      </p:sp>
      <p:sp>
        <p:nvSpPr>
          <p:cNvPr id="6" name="Footer Placeholder 5">
            <a:extLst>
              <a:ext uri="{FF2B5EF4-FFF2-40B4-BE49-F238E27FC236}">
                <a16:creationId xmlns:a16="http://schemas.microsoft.com/office/drawing/2014/main" id="{2205F4EF-C944-BBF0-F992-28AE1D363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0E7AD-3A82-1C91-2D0F-5B90FB1C5AF9}"/>
              </a:ext>
            </a:extLst>
          </p:cNvPr>
          <p:cNvSpPr>
            <a:spLocks noGrp="1"/>
          </p:cNvSpPr>
          <p:nvPr>
            <p:ph type="sldNum" sz="quarter" idx="12"/>
          </p:nvPr>
        </p:nvSpPr>
        <p:spPr/>
        <p:txBody>
          <a:bodyPr/>
          <a:lstStyle/>
          <a:p>
            <a:fld id="{36F80BAE-A854-4FA3-8981-4A181186D910}" type="slidenum">
              <a:rPr lang="en-US" smtClean="0"/>
              <a:t>‹#›</a:t>
            </a:fld>
            <a:endParaRPr lang="en-US"/>
          </a:p>
        </p:txBody>
      </p:sp>
    </p:spTree>
    <p:extLst>
      <p:ext uri="{BB962C8B-B14F-4D97-AF65-F5344CB8AC3E}">
        <p14:creationId xmlns:p14="http://schemas.microsoft.com/office/powerpoint/2010/main" val="322725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504AA-B374-4692-362E-3CF35E1F0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62A42-5B67-4044-7966-45B831AC2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CD296-CE16-0825-0B44-E309266C5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7E274-6133-4E24-AF0A-AE66BA46301D}" type="datetimeFigureOut">
              <a:rPr lang="en-US" smtClean="0"/>
              <a:t>10/2/2022</a:t>
            </a:fld>
            <a:endParaRPr lang="en-US"/>
          </a:p>
        </p:txBody>
      </p:sp>
      <p:sp>
        <p:nvSpPr>
          <p:cNvPr id="5" name="Footer Placeholder 4">
            <a:extLst>
              <a:ext uri="{FF2B5EF4-FFF2-40B4-BE49-F238E27FC236}">
                <a16:creationId xmlns:a16="http://schemas.microsoft.com/office/drawing/2014/main" id="{A6845D0F-461B-2465-26AC-B28B17D94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91AF89-4F39-B5F0-DBFA-59B334692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80BAE-A854-4FA3-8981-4A181186D910}" type="slidenum">
              <a:rPr lang="en-US" smtClean="0"/>
              <a:t>‹#›</a:t>
            </a:fld>
            <a:endParaRPr lang="en-US"/>
          </a:p>
        </p:txBody>
      </p:sp>
    </p:spTree>
    <p:extLst>
      <p:ext uri="{BB962C8B-B14F-4D97-AF65-F5344CB8AC3E}">
        <p14:creationId xmlns:p14="http://schemas.microsoft.com/office/powerpoint/2010/main" val="2057109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file:///C:\Users\elifc\OneDrive\Masa&#252;st&#252;\staj\You%20can%20reach%20my%20full%20project%20via%20this%20link%20on%20GitLab"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0619F3-8D9C-09C6-0BDA-6234E838C5F2}"/>
              </a:ext>
            </a:extLst>
          </p:cNvPr>
          <p:cNvSpPr txBox="1"/>
          <p:nvPr/>
        </p:nvSpPr>
        <p:spPr>
          <a:xfrm>
            <a:off x="1010804" y="464705"/>
            <a:ext cx="9963150" cy="6063198"/>
          </a:xfrm>
          <a:prstGeom prst="rect">
            <a:avLst/>
          </a:prstGeom>
          <a:noFill/>
        </p:spPr>
        <p:txBody>
          <a:bodyPr wrap="square" rtlCol="0">
            <a:spAutoFit/>
          </a:bodyPr>
          <a:lstStyle/>
          <a:p>
            <a:pPr marL="0" marR="0" algn="ctr">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SECURE AND PRIVATE </a:t>
            </a:r>
            <a:r>
              <a:rPr lang="tr-TR" sz="1400" b="1" dirty="0">
                <a:latin typeface="Times New Roman" panose="02020603050405020304" pitchFamily="18" charset="0"/>
                <a:ea typeface="Calibri" panose="020F0502020204030204" pitchFamily="34" charset="0"/>
                <a:cs typeface="Times New Roman" panose="02020603050405020304" pitchFamily="18" charset="0"/>
              </a:rPr>
              <a:t>USER-BASED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KNN RECOMMENDER</a:t>
            </a:r>
            <a:endParaRPr lang="tr-TR"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800"/>
              </a:spcAft>
            </a:pP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THE ÉCOLE POLYTECHNIQUE FÉDÉRALE DE LAUSANNE (EPFL)</a:t>
            </a:r>
            <a:endParaRPr lang="tr-TR"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800"/>
              </a:spcAft>
            </a:pP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45 days (27.06.2022-28.08.2022)</a:t>
            </a: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Elif Cemre Durgut</a:t>
            </a: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Computer Science and Engineering</a:t>
            </a:r>
            <a:endParaRPr lang="tr-T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800"/>
              </a:spcAft>
            </a:pP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PROJECT OBJECTIVE &amp; EXPECTATIONS</a:t>
            </a:r>
            <a:endParaRPr lang="tr-TR"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Nowadays, many commercial websites use recommender systems which help them to increase their profits and helps users to pick items between thousands of them. Collaborative filtering is one of the most popular recommenders which makes recommendation based on user profile similarities. However, this method creates a privacy threat since it reaches user profiles </a:t>
            </a:r>
            <a:r>
              <a:rPr lang="en-US" sz="1400" dirty="0">
                <a:latin typeface="Times New Roman" panose="02020603050405020304" pitchFamily="18" charset="0"/>
                <a:ea typeface="Calibri" panose="020F0502020204030204" pitchFamily="34" charset="0"/>
                <a:cs typeface="Times New Roman" panose="02020603050405020304" pitchFamily="18" charset="0"/>
              </a:rPr>
              <a:t>and their preferences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This problem can be solved by using Software Guarded Extensions (SGX) by Intel which provides trusted enclaves to process profile information while preserving privacy. It is aimed at centralized K</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recommender that uses Intel SGX and measuring the overhead of using SGX. It is expected that the overhead of SGX will be little.</a:t>
            </a: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OUTCOMES</a:t>
            </a:r>
            <a:endParaRPr lang="tr-TR"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Secure and private user based collaborative filtering K-</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nn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recommendation system is developed and accessible on </a:t>
            </a:r>
            <a:r>
              <a:rPr lang="en-US" sz="14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GitLab</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latency-throughput tests of SGX and non-SGX servers are written with the cases of 10, 100 and 1000 requests being sent at a time.</a:t>
            </a: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As a result, it is found that the average time taken per request increases as the total number of requests increases.  </a:t>
            </a: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comparison of non-SGX and SGX systems is ongoing.</a:t>
            </a:r>
            <a:endParaRPr lang="tr-T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4999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229</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Elif Cemre DURGUT</dc:creator>
  <cp:lastModifiedBy>Elif Cemre DURGUT</cp:lastModifiedBy>
  <cp:revision>5</cp:revision>
  <dcterms:created xsi:type="dcterms:W3CDTF">2022-10-02T13:07:29Z</dcterms:created>
  <dcterms:modified xsi:type="dcterms:W3CDTF">2022-10-02T13:29:27Z</dcterms:modified>
</cp:coreProperties>
</file>