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0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52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43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D93E7F-6694-44F2-830B-F5310C6F1EA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ED45FD-A30E-4068-8506-8E57343A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62100" y="2548463"/>
            <a:ext cx="9068586" cy="2590800"/>
          </a:xfrm>
        </p:spPr>
        <p:txBody>
          <a:bodyPr/>
          <a:lstStyle/>
          <a:p>
            <a:r>
              <a:rPr lang="en-US" sz="4400" dirty="0"/>
              <a:t>Playing Card </a:t>
            </a:r>
            <a:r>
              <a:rPr lang="en-US" sz="4400" dirty="0" smtClean="0"/>
              <a:t>Detection</a:t>
            </a:r>
            <a:r>
              <a:rPr lang="tr-TR" sz="4400" dirty="0" smtClean="0"/>
              <a:t> </a:t>
            </a:r>
            <a:br>
              <a:rPr lang="tr-TR" sz="4400" dirty="0" smtClean="0"/>
            </a:br>
            <a:r>
              <a:rPr lang="tr-TR" sz="4400" dirty="0" smtClean="0"/>
              <a:t>&amp;</a:t>
            </a:r>
            <a:br>
              <a:rPr lang="tr-TR" sz="4400" dirty="0" smtClean="0"/>
            </a:br>
            <a:r>
              <a:rPr lang="en-US" sz="4400" dirty="0" smtClean="0"/>
              <a:t> </a:t>
            </a:r>
            <a:r>
              <a:rPr lang="en-US" sz="4400" dirty="0"/>
              <a:t>Identification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Project </a:t>
            </a:r>
            <a:r>
              <a:rPr lang="tr-TR" dirty="0" err="1" smtClean="0"/>
              <a:t>Goals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206240"/>
          </a:xfrm>
        </p:spPr>
        <p:txBody>
          <a:bodyPr/>
          <a:lstStyle/>
          <a:p>
            <a:pPr algn="ctr"/>
            <a:r>
              <a:rPr lang="tr-TR" dirty="0" err="1" smtClean="0"/>
              <a:t>Detecting</a:t>
            </a:r>
            <a:r>
              <a:rPr lang="tr-TR" dirty="0" smtClean="0"/>
              <a:t> </a:t>
            </a:r>
            <a:r>
              <a:rPr lang="tr-TR" dirty="0" err="1" smtClean="0"/>
              <a:t>boundary</a:t>
            </a:r>
            <a:r>
              <a:rPr lang="tr-TR" dirty="0" smtClean="0"/>
              <a:t> of </a:t>
            </a:r>
            <a:r>
              <a:rPr lang="tr-TR" dirty="0" err="1" smtClean="0"/>
              <a:t>playing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in an </a:t>
            </a:r>
            <a:r>
              <a:rPr lang="tr-TR" dirty="0" err="1" smtClean="0"/>
              <a:t>image</a:t>
            </a:r>
            <a:endParaRPr lang="tr-TR" dirty="0" smtClean="0"/>
          </a:p>
          <a:p>
            <a:pPr algn="ctr"/>
            <a:r>
              <a:rPr lang="tr-TR" dirty="0" err="1" smtClean="0"/>
              <a:t>Identify</a:t>
            </a:r>
            <a:r>
              <a:rPr lang="tr-TR" dirty="0" smtClean="0"/>
              <a:t> </a:t>
            </a:r>
            <a:r>
              <a:rPr lang="tr-TR" dirty="0" err="1" smtClean="0"/>
              <a:t>suit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endParaRPr lang="tr-TR" dirty="0" smtClean="0"/>
          </a:p>
          <a:p>
            <a:pPr algn="ctr"/>
            <a:r>
              <a:rPr lang="tr-TR" dirty="0" err="1" smtClean="0"/>
              <a:t>Identify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endParaRPr lang="tr-TR" dirty="0" smtClean="0"/>
          </a:p>
          <a:p>
            <a:pPr algn="ctr"/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success</a:t>
            </a:r>
            <a:r>
              <a:rPr lang="tr-TR" dirty="0" smtClean="0"/>
              <a:t> rate </a:t>
            </a:r>
            <a:r>
              <a:rPr lang="tr-TR" dirty="0" err="1" smtClean="0"/>
              <a:t>thanks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F-</a:t>
            </a:r>
            <a:r>
              <a:rPr lang="tr-TR" dirty="0" err="1" smtClean="0"/>
              <a:t>score</a:t>
            </a:r>
            <a:r>
              <a:rPr lang="tr-TR" dirty="0" smtClean="0"/>
              <a:t> </a:t>
            </a:r>
          </a:p>
          <a:p>
            <a:pPr algn="ctr"/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38" y="3461112"/>
            <a:ext cx="4872174" cy="27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1703"/>
          </a:xfrm>
        </p:spPr>
        <p:txBody>
          <a:bodyPr/>
          <a:lstStyle/>
          <a:p>
            <a:pPr algn="ctr"/>
            <a:r>
              <a:rPr lang="tr-TR" dirty="0" err="1" smtClean="0"/>
              <a:t>Playing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6800" y="2403566"/>
            <a:ext cx="10058400" cy="3631474"/>
          </a:xfrm>
        </p:spPr>
        <p:txBody>
          <a:bodyPr/>
          <a:lstStyle/>
          <a:p>
            <a:pPr marL="274320" lvl="1" indent="0" algn="ctr">
              <a:buNone/>
            </a:pPr>
            <a:r>
              <a:rPr lang="tr-TR" sz="2000" b="1" dirty="0" err="1" smtClean="0"/>
              <a:t>Contrast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enhancement</a:t>
            </a:r>
            <a:r>
              <a:rPr lang="tr-TR" sz="2000" b="1" dirty="0" smtClean="0"/>
              <a:t> </a:t>
            </a:r>
          </a:p>
          <a:p>
            <a:pPr marL="274320" lvl="1" indent="0">
              <a:buNone/>
            </a:pPr>
            <a:endParaRPr lang="tr-TR" dirty="0"/>
          </a:p>
          <a:p>
            <a:pPr lvl="1" algn="ctr"/>
            <a:r>
              <a:rPr lang="tr-TR" dirty="0" smtClean="0"/>
              <a:t> </a:t>
            </a:r>
            <a:r>
              <a:rPr lang="tr-TR" sz="1800" dirty="0" smtClean="0"/>
              <a:t>i </a:t>
            </a:r>
            <a:r>
              <a:rPr lang="tr-TR" sz="1800" dirty="0" err="1" smtClean="0"/>
              <a:t>apply</a:t>
            </a:r>
            <a:r>
              <a:rPr lang="tr-TR" sz="1800" dirty="0"/>
              <a:t>  </a:t>
            </a:r>
            <a:r>
              <a:rPr lang="tr-TR" sz="1800" dirty="0" err="1" smtClean="0"/>
              <a:t>histogram</a:t>
            </a:r>
            <a:r>
              <a:rPr lang="tr-TR" sz="1800" dirty="0" smtClean="0"/>
              <a:t> </a:t>
            </a:r>
            <a:r>
              <a:rPr lang="tr-TR" sz="1800" dirty="0" err="1" smtClean="0"/>
              <a:t>equalization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make</a:t>
            </a:r>
            <a:r>
              <a:rPr lang="tr-TR" sz="1800" dirty="0" smtClean="0"/>
              <a:t> </a:t>
            </a:r>
            <a:r>
              <a:rPr lang="tr-TR" sz="1800" dirty="0" err="1" smtClean="0"/>
              <a:t>each</a:t>
            </a:r>
            <a:r>
              <a:rPr lang="tr-TR" sz="1800" dirty="0" smtClean="0"/>
              <a:t> </a:t>
            </a:r>
            <a:r>
              <a:rPr lang="tr-TR" sz="1800" dirty="0" err="1" smtClean="0"/>
              <a:t>card</a:t>
            </a:r>
            <a:r>
              <a:rPr lang="tr-TR" sz="1800" dirty="0" smtClean="0"/>
              <a:t> </a:t>
            </a:r>
            <a:r>
              <a:rPr lang="tr-TR" sz="1800" dirty="0" err="1" smtClean="0"/>
              <a:t>more</a:t>
            </a:r>
            <a:r>
              <a:rPr lang="tr-TR" sz="1800" dirty="0" smtClean="0"/>
              <a:t> </a:t>
            </a:r>
            <a:r>
              <a:rPr lang="tr-TR" sz="1800" dirty="0" err="1" smtClean="0"/>
              <a:t>visible</a:t>
            </a:r>
            <a:r>
              <a:rPr lang="tr-TR" sz="1800" dirty="0" smtClean="0"/>
              <a:t>.</a:t>
            </a:r>
          </a:p>
          <a:p>
            <a:pPr lvl="1" algn="ctr"/>
            <a:r>
              <a:rPr lang="tr-TR" sz="1800" dirty="0" err="1"/>
              <a:t>i</a:t>
            </a:r>
            <a:r>
              <a:rPr lang="tr-TR" sz="1800" dirty="0" err="1" smtClean="0"/>
              <a:t>madjust</a:t>
            </a:r>
            <a:r>
              <a:rPr lang="tr-TR" sz="1800" dirty="0" smtClean="0"/>
              <a:t> ()</a:t>
            </a:r>
          </a:p>
          <a:p>
            <a:pPr marL="274320" lvl="1" indent="0">
              <a:buNone/>
            </a:pPr>
            <a:endParaRPr lang="tr-TR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0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Playing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6800" y="2586446"/>
            <a:ext cx="10058400" cy="344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 err="1" smtClean="0"/>
              <a:t>Binary</a:t>
            </a:r>
            <a:r>
              <a:rPr lang="tr-TR" sz="2000" b="1" dirty="0" smtClean="0"/>
              <a:t> Image </a:t>
            </a:r>
            <a:r>
              <a:rPr lang="tr-TR" sz="2000" b="1" dirty="0" err="1" smtClean="0"/>
              <a:t>Thresholding</a:t>
            </a:r>
            <a:endParaRPr lang="tr-TR" sz="2000" b="1" dirty="0" smtClean="0"/>
          </a:p>
          <a:p>
            <a:r>
              <a:rPr lang="en-US" sz="2000" dirty="0"/>
              <a:t>Binary </a:t>
            </a:r>
            <a:r>
              <a:rPr lang="en-US" sz="2000" dirty="0" err="1"/>
              <a:t>thresholding</a:t>
            </a:r>
            <a:r>
              <a:rPr lang="en-US" sz="2000" dirty="0"/>
              <a:t> was performed using Otsu’s method. </a:t>
            </a:r>
            <a:endParaRPr lang="tr-TR" sz="2000" dirty="0" smtClean="0"/>
          </a:p>
          <a:p>
            <a:r>
              <a:rPr lang="tr-TR" sz="2000" dirty="0" smtClean="0"/>
              <a:t>0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values</a:t>
            </a:r>
            <a:r>
              <a:rPr lang="tr-TR" sz="2000" dirty="0" smtClean="0"/>
              <a:t> </a:t>
            </a:r>
            <a:r>
              <a:rPr lang="tr-TR" sz="2000" dirty="0" err="1" smtClean="0"/>
              <a:t>which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below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certain</a:t>
            </a:r>
            <a:r>
              <a:rPr lang="tr-TR" sz="2000" dirty="0" smtClean="0"/>
              <a:t> </a:t>
            </a:r>
            <a:r>
              <a:rPr lang="tr-TR" sz="2000" dirty="0" err="1" smtClean="0"/>
              <a:t>value</a:t>
            </a:r>
            <a:r>
              <a:rPr lang="tr-TR" sz="2000" dirty="0" smtClean="0"/>
              <a:t> (</a:t>
            </a:r>
            <a:r>
              <a:rPr lang="tr-TR" sz="2000" dirty="0" err="1" smtClean="0"/>
              <a:t>black</a:t>
            </a:r>
            <a:r>
              <a:rPr lang="tr-TR" sz="2000" dirty="0" smtClean="0"/>
              <a:t>)</a:t>
            </a:r>
          </a:p>
          <a:p>
            <a:r>
              <a:rPr lang="tr-TR" sz="2000" dirty="0" smtClean="0"/>
              <a:t>1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values</a:t>
            </a:r>
            <a:r>
              <a:rPr lang="tr-TR" sz="2000" dirty="0" smtClean="0"/>
              <a:t> </a:t>
            </a:r>
            <a:r>
              <a:rPr lang="tr-TR" sz="2000" dirty="0" err="1" smtClean="0"/>
              <a:t>which</a:t>
            </a:r>
            <a:r>
              <a:rPr lang="tr-TR" sz="2000" dirty="0" smtClean="0"/>
              <a:t> </a:t>
            </a:r>
            <a:r>
              <a:rPr lang="tr-TR" sz="2000" dirty="0" err="1" smtClean="0"/>
              <a:t>above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certain</a:t>
            </a:r>
            <a:r>
              <a:rPr lang="tr-TR" sz="2000" dirty="0" smtClean="0"/>
              <a:t> </a:t>
            </a:r>
            <a:r>
              <a:rPr lang="tr-TR" sz="2000" dirty="0" err="1" smtClean="0"/>
              <a:t>value</a:t>
            </a:r>
            <a:r>
              <a:rPr lang="tr-TR" sz="2000" dirty="0" smtClean="0"/>
              <a:t> (</a:t>
            </a:r>
            <a:r>
              <a:rPr lang="tr-TR" sz="2000" dirty="0" err="1" smtClean="0"/>
              <a:t>white</a:t>
            </a:r>
            <a:r>
              <a:rPr lang="tr-TR" sz="2000" dirty="0" smtClean="0"/>
              <a:t>)</a:t>
            </a:r>
            <a:endParaRPr lang="en-US" sz="2000" dirty="0"/>
          </a:p>
        </p:txBody>
      </p:sp>
      <p:pic>
        <p:nvPicPr>
          <p:cNvPr id="4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117" y="2264638"/>
            <a:ext cx="3005190" cy="286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3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Playing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6800" y="2769326"/>
            <a:ext cx="10058400" cy="3265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b="1" dirty="0" err="1" smtClean="0"/>
              <a:t>Noise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Removing</a:t>
            </a:r>
            <a:endParaRPr lang="tr-TR" sz="2000" b="1" dirty="0" smtClean="0"/>
          </a:p>
          <a:p>
            <a:pPr algn="ctr"/>
            <a:r>
              <a:rPr lang="tr-TR" sz="2000" dirty="0" err="1" smtClean="0"/>
              <a:t>Apply</a:t>
            </a:r>
            <a:r>
              <a:rPr lang="tr-TR" sz="2000" dirty="0" smtClean="0"/>
              <a:t> </a:t>
            </a:r>
            <a:r>
              <a:rPr lang="tr-TR" sz="2000" dirty="0" err="1" smtClean="0"/>
              <a:t>Gaussian</a:t>
            </a:r>
            <a:r>
              <a:rPr lang="tr-TR" sz="2000" dirty="0" smtClean="0"/>
              <a:t> </a:t>
            </a:r>
            <a:r>
              <a:rPr lang="tr-TR" sz="2000" dirty="0" err="1" smtClean="0"/>
              <a:t>filter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median</a:t>
            </a:r>
            <a:r>
              <a:rPr lang="tr-TR" sz="2000" dirty="0" smtClean="0"/>
              <a:t> </a:t>
            </a:r>
            <a:r>
              <a:rPr lang="tr-TR" sz="2000" dirty="0" err="1" smtClean="0"/>
              <a:t>filter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remove</a:t>
            </a:r>
            <a:r>
              <a:rPr lang="tr-TR" sz="2000" dirty="0" smtClean="0"/>
              <a:t> </a:t>
            </a:r>
            <a:r>
              <a:rPr lang="tr-TR" sz="2000" dirty="0" err="1" smtClean="0"/>
              <a:t>noises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background.</a:t>
            </a:r>
          </a:p>
          <a:p>
            <a:pPr algn="ctr"/>
            <a:endParaRPr lang="tr-TR" sz="2000" dirty="0"/>
          </a:p>
          <a:p>
            <a:pPr algn="ctr"/>
            <a:r>
              <a:rPr lang="tr-TR" sz="2000" dirty="0" err="1"/>
              <a:t>b</a:t>
            </a:r>
            <a:r>
              <a:rPr lang="tr-TR" sz="2000" dirty="0" err="1" smtClean="0"/>
              <a:t>wlabel</a:t>
            </a:r>
            <a:r>
              <a:rPr lang="tr-TR" sz="2000" dirty="0" smtClean="0"/>
              <a:t>(): i </a:t>
            </a:r>
            <a:r>
              <a:rPr lang="tr-TR" sz="2000" dirty="0" err="1"/>
              <a:t>l</a:t>
            </a:r>
            <a:r>
              <a:rPr lang="tr-TR" sz="2000" dirty="0" err="1" smtClean="0"/>
              <a:t>abelled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number</a:t>
            </a:r>
            <a:r>
              <a:rPr lang="tr-TR" sz="2000" dirty="0" smtClean="0"/>
              <a:t> of </a:t>
            </a:r>
            <a:r>
              <a:rPr lang="tr-TR" sz="2000" dirty="0" err="1" smtClean="0"/>
              <a:t>cards</a:t>
            </a:r>
            <a:r>
              <a:rPr lang="tr-TR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18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Playing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020846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err="1" smtClean="0"/>
              <a:t>Regionprops</a:t>
            </a:r>
            <a:endParaRPr lang="tr-TR" sz="2000" b="1" dirty="0" smtClean="0"/>
          </a:p>
          <a:p>
            <a:r>
              <a:rPr lang="tr-TR" sz="2000" dirty="0" err="1" smtClean="0"/>
              <a:t>Use</a:t>
            </a:r>
            <a:r>
              <a:rPr lang="tr-TR" sz="2000" dirty="0" smtClean="0"/>
              <a:t> </a:t>
            </a:r>
            <a:r>
              <a:rPr lang="tr-TR" sz="2000" dirty="0" err="1" smtClean="0"/>
              <a:t>bounding</a:t>
            </a:r>
            <a:r>
              <a:rPr lang="tr-TR" sz="2000" dirty="0" smtClean="0"/>
              <a:t> </a:t>
            </a:r>
            <a:r>
              <a:rPr lang="tr-TR" sz="2000" dirty="0" err="1" smtClean="0"/>
              <a:t>box</a:t>
            </a:r>
            <a:r>
              <a:rPr lang="tr-TR" sz="2000" dirty="0" smtClean="0"/>
              <a:t> </a:t>
            </a:r>
            <a:r>
              <a:rPr lang="tr-TR" sz="2000" dirty="0" err="1" smtClean="0"/>
              <a:t>property</a:t>
            </a:r>
            <a:r>
              <a:rPr lang="tr-TR" sz="2000" dirty="0" smtClean="0"/>
              <a:t> of </a:t>
            </a:r>
            <a:r>
              <a:rPr lang="tr-TR" sz="2000" dirty="0" err="1" smtClean="0"/>
              <a:t>regionprops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find</a:t>
            </a:r>
            <a:r>
              <a:rPr lang="tr-TR" sz="2000" dirty="0" smtClean="0"/>
              <a:t> </a:t>
            </a:r>
            <a:r>
              <a:rPr lang="tr-TR" sz="2000" dirty="0" err="1" smtClean="0"/>
              <a:t>each</a:t>
            </a:r>
            <a:r>
              <a:rPr lang="tr-TR" sz="2000" dirty="0" smtClean="0"/>
              <a:t> </a:t>
            </a:r>
            <a:r>
              <a:rPr lang="tr-TR" sz="2000" dirty="0" err="1" smtClean="0"/>
              <a:t>card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image</a:t>
            </a:r>
            <a:endParaRPr lang="tr-TR" sz="2000" dirty="0" smtClean="0"/>
          </a:p>
          <a:p>
            <a:r>
              <a:rPr lang="tr-TR" sz="2000" dirty="0" err="1" smtClean="0"/>
              <a:t>Generate</a:t>
            </a:r>
            <a:r>
              <a:rPr lang="tr-TR" sz="2000" dirty="0" smtClean="0"/>
              <a:t> </a:t>
            </a:r>
            <a:r>
              <a:rPr lang="tr-TR" sz="2000" dirty="0" err="1" smtClean="0"/>
              <a:t>subimage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each</a:t>
            </a:r>
            <a:r>
              <a:rPr lang="tr-TR" sz="2000" dirty="0" smtClean="0"/>
              <a:t> </a:t>
            </a:r>
            <a:r>
              <a:rPr lang="tr-TR" sz="2000" dirty="0" err="1" smtClean="0"/>
              <a:t>card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have</a:t>
            </a:r>
            <a:r>
              <a:rPr lang="tr-TR" sz="2000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45" y="3281291"/>
            <a:ext cx="4136393" cy="24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Playing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02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 err="1" smtClean="0"/>
              <a:t>Canny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Edge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Detection</a:t>
            </a:r>
            <a:endParaRPr lang="tr-TR" sz="2000" b="1" dirty="0" smtClean="0"/>
          </a:p>
          <a:p>
            <a:r>
              <a:rPr lang="tr-TR" sz="2000" dirty="0" err="1" smtClean="0"/>
              <a:t>Find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edges</a:t>
            </a:r>
            <a:r>
              <a:rPr lang="tr-TR" sz="2000" dirty="0" smtClean="0"/>
              <a:t> of </a:t>
            </a:r>
            <a:r>
              <a:rPr lang="tr-TR" sz="2000" dirty="0" err="1" smtClean="0"/>
              <a:t>each</a:t>
            </a:r>
            <a:r>
              <a:rPr lang="tr-TR" sz="2000" dirty="0" smtClean="0"/>
              <a:t> </a:t>
            </a:r>
            <a:r>
              <a:rPr lang="tr-TR" sz="2000" dirty="0" err="1" smtClean="0"/>
              <a:t>subimage</a:t>
            </a:r>
            <a:r>
              <a:rPr lang="tr-TR" sz="2000" dirty="0" smtClean="0"/>
              <a:t> </a:t>
            </a:r>
            <a:r>
              <a:rPr lang="tr-TR" sz="2000" dirty="0" err="1" smtClean="0"/>
              <a:t>which</a:t>
            </a:r>
            <a:r>
              <a:rPr lang="tr-TR" sz="2000" dirty="0" smtClean="0"/>
              <a:t> is </a:t>
            </a:r>
          </a:p>
          <a:p>
            <a:r>
              <a:rPr lang="tr-TR" sz="2000" dirty="0" err="1" smtClean="0"/>
              <a:t>located</a:t>
            </a:r>
            <a:r>
              <a:rPr lang="tr-TR" sz="2000" dirty="0" smtClean="0"/>
              <a:t> in </a:t>
            </a:r>
            <a:r>
              <a:rPr lang="tr-TR" sz="2000" dirty="0" err="1" smtClean="0"/>
              <a:t>boundary</a:t>
            </a:r>
            <a:r>
              <a:rPr lang="tr-TR" sz="2000" dirty="0" smtClean="0"/>
              <a:t> </a:t>
            </a:r>
            <a:r>
              <a:rPr lang="tr-TR" sz="2000" dirty="0" err="1" smtClean="0"/>
              <a:t>boxes</a:t>
            </a:r>
            <a:r>
              <a:rPr lang="tr-TR" sz="2000" dirty="0" smtClean="0"/>
              <a:t>.</a:t>
            </a:r>
          </a:p>
          <a:p>
            <a:r>
              <a:rPr lang="tr-TR" sz="2000" dirty="0" err="1" smtClean="0"/>
              <a:t>Threshold</a:t>
            </a:r>
            <a:r>
              <a:rPr lang="tr-TR" sz="2000" dirty="0" smtClean="0"/>
              <a:t> : 0.5</a:t>
            </a:r>
            <a:endParaRPr lang="en-US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09" y="1889814"/>
            <a:ext cx="3336383" cy="3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6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Playing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6800" y="1907177"/>
            <a:ext cx="10058400" cy="4127863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err="1" smtClean="0"/>
              <a:t>Line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Detection</a:t>
            </a:r>
            <a:endParaRPr lang="tr-TR" sz="2000" b="1" dirty="0" smtClean="0"/>
          </a:p>
          <a:p>
            <a:r>
              <a:rPr lang="tr-TR" sz="2000" dirty="0" err="1" smtClean="0"/>
              <a:t>Use</a:t>
            </a:r>
            <a:r>
              <a:rPr lang="tr-TR" sz="2000" dirty="0" smtClean="0"/>
              <a:t> </a:t>
            </a:r>
            <a:r>
              <a:rPr lang="tr-TR" sz="2000" dirty="0" err="1" smtClean="0"/>
              <a:t>hought</a:t>
            </a:r>
            <a:r>
              <a:rPr lang="tr-TR" sz="2000" dirty="0" smtClean="0"/>
              <a:t> </a:t>
            </a:r>
            <a:r>
              <a:rPr lang="tr-TR" sz="2000" dirty="0" err="1"/>
              <a:t>t</a:t>
            </a:r>
            <a:r>
              <a:rPr lang="tr-TR" sz="2000" dirty="0" err="1" smtClean="0"/>
              <a:t>ransform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find</a:t>
            </a:r>
            <a:r>
              <a:rPr lang="tr-TR" sz="2000" dirty="0" smtClean="0"/>
              <a:t> </a:t>
            </a:r>
            <a:r>
              <a:rPr lang="tr-TR" sz="2000" dirty="0" err="1" smtClean="0"/>
              <a:t>lines</a:t>
            </a:r>
            <a:r>
              <a:rPr lang="tr-TR" sz="2000" dirty="0" smtClean="0"/>
              <a:t> in </a:t>
            </a:r>
            <a:r>
              <a:rPr lang="tr-TR" sz="2000" dirty="0" err="1" smtClean="0"/>
              <a:t>subimages</a:t>
            </a:r>
            <a:r>
              <a:rPr lang="tr-TR" sz="2000" dirty="0" smtClean="0"/>
              <a:t> </a:t>
            </a:r>
          </a:p>
          <a:p>
            <a:pPr marL="0" indent="0">
              <a:buNone/>
            </a:pPr>
            <a:r>
              <a:rPr lang="tr-TR" sz="2000" dirty="0" smtClean="0"/>
              <a:t>(</a:t>
            </a:r>
            <a:r>
              <a:rPr lang="tr-TR" sz="2000" dirty="0" err="1" smtClean="0"/>
              <a:t>i.e</a:t>
            </a:r>
            <a:r>
              <a:rPr lang="tr-TR" sz="2000" dirty="0" smtClean="0"/>
              <a:t> </a:t>
            </a:r>
            <a:r>
              <a:rPr lang="tr-TR" sz="2000" dirty="0" err="1" smtClean="0"/>
              <a:t>edges</a:t>
            </a:r>
            <a:r>
              <a:rPr lang="tr-TR" sz="2000" dirty="0" smtClean="0"/>
              <a:t> of </a:t>
            </a:r>
            <a:r>
              <a:rPr lang="tr-TR" sz="2000" dirty="0" err="1" smtClean="0"/>
              <a:t>cards</a:t>
            </a:r>
            <a:r>
              <a:rPr lang="tr-TR" sz="2000" dirty="0" smtClean="0"/>
              <a:t>).</a:t>
            </a:r>
          </a:p>
          <a:p>
            <a:r>
              <a:rPr lang="tr-TR" sz="2000" dirty="0" err="1"/>
              <a:t>h</a:t>
            </a:r>
            <a:r>
              <a:rPr lang="tr-TR" sz="2000" dirty="0" err="1" smtClean="0"/>
              <a:t>oughlines</a:t>
            </a:r>
            <a:r>
              <a:rPr lang="tr-TR" sz="2000" dirty="0" smtClean="0"/>
              <a:t>()</a:t>
            </a:r>
          </a:p>
          <a:p>
            <a:r>
              <a:rPr lang="tr-TR" sz="2000" dirty="0" err="1"/>
              <a:t>h</a:t>
            </a:r>
            <a:r>
              <a:rPr lang="tr-TR" sz="2000" dirty="0" err="1" smtClean="0"/>
              <a:t>oughkpeaks</a:t>
            </a:r>
            <a:r>
              <a:rPr lang="tr-TR" sz="2000" dirty="0" smtClean="0"/>
              <a:t>()</a:t>
            </a:r>
          </a:p>
          <a:p>
            <a:pPr marL="0" indent="0">
              <a:buNone/>
            </a:pPr>
            <a:endParaRPr lang="tr-TR" sz="2000" dirty="0" smtClean="0"/>
          </a:p>
          <a:p>
            <a:pPr algn="ctr"/>
            <a:endParaRPr lang="tr-TR" b="1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30" y="2014194"/>
            <a:ext cx="3080575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3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Playing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b="1" dirty="0" err="1" smtClean="0"/>
              <a:t>Rotation</a:t>
            </a:r>
            <a:endParaRPr lang="tr-TR" sz="2000" b="1" dirty="0" smtClean="0"/>
          </a:p>
          <a:p>
            <a:pPr algn="ctr"/>
            <a:r>
              <a:rPr lang="tr-TR" sz="2000" dirty="0" err="1" smtClean="0"/>
              <a:t>Find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rotating</a:t>
            </a:r>
            <a:r>
              <a:rPr lang="tr-TR" sz="2000" dirty="0" smtClean="0"/>
              <a:t> </a:t>
            </a:r>
            <a:r>
              <a:rPr lang="tr-TR" sz="2000" dirty="0" err="1" smtClean="0"/>
              <a:t>angle</a:t>
            </a:r>
            <a:r>
              <a:rPr lang="tr-TR" sz="2000" dirty="0" smtClean="0"/>
              <a:t> </a:t>
            </a:r>
            <a:r>
              <a:rPr lang="tr-TR" sz="2000" dirty="0" err="1" smtClean="0"/>
              <a:t>thanks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property</a:t>
            </a:r>
            <a:r>
              <a:rPr lang="tr-TR" sz="2000" dirty="0" smtClean="0"/>
              <a:t> of </a:t>
            </a:r>
            <a:r>
              <a:rPr lang="tr-TR" sz="2000" dirty="0" err="1" smtClean="0"/>
              <a:t>regionprop</a:t>
            </a:r>
            <a:endParaRPr lang="tr-TR" sz="2000" dirty="0"/>
          </a:p>
          <a:p>
            <a:pPr algn="ctr"/>
            <a:r>
              <a:rPr lang="tr-TR" sz="2000" dirty="0" err="1" smtClean="0"/>
              <a:t>Rotate</a:t>
            </a:r>
            <a:r>
              <a:rPr lang="tr-TR" sz="2000" dirty="0" smtClean="0"/>
              <a:t> </a:t>
            </a:r>
            <a:r>
              <a:rPr lang="tr-TR" sz="2000" dirty="0" err="1" smtClean="0"/>
              <a:t>each</a:t>
            </a:r>
            <a:r>
              <a:rPr lang="tr-TR" sz="2000" dirty="0" smtClean="0"/>
              <a:t> </a:t>
            </a:r>
            <a:r>
              <a:rPr lang="tr-TR" sz="2000" dirty="0" err="1" smtClean="0"/>
              <a:t>card</a:t>
            </a:r>
            <a:r>
              <a:rPr lang="tr-TR" sz="2000" dirty="0" smtClean="0"/>
              <a:t> </a:t>
            </a:r>
            <a:r>
              <a:rPr lang="tr-TR" sz="2000" dirty="0" err="1" smtClean="0"/>
              <a:t>according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angle</a:t>
            </a:r>
            <a:r>
              <a:rPr lang="tr-TR" sz="2000" dirty="0"/>
              <a:t> </a:t>
            </a:r>
            <a:r>
              <a:rPr lang="tr-TR" sz="2000" dirty="0" smtClean="0"/>
              <a:t> </a:t>
            </a:r>
          </a:p>
          <a:p>
            <a:pPr algn="ctr"/>
            <a:r>
              <a:rPr lang="tr-TR" sz="2000" dirty="0" err="1" smtClean="0"/>
              <a:t>Crop</a:t>
            </a:r>
            <a:r>
              <a:rPr lang="tr-TR" sz="2000" dirty="0" smtClean="0"/>
              <a:t> </a:t>
            </a:r>
            <a:r>
              <a:rPr lang="tr-TR" sz="2000" dirty="0" err="1" smtClean="0"/>
              <a:t>each</a:t>
            </a:r>
            <a:r>
              <a:rPr lang="tr-TR" sz="2000" dirty="0" smtClean="0"/>
              <a:t> </a:t>
            </a:r>
            <a:r>
              <a:rPr lang="tr-TR" sz="2000" dirty="0" err="1" smtClean="0"/>
              <a:t>card</a:t>
            </a:r>
            <a:r>
              <a:rPr lang="tr-TR" sz="2000" dirty="0" smtClean="0"/>
              <a:t> </a:t>
            </a:r>
            <a:r>
              <a:rPr lang="tr-TR" sz="2000" dirty="0" err="1" smtClean="0"/>
              <a:t>from</a:t>
            </a:r>
            <a:r>
              <a:rPr lang="tr-TR" sz="2000" dirty="0" smtClean="0"/>
              <a:t> </a:t>
            </a:r>
            <a:r>
              <a:rPr lang="tr-TR" sz="2000" dirty="0" err="1" smtClean="0"/>
              <a:t>their</a:t>
            </a:r>
            <a:r>
              <a:rPr lang="tr-TR" sz="2000" dirty="0" smtClean="0"/>
              <a:t> </a:t>
            </a:r>
            <a:r>
              <a:rPr lang="tr-TR" sz="2000" dirty="0" err="1" smtClean="0"/>
              <a:t>edges</a:t>
            </a:r>
            <a:endParaRPr lang="tr-TR" sz="2000" dirty="0" smtClean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7600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bu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u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u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206</Words>
  <Application>Microsoft Office PowerPoint</Application>
  <PresentationFormat>Geniş ekran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Sabun</vt:lpstr>
      <vt:lpstr>Playing Card Detection  &amp;  Identification </vt:lpstr>
      <vt:lpstr>Project Goals</vt:lpstr>
      <vt:lpstr>Playing Card Detection</vt:lpstr>
      <vt:lpstr>Playing Card Detection</vt:lpstr>
      <vt:lpstr>Playing Card Detection</vt:lpstr>
      <vt:lpstr>Playing Card Detection</vt:lpstr>
      <vt:lpstr>Playing Card Detection</vt:lpstr>
      <vt:lpstr>Playing Card Detection</vt:lpstr>
      <vt:lpstr>Playing Card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Card Detection  &amp;  Identification</dc:title>
  <dc:creator>duranelif89@gmail.com</dc:creator>
  <cp:lastModifiedBy>duranelif89@gmail.com</cp:lastModifiedBy>
  <cp:revision>11</cp:revision>
  <dcterms:created xsi:type="dcterms:W3CDTF">2020-06-04T11:44:23Z</dcterms:created>
  <dcterms:modified xsi:type="dcterms:W3CDTF">2020-06-04T13:21:05Z</dcterms:modified>
</cp:coreProperties>
</file>