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7"/>
  </p:notesMasterIdLst>
  <p:sldIdLst>
    <p:sldId id="868" r:id="rId2"/>
    <p:sldId id="259" r:id="rId3"/>
    <p:sldId id="883" r:id="rId4"/>
    <p:sldId id="869" r:id="rId5"/>
    <p:sldId id="870" r:id="rId6"/>
    <p:sldId id="871" r:id="rId7"/>
    <p:sldId id="280" r:id="rId8"/>
    <p:sldId id="875" r:id="rId9"/>
    <p:sldId id="876" r:id="rId10"/>
    <p:sldId id="900" r:id="rId11"/>
    <p:sldId id="283" r:id="rId12"/>
    <p:sldId id="872" r:id="rId13"/>
    <p:sldId id="901" r:id="rId14"/>
    <p:sldId id="873" r:id="rId15"/>
    <p:sldId id="878" r:id="rId16"/>
    <p:sldId id="881" r:id="rId17"/>
    <p:sldId id="882" r:id="rId18"/>
    <p:sldId id="879" r:id="rId19"/>
    <p:sldId id="880" r:id="rId20"/>
    <p:sldId id="877" r:id="rId21"/>
    <p:sldId id="874" r:id="rId22"/>
    <p:sldId id="884" r:id="rId23"/>
    <p:sldId id="885" r:id="rId24"/>
    <p:sldId id="886" r:id="rId25"/>
    <p:sldId id="887" r:id="rId26"/>
    <p:sldId id="888" r:id="rId27"/>
    <p:sldId id="889" r:id="rId28"/>
    <p:sldId id="890" r:id="rId29"/>
    <p:sldId id="891" r:id="rId30"/>
    <p:sldId id="902" r:id="rId31"/>
    <p:sldId id="892" r:id="rId32"/>
    <p:sldId id="904" r:id="rId33"/>
    <p:sldId id="903" r:id="rId34"/>
    <p:sldId id="893" r:id="rId35"/>
    <p:sldId id="895" r:id="rId36"/>
    <p:sldId id="896" r:id="rId37"/>
    <p:sldId id="897" r:id="rId38"/>
    <p:sldId id="905" r:id="rId39"/>
    <p:sldId id="906" r:id="rId40"/>
    <p:sldId id="894" r:id="rId41"/>
    <p:sldId id="899" r:id="rId42"/>
    <p:sldId id="908" r:id="rId43"/>
    <p:sldId id="260" r:id="rId44"/>
    <p:sldId id="258" r:id="rId45"/>
    <p:sldId id="820" r:id="rId46"/>
  </p:sldIdLst>
  <p:sldSz cx="9144000" cy="5143500" type="screen16x9"/>
  <p:notesSz cx="6858000" cy="9144000"/>
  <p:custDataLst>
    <p:tags r:id="rId4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CC0066"/>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EF7985-39CA-4B09-A5A6-28C82D88E09B}" v="4" dt="2023-06-29T17:00:17.456"/>
    <p1510:client id="{652B3F4C-84F5-D97F-865F-B7C718B51A57}" v="1" dt="2023-06-30T12:38:30.867"/>
  </p1510:revLst>
</p1510:revInfo>
</file>

<file path=ppt/tableStyles.xml><?xml version="1.0" encoding="utf-8"?>
<a:tblStyleLst xmlns:a="http://schemas.openxmlformats.org/drawingml/2006/main" def="{F3FE3E91-AA2F-45B4-B808-D09A801DA5CA}">
  <a:tblStyle styleId="{F3FE3E91-AA2F-45B4-B808-D09A801DA5C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0F4"/>
          </a:solidFill>
        </a:fill>
      </a:tcStyle>
    </a:wholeTbl>
    <a:band1H>
      <a:tcTxStyle/>
      <a:tcStyle>
        <a:tcBdr/>
        <a:fill>
          <a:solidFill>
            <a:srgbClr val="CCDFE8"/>
          </a:solidFill>
        </a:fill>
      </a:tcStyle>
    </a:band1H>
    <a:band2H>
      <a:tcTxStyle/>
      <a:tcStyle>
        <a:tcBdr/>
      </a:tcStyle>
    </a:band2H>
    <a:band1V>
      <a:tcTxStyle/>
      <a:tcStyle>
        <a:tcBdr/>
        <a:fill>
          <a:solidFill>
            <a:srgbClr val="CCDFE8"/>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E6ADD839-9A88-41DC-B523-EB189AA786B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75" y="132"/>
      </p:cViewPr>
      <p:guideLst>
        <p:guide orient="horz" pos="1620"/>
        <p:guide pos="2880"/>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di El Krari" userId="a11af93c-be4a-4e62-887c-bbf0b2b067bd" providerId="ADAL" clId="{60EF7985-39CA-4B09-A5A6-28C82D88E09B}"/>
    <pc:docChg chg="undo custSel addSld modSld replTag delTag">
      <pc:chgData name="Mehdi El Krari" userId="a11af93c-be4a-4e62-887c-bbf0b2b067bd" providerId="ADAL" clId="{60EF7985-39CA-4B09-A5A6-28C82D88E09B}" dt="2023-06-29T18:04:10.339" v="332" actId="20577"/>
      <pc:docMkLst>
        <pc:docMk/>
      </pc:docMkLst>
      <pc:sldChg chg="modSp mod">
        <pc:chgData name="Mehdi El Krari" userId="a11af93c-be4a-4e62-887c-bbf0b2b067bd" providerId="ADAL" clId="{60EF7985-39CA-4B09-A5A6-28C82D88E09B}" dt="2023-06-29T10:44:20.373" v="13" actId="20577"/>
        <pc:sldMkLst>
          <pc:docMk/>
          <pc:sldMk cId="1657346564" sldId="259"/>
        </pc:sldMkLst>
        <pc:spChg chg="mod">
          <ac:chgData name="Mehdi El Krari" userId="a11af93c-be4a-4e62-887c-bbf0b2b067bd" providerId="ADAL" clId="{60EF7985-39CA-4B09-A5A6-28C82D88E09B}" dt="2023-06-29T10:44:20.373" v="13" actId="20577"/>
          <ac:spMkLst>
            <pc:docMk/>
            <pc:sldMk cId="1657346564" sldId="259"/>
            <ac:spMk id="3" creationId="{C031FBFD-A541-42C1-AD43-0CCB2EC2AFB5}"/>
          </ac:spMkLst>
        </pc:spChg>
      </pc:sldChg>
      <pc:sldChg chg="modSp mod">
        <pc:chgData name="Mehdi El Krari" userId="a11af93c-be4a-4e62-887c-bbf0b2b067bd" providerId="ADAL" clId="{60EF7985-39CA-4B09-A5A6-28C82D88E09B}" dt="2023-06-29T17:56:02.472" v="146" actId="20577"/>
        <pc:sldMkLst>
          <pc:docMk/>
          <pc:sldMk cId="2687452817" sldId="283"/>
        </pc:sldMkLst>
        <pc:spChg chg="mod">
          <ac:chgData name="Mehdi El Krari" userId="a11af93c-be4a-4e62-887c-bbf0b2b067bd" providerId="ADAL" clId="{60EF7985-39CA-4B09-A5A6-28C82D88E09B}" dt="2023-06-29T17:56:02.472" v="146" actId="20577"/>
          <ac:spMkLst>
            <pc:docMk/>
            <pc:sldMk cId="2687452817" sldId="283"/>
            <ac:spMk id="3" creationId="{00000000-0000-0000-0000-000000000000}"/>
          </ac:spMkLst>
        </pc:spChg>
      </pc:sldChg>
      <pc:sldChg chg="modSp mod">
        <pc:chgData name="Mehdi El Krari" userId="a11af93c-be4a-4e62-887c-bbf0b2b067bd" providerId="ADAL" clId="{60EF7985-39CA-4B09-A5A6-28C82D88E09B}" dt="2023-06-29T17:00:05.572" v="46" actId="20577"/>
        <pc:sldMkLst>
          <pc:docMk/>
          <pc:sldMk cId="0" sldId="868"/>
        </pc:sldMkLst>
        <pc:spChg chg="mod">
          <ac:chgData name="Mehdi El Krari" userId="a11af93c-be4a-4e62-887c-bbf0b2b067bd" providerId="ADAL" clId="{60EF7985-39CA-4B09-A5A6-28C82D88E09B}" dt="2023-06-29T17:00:05.572" v="46" actId="20577"/>
          <ac:spMkLst>
            <pc:docMk/>
            <pc:sldMk cId="0" sldId="868"/>
            <ac:spMk id="4" creationId="{D78D505B-CFBD-4666-A470-11E8D72A103F}"/>
          </ac:spMkLst>
        </pc:spChg>
      </pc:sldChg>
      <pc:sldChg chg="modSp mod">
        <pc:chgData name="Mehdi El Krari" userId="a11af93c-be4a-4e62-887c-bbf0b2b067bd" providerId="ADAL" clId="{60EF7985-39CA-4B09-A5A6-28C82D88E09B}" dt="2023-06-29T17:52:37.058" v="69" actId="20577"/>
        <pc:sldMkLst>
          <pc:docMk/>
          <pc:sldMk cId="983218892" sldId="869"/>
        </pc:sldMkLst>
        <pc:spChg chg="mod">
          <ac:chgData name="Mehdi El Krari" userId="a11af93c-be4a-4e62-887c-bbf0b2b067bd" providerId="ADAL" clId="{60EF7985-39CA-4B09-A5A6-28C82D88E09B}" dt="2023-06-29T17:52:37.058" v="69" actId="20577"/>
          <ac:spMkLst>
            <pc:docMk/>
            <pc:sldMk cId="983218892" sldId="869"/>
            <ac:spMk id="3" creationId="{7EB432AE-C5A9-4446-8279-D6938B2B7C85}"/>
          </ac:spMkLst>
        </pc:spChg>
      </pc:sldChg>
      <pc:sldChg chg="modSp mod">
        <pc:chgData name="Mehdi El Krari" userId="a11af93c-be4a-4e62-887c-bbf0b2b067bd" providerId="ADAL" clId="{60EF7985-39CA-4B09-A5A6-28C82D88E09B}" dt="2023-06-29T17:52:53.615" v="73" actId="20577"/>
        <pc:sldMkLst>
          <pc:docMk/>
          <pc:sldMk cId="2854903740" sldId="870"/>
        </pc:sldMkLst>
        <pc:spChg chg="mod">
          <ac:chgData name="Mehdi El Krari" userId="a11af93c-be4a-4e62-887c-bbf0b2b067bd" providerId="ADAL" clId="{60EF7985-39CA-4B09-A5A6-28C82D88E09B}" dt="2023-06-29T17:52:53.615" v="73" actId="20577"/>
          <ac:spMkLst>
            <pc:docMk/>
            <pc:sldMk cId="2854903740" sldId="870"/>
            <ac:spMk id="3" creationId="{4B4263DB-FF63-4A38-B39C-DB05DDC783E8}"/>
          </ac:spMkLst>
        </pc:spChg>
      </pc:sldChg>
      <pc:sldChg chg="modSp mod">
        <pc:chgData name="Mehdi El Krari" userId="a11af93c-be4a-4e62-887c-bbf0b2b067bd" providerId="ADAL" clId="{60EF7985-39CA-4B09-A5A6-28C82D88E09B}" dt="2023-06-29T17:51:54.717" v="65" actId="20577"/>
        <pc:sldMkLst>
          <pc:docMk/>
          <pc:sldMk cId="46934240" sldId="872"/>
        </pc:sldMkLst>
        <pc:spChg chg="mod">
          <ac:chgData name="Mehdi El Krari" userId="a11af93c-be4a-4e62-887c-bbf0b2b067bd" providerId="ADAL" clId="{60EF7985-39CA-4B09-A5A6-28C82D88E09B}" dt="2023-06-29T17:51:54.717" v="65" actId="20577"/>
          <ac:spMkLst>
            <pc:docMk/>
            <pc:sldMk cId="46934240" sldId="872"/>
            <ac:spMk id="3" creationId="{E2B3AFCE-83B7-4157-847C-49E1A797BBA5}"/>
          </ac:spMkLst>
        </pc:spChg>
      </pc:sldChg>
      <pc:sldChg chg="modSp mod">
        <pc:chgData name="Mehdi El Krari" userId="a11af93c-be4a-4e62-887c-bbf0b2b067bd" providerId="ADAL" clId="{60EF7985-39CA-4B09-A5A6-28C82D88E09B}" dt="2023-06-29T17:57:42.470" v="180" actId="20577"/>
        <pc:sldMkLst>
          <pc:docMk/>
          <pc:sldMk cId="3064468342" sldId="873"/>
        </pc:sldMkLst>
        <pc:spChg chg="mod">
          <ac:chgData name="Mehdi El Krari" userId="a11af93c-be4a-4e62-887c-bbf0b2b067bd" providerId="ADAL" clId="{60EF7985-39CA-4B09-A5A6-28C82D88E09B}" dt="2023-06-29T17:57:42.470" v="180" actId="20577"/>
          <ac:spMkLst>
            <pc:docMk/>
            <pc:sldMk cId="3064468342" sldId="873"/>
            <ac:spMk id="3" creationId="{774424D6-1283-44AD-B035-C47ECD120C0C}"/>
          </ac:spMkLst>
        </pc:spChg>
      </pc:sldChg>
      <pc:sldChg chg="modSp mod">
        <pc:chgData name="Mehdi El Krari" userId="a11af93c-be4a-4e62-887c-bbf0b2b067bd" providerId="ADAL" clId="{60EF7985-39CA-4B09-A5A6-28C82D88E09B}" dt="2023-06-29T17:59:57.205" v="234" actId="20577"/>
        <pc:sldMkLst>
          <pc:docMk/>
          <pc:sldMk cId="3003919235" sldId="874"/>
        </pc:sldMkLst>
        <pc:spChg chg="mod">
          <ac:chgData name="Mehdi El Krari" userId="a11af93c-be4a-4e62-887c-bbf0b2b067bd" providerId="ADAL" clId="{60EF7985-39CA-4B09-A5A6-28C82D88E09B}" dt="2023-06-29T17:59:57.205" v="234" actId="20577"/>
          <ac:spMkLst>
            <pc:docMk/>
            <pc:sldMk cId="3003919235" sldId="874"/>
            <ac:spMk id="3" creationId="{A721B83C-7752-4439-8DBF-9A87ABAA5638}"/>
          </ac:spMkLst>
        </pc:spChg>
      </pc:sldChg>
      <pc:sldChg chg="modSp mod">
        <pc:chgData name="Mehdi El Krari" userId="a11af93c-be4a-4e62-887c-bbf0b2b067bd" providerId="ADAL" clId="{60EF7985-39CA-4B09-A5A6-28C82D88E09B}" dt="2023-06-29T17:54:11.992" v="92" actId="20577"/>
        <pc:sldMkLst>
          <pc:docMk/>
          <pc:sldMk cId="2882420200" sldId="875"/>
        </pc:sldMkLst>
        <pc:spChg chg="mod">
          <ac:chgData name="Mehdi El Krari" userId="a11af93c-be4a-4e62-887c-bbf0b2b067bd" providerId="ADAL" clId="{60EF7985-39CA-4B09-A5A6-28C82D88E09B}" dt="2023-06-29T17:54:11.992" v="92" actId="20577"/>
          <ac:spMkLst>
            <pc:docMk/>
            <pc:sldMk cId="2882420200" sldId="875"/>
            <ac:spMk id="3" creationId="{B5F2E9D1-890D-4290-A945-452E8887CCEC}"/>
          </ac:spMkLst>
        </pc:spChg>
      </pc:sldChg>
      <pc:sldChg chg="modSp mod">
        <pc:chgData name="Mehdi El Krari" userId="a11af93c-be4a-4e62-887c-bbf0b2b067bd" providerId="ADAL" clId="{60EF7985-39CA-4B09-A5A6-28C82D88E09B}" dt="2023-06-29T17:54:47.192" v="112" actId="20577"/>
        <pc:sldMkLst>
          <pc:docMk/>
          <pc:sldMk cId="1389093258" sldId="876"/>
        </pc:sldMkLst>
        <pc:spChg chg="mod">
          <ac:chgData name="Mehdi El Krari" userId="a11af93c-be4a-4e62-887c-bbf0b2b067bd" providerId="ADAL" clId="{60EF7985-39CA-4B09-A5A6-28C82D88E09B}" dt="2023-06-29T17:54:47.192" v="112" actId="20577"/>
          <ac:spMkLst>
            <pc:docMk/>
            <pc:sldMk cId="1389093258" sldId="876"/>
            <ac:spMk id="3" creationId="{C7A44672-97D4-4561-B0AE-255BEEC0117B}"/>
          </ac:spMkLst>
        </pc:spChg>
      </pc:sldChg>
      <pc:sldChg chg="modSp mod">
        <pc:chgData name="Mehdi El Krari" userId="a11af93c-be4a-4e62-887c-bbf0b2b067bd" providerId="ADAL" clId="{60EF7985-39CA-4B09-A5A6-28C82D88E09B}" dt="2023-06-29T17:58:04.203" v="186" actId="20577"/>
        <pc:sldMkLst>
          <pc:docMk/>
          <pc:sldMk cId="718447438" sldId="878"/>
        </pc:sldMkLst>
        <pc:spChg chg="mod">
          <ac:chgData name="Mehdi El Krari" userId="a11af93c-be4a-4e62-887c-bbf0b2b067bd" providerId="ADAL" clId="{60EF7985-39CA-4B09-A5A6-28C82D88E09B}" dt="2023-06-29T17:58:04.203" v="186" actId="20577"/>
          <ac:spMkLst>
            <pc:docMk/>
            <pc:sldMk cId="718447438" sldId="878"/>
            <ac:spMk id="3" creationId="{038F48AF-7A0C-4B66-9ED9-28224F13AC44}"/>
          </ac:spMkLst>
        </pc:spChg>
      </pc:sldChg>
      <pc:sldChg chg="modSp mod">
        <pc:chgData name="Mehdi El Krari" userId="a11af93c-be4a-4e62-887c-bbf0b2b067bd" providerId="ADAL" clId="{60EF7985-39CA-4B09-A5A6-28C82D88E09B}" dt="2023-06-29T17:58:52.592" v="198" actId="20577"/>
        <pc:sldMkLst>
          <pc:docMk/>
          <pc:sldMk cId="1074894262" sldId="879"/>
        </pc:sldMkLst>
        <pc:spChg chg="mod">
          <ac:chgData name="Mehdi El Krari" userId="a11af93c-be4a-4e62-887c-bbf0b2b067bd" providerId="ADAL" clId="{60EF7985-39CA-4B09-A5A6-28C82D88E09B}" dt="2023-06-29T17:58:52.592" v="198" actId="20577"/>
          <ac:spMkLst>
            <pc:docMk/>
            <pc:sldMk cId="1074894262" sldId="879"/>
            <ac:spMk id="3" creationId="{1BCB9A53-EEAF-4522-B733-EEDCE0CDD2A9}"/>
          </ac:spMkLst>
        </pc:spChg>
      </pc:sldChg>
      <pc:sldChg chg="modSp mod">
        <pc:chgData name="Mehdi El Krari" userId="a11af93c-be4a-4e62-887c-bbf0b2b067bd" providerId="ADAL" clId="{60EF7985-39CA-4B09-A5A6-28C82D88E09B}" dt="2023-06-29T17:59:03.633" v="206" actId="20577"/>
        <pc:sldMkLst>
          <pc:docMk/>
          <pc:sldMk cId="1894338233" sldId="880"/>
        </pc:sldMkLst>
        <pc:spChg chg="mod">
          <ac:chgData name="Mehdi El Krari" userId="a11af93c-be4a-4e62-887c-bbf0b2b067bd" providerId="ADAL" clId="{60EF7985-39CA-4B09-A5A6-28C82D88E09B}" dt="2023-06-29T17:59:03.633" v="206" actId="20577"/>
          <ac:spMkLst>
            <pc:docMk/>
            <pc:sldMk cId="1894338233" sldId="880"/>
            <ac:spMk id="3" creationId="{F44A7982-424F-465E-AD8D-CCBDD1850636}"/>
          </ac:spMkLst>
        </pc:spChg>
      </pc:sldChg>
      <pc:sldChg chg="modSp mod">
        <pc:chgData name="Mehdi El Krari" userId="a11af93c-be4a-4e62-887c-bbf0b2b067bd" providerId="ADAL" clId="{60EF7985-39CA-4B09-A5A6-28C82D88E09B}" dt="2023-06-29T17:58:27.021" v="191" actId="20577"/>
        <pc:sldMkLst>
          <pc:docMk/>
          <pc:sldMk cId="3106885584" sldId="881"/>
        </pc:sldMkLst>
        <pc:spChg chg="mod">
          <ac:chgData name="Mehdi El Krari" userId="a11af93c-be4a-4e62-887c-bbf0b2b067bd" providerId="ADAL" clId="{60EF7985-39CA-4B09-A5A6-28C82D88E09B}" dt="2023-06-29T17:58:27.021" v="191" actId="20577"/>
          <ac:spMkLst>
            <pc:docMk/>
            <pc:sldMk cId="3106885584" sldId="881"/>
            <ac:spMk id="3" creationId="{FEDE0EE2-84FA-48F2-BF59-7096092A2434}"/>
          </ac:spMkLst>
        </pc:spChg>
      </pc:sldChg>
      <pc:sldChg chg="modSp mod">
        <pc:chgData name="Mehdi El Krari" userId="a11af93c-be4a-4e62-887c-bbf0b2b067bd" providerId="ADAL" clId="{60EF7985-39CA-4B09-A5A6-28C82D88E09B}" dt="2023-06-29T18:00:30" v="238" actId="20577"/>
        <pc:sldMkLst>
          <pc:docMk/>
          <pc:sldMk cId="745332865" sldId="884"/>
        </pc:sldMkLst>
        <pc:spChg chg="mod">
          <ac:chgData name="Mehdi El Krari" userId="a11af93c-be4a-4e62-887c-bbf0b2b067bd" providerId="ADAL" clId="{60EF7985-39CA-4B09-A5A6-28C82D88E09B}" dt="2023-06-29T18:00:30" v="238" actId="20577"/>
          <ac:spMkLst>
            <pc:docMk/>
            <pc:sldMk cId="745332865" sldId="884"/>
            <ac:spMk id="3" creationId="{364B9E31-31B3-47CC-B4A8-7931BC65539F}"/>
          </ac:spMkLst>
        </pc:spChg>
      </pc:sldChg>
      <pc:sldChg chg="modSp mod">
        <pc:chgData name="Mehdi El Krari" userId="a11af93c-be4a-4e62-887c-bbf0b2b067bd" providerId="ADAL" clId="{60EF7985-39CA-4B09-A5A6-28C82D88E09B}" dt="2023-06-29T18:02:02.328" v="255" actId="20577"/>
        <pc:sldMkLst>
          <pc:docMk/>
          <pc:sldMk cId="317273652" sldId="891"/>
        </pc:sldMkLst>
        <pc:spChg chg="mod">
          <ac:chgData name="Mehdi El Krari" userId="a11af93c-be4a-4e62-887c-bbf0b2b067bd" providerId="ADAL" clId="{60EF7985-39CA-4B09-A5A6-28C82D88E09B}" dt="2023-06-29T18:02:02.328" v="255" actId="20577"/>
          <ac:spMkLst>
            <pc:docMk/>
            <pc:sldMk cId="317273652" sldId="891"/>
            <ac:spMk id="3" creationId="{8953B0C1-AA92-4AEE-B0E1-B8C6DEFB6126}"/>
          </ac:spMkLst>
        </pc:spChg>
      </pc:sldChg>
      <pc:sldChg chg="modSp mod">
        <pc:chgData name="Mehdi El Krari" userId="a11af93c-be4a-4e62-887c-bbf0b2b067bd" providerId="ADAL" clId="{60EF7985-39CA-4B09-A5A6-28C82D88E09B}" dt="2023-06-29T18:02:59.697" v="270" actId="20577"/>
        <pc:sldMkLst>
          <pc:docMk/>
          <pc:sldMk cId="461365275" sldId="892"/>
        </pc:sldMkLst>
        <pc:spChg chg="mod">
          <ac:chgData name="Mehdi El Krari" userId="a11af93c-be4a-4e62-887c-bbf0b2b067bd" providerId="ADAL" clId="{60EF7985-39CA-4B09-A5A6-28C82D88E09B}" dt="2023-06-29T18:02:59.697" v="270" actId="20577"/>
          <ac:spMkLst>
            <pc:docMk/>
            <pc:sldMk cId="461365275" sldId="892"/>
            <ac:spMk id="3" creationId="{5543C5B3-C5BC-4D16-9F95-8D22363CDAC3}"/>
          </ac:spMkLst>
        </pc:spChg>
      </pc:sldChg>
      <pc:sldChg chg="modSp mod">
        <pc:chgData name="Mehdi El Krari" userId="a11af93c-be4a-4e62-887c-bbf0b2b067bd" providerId="ADAL" clId="{60EF7985-39CA-4B09-A5A6-28C82D88E09B}" dt="2023-06-29T18:04:10.339" v="332" actId="20577"/>
        <pc:sldMkLst>
          <pc:docMk/>
          <pc:sldMk cId="67712651" sldId="894"/>
        </pc:sldMkLst>
        <pc:spChg chg="mod">
          <ac:chgData name="Mehdi El Krari" userId="a11af93c-be4a-4e62-887c-bbf0b2b067bd" providerId="ADAL" clId="{60EF7985-39CA-4B09-A5A6-28C82D88E09B}" dt="2023-06-29T18:04:10.339" v="332" actId="20577"/>
          <ac:spMkLst>
            <pc:docMk/>
            <pc:sldMk cId="67712651" sldId="894"/>
            <ac:spMk id="3" creationId="{856AC29B-6778-49B7-84EA-E4CDC6E2E6DB}"/>
          </ac:spMkLst>
        </pc:spChg>
      </pc:sldChg>
      <pc:sldChg chg="modSp mod">
        <pc:chgData name="Mehdi El Krari" userId="a11af93c-be4a-4e62-887c-bbf0b2b067bd" providerId="ADAL" clId="{60EF7985-39CA-4B09-A5A6-28C82D88E09B}" dt="2023-06-29T17:52:09.985" v="68" actId="20577"/>
        <pc:sldMkLst>
          <pc:docMk/>
          <pc:sldMk cId="597082103" sldId="900"/>
        </pc:sldMkLst>
        <pc:spChg chg="mod">
          <ac:chgData name="Mehdi El Krari" userId="a11af93c-be4a-4e62-887c-bbf0b2b067bd" providerId="ADAL" clId="{60EF7985-39CA-4B09-A5A6-28C82D88E09B}" dt="2023-06-29T17:52:09.985" v="68" actId="20577"/>
          <ac:spMkLst>
            <pc:docMk/>
            <pc:sldMk cId="597082103" sldId="900"/>
            <ac:spMk id="3" creationId="{C7A44672-97D4-4561-B0AE-255BEEC0117B}"/>
          </ac:spMkLst>
        </pc:spChg>
      </pc:sldChg>
      <pc:sldChg chg="modSp mod">
        <pc:chgData name="Mehdi El Krari" userId="a11af93c-be4a-4e62-887c-bbf0b2b067bd" providerId="ADAL" clId="{60EF7985-39CA-4B09-A5A6-28C82D88E09B}" dt="2023-06-29T18:02:21.760" v="258" actId="20577"/>
        <pc:sldMkLst>
          <pc:docMk/>
          <pc:sldMk cId="1278902562" sldId="902"/>
        </pc:sldMkLst>
        <pc:spChg chg="mod">
          <ac:chgData name="Mehdi El Krari" userId="a11af93c-be4a-4e62-887c-bbf0b2b067bd" providerId="ADAL" clId="{60EF7985-39CA-4B09-A5A6-28C82D88E09B}" dt="2023-06-29T18:02:21.760" v="258" actId="20577"/>
          <ac:spMkLst>
            <pc:docMk/>
            <pc:sldMk cId="1278902562" sldId="902"/>
            <ac:spMk id="3" creationId="{1B4D84D9-E250-C6C6-34F7-3F0236E39562}"/>
          </ac:spMkLst>
        </pc:spChg>
      </pc:sldChg>
      <pc:sldChg chg="modSp mod">
        <pc:chgData name="Mehdi El Krari" userId="a11af93c-be4a-4e62-887c-bbf0b2b067bd" providerId="ADAL" clId="{60EF7985-39CA-4B09-A5A6-28C82D88E09B}" dt="2023-06-29T18:03:21.637" v="271" actId="20577"/>
        <pc:sldMkLst>
          <pc:docMk/>
          <pc:sldMk cId="3362451082" sldId="903"/>
        </pc:sldMkLst>
        <pc:spChg chg="mod">
          <ac:chgData name="Mehdi El Krari" userId="a11af93c-be4a-4e62-887c-bbf0b2b067bd" providerId="ADAL" clId="{60EF7985-39CA-4B09-A5A6-28C82D88E09B}" dt="2023-06-29T18:03:21.637" v="271" actId="20577"/>
          <ac:spMkLst>
            <pc:docMk/>
            <pc:sldMk cId="3362451082" sldId="903"/>
            <ac:spMk id="3" creationId="{0E2C3074-65BB-CE2A-B4F1-EF33D5A68AAA}"/>
          </ac:spMkLst>
        </pc:spChg>
      </pc:sldChg>
      <pc:sldChg chg="modSp mod">
        <pc:chgData name="Mehdi El Krari" userId="a11af93c-be4a-4e62-887c-bbf0b2b067bd" providerId="ADAL" clId="{60EF7985-39CA-4B09-A5A6-28C82D88E09B}" dt="2023-06-29T18:03:44.396" v="287" actId="20577"/>
        <pc:sldMkLst>
          <pc:docMk/>
          <pc:sldMk cId="73673985" sldId="905"/>
        </pc:sldMkLst>
        <pc:spChg chg="mod">
          <ac:chgData name="Mehdi El Krari" userId="a11af93c-be4a-4e62-887c-bbf0b2b067bd" providerId="ADAL" clId="{60EF7985-39CA-4B09-A5A6-28C82D88E09B}" dt="2023-06-29T18:03:44.396" v="287" actId="20577"/>
          <ac:spMkLst>
            <pc:docMk/>
            <pc:sldMk cId="73673985" sldId="905"/>
            <ac:spMk id="3" creationId="{856AC29B-6778-49B7-84EA-E4CDC6E2E6DB}"/>
          </ac:spMkLst>
        </pc:spChg>
      </pc:sldChg>
      <pc:sldChg chg="addSp delSp mod modShow">
        <pc:chgData name="Mehdi El Krari" userId="a11af93c-be4a-4e62-887c-bbf0b2b067bd" providerId="ADAL" clId="{60EF7985-39CA-4B09-A5A6-28C82D88E09B}" dt="2023-06-29T11:11:43.673" v="22" actId="729"/>
        <pc:sldMkLst>
          <pc:docMk/>
          <pc:sldMk cId="4188509714" sldId="909"/>
        </pc:sldMkLst>
        <pc:graphicFrameChg chg="add del">
          <ac:chgData name="Mehdi El Krari" userId="a11af93c-be4a-4e62-887c-bbf0b2b067bd" providerId="ADAL" clId="{60EF7985-39CA-4B09-A5A6-28C82D88E09B}" dt="2023-06-29T10:43:36.609" v="2" actId="478"/>
          <ac:graphicFrameMkLst>
            <pc:docMk/>
            <pc:sldMk cId="4188509714" sldId="909"/>
            <ac:graphicFrameMk id="4" creationId="{2ACD4ADA-B6D0-C9F1-916A-A1F9D1F01D68}"/>
          </ac:graphicFrameMkLst>
        </pc:graphicFrameChg>
      </pc:sldChg>
      <pc:sldChg chg="addSp modSp new mod">
        <pc:chgData name="Mehdi El Krari" userId="a11af93c-be4a-4e62-887c-bbf0b2b067bd" providerId="ADAL" clId="{60EF7985-39CA-4B09-A5A6-28C82D88E09B}" dt="2023-06-29T11:10:48.400" v="21" actId="14100"/>
        <pc:sldMkLst>
          <pc:docMk/>
          <pc:sldMk cId="1672141987" sldId="910"/>
        </pc:sldMkLst>
        <pc:graphicFrameChg chg="add mod">
          <ac:chgData name="Mehdi El Krari" userId="a11af93c-be4a-4e62-887c-bbf0b2b067bd" providerId="ADAL" clId="{60EF7985-39CA-4B09-A5A6-28C82D88E09B}" dt="2023-06-29T11:10:48.400" v="21" actId="14100"/>
          <ac:graphicFrameMkLst>
            <pc:docMk/>
            <pc:sldMk cId="1672141987" sldId="910"/>
            <ac:graphicFrameMk id="4" creationId="{AC0670A9-85D5-898E-4A34-27AFA9E1857B}"/>
          </ac:graphicFrameMkLst>
        </pc:graphicFrameChg>
      </pc:sldChg>
    </pc:docChg>
  </pc:docChgLst>
  <pc:docChgLst>
    <pc:chgData name="Sangeeta Sangeeta" userId="0a7c34ad-256e-4e91-9d57-d1394329109a" providerId="ADAL" clId="{580E0A34-C9F9-4582-9261-1162B3679C76}"/>
    <pc:docChg chg="custSel modSld modMainMaster">
      <pc:chgData name="Sangeeta Sangeeta" userId="0a7c34ad-256e-4e91-9d57-d1394329109a" providerId="ADAL" clId="{580E0A34-C9F9-4582-9261-1162B3679C76}" dt="2020-10-21T16:13:46.269" v="20" actId="20577"/>
      <pc:docMkLst>
        <pc:docMk/>
      </pc:docMkLst>
      <pc:sldChg chg="modSp mod">
        <pc:chgData name="Sangeeta Sangeeta" userId="0a7c34ad-256e-4e91-9d57-d1394329109a" providerId="ADAL" clId="{580E0A34-C9F9-4582-9261-1162B3679C76}" dt="2020-10-21T16:13:46.269" v="20" actId="20577"/>
        <pc:sldMkLst>
          <pc:docMk/>
          <pc:sldMk cId="0" sldId="256"/>
        </pc:sldMkLst>
        <pc:spChg chg="mod">
          <ac:chgData name="Sangeeta Sangeeta" userId="0a7c34ad-256e-4e91-9d57-d1394329109a" providerId="ADAL" clId="{580E0A34-C9F9-4582-9261-1162B3679C76}" dt="2020-10-21T16:13:46.269" v="20" actId="20577"/>
          <ac:spMkLst>
            <pc:docMk/>
            <pc:sldMk cId="0" sldId="256"/>
            <ac:spMk id="97" creationId="{00000000-0000-0000-0000-000000000000}"/>
          </ac:spMkLst>
        </pc:spChg>
      </pc:sldChg>
      <pc:sldMasterChg chg="modSldLayout">
        <pc:chgData name="Sangeeta Sangeeta" userId="0a7c34ad-256e-4e91-9d57-d1394329109a" providerId="ADAL" clId="{580E0A34-C9F9-4582-9261-1162B3679C76}" dt="2020-10-20T08:48:28.223" v="18" actId="255"/>
        <pc:sldMasterMkLst>
          <pc:docMk/>
          <pc:sldMasterMk cId="0" sldId="2147483660"/>
        </pc:sldMasterMkLst>
        <pc:sldLayoutChg chg="modSp mod">
          <pc:chgData name="Sangeeta Sangeeta" userId="0a7c34ad-256e-4e91-9d57-d1394329109a" providerId="ADAL" clId="{580E0A34-C9F9-4582-9261-1162B3679C76}" dt="2020-10-20T08:47:58.192" v="8" actId="14100"/>
          <pc:sldLayoutMkLst>
            <pc:docMk/>
            <pc:sldMasterMk cId="0" sldId="2147483660"/>
            <pc:sldLayoutMk cId="0" sldId="2147483648"/>
          </pc:sldLayoutMkLst>
          <pc:spChg chg="mod">
            <ac:chgData name="Sangeeta Sangeeta" userId="0a7c34ad-256e-4e91-9d57-d1394329109a" providerId="ADAL" clId="{580E0A34-C9F9-4582-9261-1162B3679C76}" dt="2020-10-20T08:47:51.472" v="6" actId="1076"/>
            <ac:spMkLst>
              <pc:docMk/>
              <pc:sldMasterMk cId="0" sldId="2147483660"/>
              <pc:sldLayoutMk cId="0" sldId="2147483648"/>
              <ac:spMk id="17" creationId="{00000000-0000-0000-0000-000000000000}"/>
            </ac:spMkLst>
          </pc:spChg>
          <pc:spChg chg="mod">
            <ac:chgData name="Sangeeta Sangeeta" userId="0a7c34ad-256e-4e91-9d57-d1394329109a" providerId="ADAL" clId="{580E0A34-C9F9-4582-9261-1162B3679C76}" dt="2020-10-20T08:47:58.192" v="8" actId="14100"/>
            <ac:spMkLst>
              <pc:docMk/>
              <pc:sldMasterMk cId="0" sldId="2147483660"/>
              <pc:sldLayoutMk cId="0" sldId="2147483648"/>
              <ac:spMk id="18" creationId="{00000000-0000-0000-0000-000000000000}"/>
            </ac:spMkLst>
          </pc:spChg>
        </pc:sldLayoutChg>
        <pc:sldLayoutChg chg="modSp mod">
          <pc:chgData name="Sangeeta Sangeeta" userId="0a7c34ad-256e-4e91-9d57-d1394329109a" providerId="ADAL" clId="{580E0A34-C9F9-4582-9261-1162B3679C76}" dt="2020-10-20T08:48:28.223" v="18" actId="255"/>
          <pc:sldLayoutMkLst>
            <pc:docMk/>
            <pc:sldMasterMk cId="0" sldId="2147483660"/>
            <pc:sldLayoutMk cId="0" sldId="2147483649"/>
          </pc:sldLayoutMkLst>
          <pc:spChg chg="mod">
            <ac:chgData name="Sangeeta Sangeeta" userId="0a7c34ad-256e-4e91-9d57-d1394329109a" providerId="ADAL" clId="{580E0A34-C9F9-4582-9261-1162B3679C76}" dt="2020-10-20T08:48:13.398" v="10" actId="255"/>
            <ac:spMkLst>
              <pc:docMk/>
              <pc:sldMasterMk cId="0" sldId="2147483660"/>
              <pc:sldLayoutMk cId="0" sldId="2147483649"/>
              <ac:spMk id="23" creationId="{00000000-0000-0000-0000-000000000000}"/>
            </ac:spMkLst>
          </pc:spChg>
          <pc:spChg chg="mod">
            <ac:chgData name="Sangeeta Sangeeta" userId="0a7c34ad-256e-4e91-9d57-d1394329109a" providerId="ADAL" clId="{580E0A34-C9F9-4582-9261-1162B3679C76}" dt="2020-10-20T08:48:28.223" v="18" actId="255"/>
            <ac:spMkLst>
              <pc:docMk/>
              <pc:sldMasterMk cId="0" sldId="2147483660"/>
              <pc:sldLayoutMk cId="0" sldId="2147483649"/>
              <ac:spMk id="24" creationId="{00000000-0000-0000-0000-000000000000}"/>
            </ac:spMkLst>
          </pc:spChg>
        </pc:sldLayoutChg>
      </pc:sldMasterChg>
    </pc:docChg>
  </pc:docChgLst>
  <pc:docChgLst>
    <pc:chgData name="Sangeeta Sangeeta" userId="0a7c34ad-256e-4e91-9d57-d1394329109a" providerId="ADAL" clId="{4DA3ED6B-D835-4478-A893-8609DFA01A47}"/>
    <pc:docChg chg="undo custSel addSld delSld modSld sldOrd">
      <pc:chgData name="Sangeeta Sangeeta" userId="0a7c34ad-256e-4e91-9d57-d1394329109a" providerId="ADAL" clId="{4DA3ED6B-D835-4478-A893-8609DFA01A47}" dt="2022-10-31T04:50:28.876" v="508" actId="47"/>
      <pc:docMkLst>
        <pc:docMk/>
      </pc:docMkLst>
      <pc:sldChg chg="modSp mod">
        <pc:chgData name="Sangeeta Sangeeta" userId="0a7c34ad-256e-4e91-9d57-d1394329109a" providerId="ADAL" clId="{4DA3ED6B-D835-4478-A893-8609DFA01A47}" dt="2022-10-30T12:18:18.051" v="0" actId="113"/>
        <pc:sldMkLst>
          <pc:docMk/>
          <pc:sldMk cId="2854903740" sldId="870"/>
        </pc:sldMkLst>
        <pc:spChg chg="mod">
          <ac:chgData name="Sangeeta Sangeeta" userId="0a7c34ad-256e-4e91-9d57-d1394329109a" providerId="ADAL" clId="{4DA3ED6B-D835-4478-A893-8609DFA01A47}" dt="2022-10-30T12:18:18.051" v="0" actId="113"/>
          <ac:spMkLst>
            <pc:docMk/>
            <pc:sldMk cId="2854903740" sldId="870"/>
            <ac:spMk id="3" creationId="{4B4263DB-FF63-4A38-B39C-DB05DDC783E8}"/>
          </ac:spMkLst>
        </pc:spChg>
      </pc:sldChg>
      <pc:sldChg chg="modSp mod">
        <pc:chgData name="Sangeeta Sangeeta" userId="0a7c34ad-256e-4e91-9d57-d1394329109a" providerId="ADAL" clId="{4DA3ED6B-D835-4478-A893-8609DFA01A47}" dt="2022-10-30T12:46:23.892" v="108" actId="313"/>
        <pc:sldMkLst>
          <pc:docMk/>
          <pc:sldMk cId="46934240" sldId="872"/>
        </pc:sldMkLst>
        <pc:spChg chg="mod">
          <ac:chgData name="Sangeeta Sangeeta" userId="0a7c34ad-256e-4e91-9d57-d1394329109a" providerId="ADAL" clId="{4DA3ED6B-D835-4478-A893-8609DFA01A47}" dt="2022-10-30T12:46:23.892" v="108" actId="313"/>
          <ac:spMkLst>
            <pc:docMk/>
            <pc:sldMk cId="46934240" sldId="872"/>
            <ac:spMk id="3" creationId="{E2B3AFCE-83B7-4157-847C-49E1A797BBA5}"/>
          </ac:spMkLst>
        </pc:spChg>
      </pc:sldChg>
      <pc:sldChg chg="modSp mod">
        <pc:chgData name="Sangeeta Sangeeta" userId="0a7c34ad-256e-4e91-9d57-d1394329109a" providerId="ADAL" clId="{4DA3ED6B-D835-4478-A893-8609DFA01A47}" dt="2022-10-30T12:19:11.171" v="2" actId="6549"/>
        <pc:sldMkLst>
          <pc:docMk/>
          <pc:sldMk cId="1389093258" sldId="876"/>
        </pc:sldMkLst>
        <pc:spChg chg="mod">
          <ac:chgData name="Sangeeta Sangeeta" userId="0a7c34ad-256e-4e91-9d57-d1394329109a" providerId="ADAL" clId="{4DA3ED6B-D835-4478-A893-8609DFA01A47}" dt="2022-10-30T12:19:11.171" v="2" actId="6549"/>
          <ac:spMkLst>
            <pc:docMk/>
            <pc:sldMk cId="1389093258" sldId="876"/>
            <ac:spMk id="3" creationId="{C7A44672-97D4-4561-B0AE-255BEEC0117B}"/>
          </ac:spMkLst>
        </pc:spChg>
      </pc:sldChg>
      <pc:sldChg chg="modSp mod">
        <pc:chgData name="Sangeeta Sangeeta" userId="0a7c34ad-256e-4e91-9d57-d1394329109a" providerId="ADAL" clId="{4DA3ED6B-D835-4478-A893-8609DFA01A47}" dt="2022-10-30T15:36:46.357" v="163" actId="20577"/>
        <pc:sldMkLst>
          <pc:docMk/>
          <pc:sldMk cId="317273652" sldId="891"/>
        </pc:sldMkLst>
        <pc:spChg chg="mod">
          <ac:chgData name="Sangeeta Sangeeta" userId="0a7c34ad-256e-4e91-9d57-d1394329109a" providerId="ADAL" clId="{4DA3ED6B-D835-4478-A893-8609DFA01A47}" dt="2022-10-30T15:36:46.357" v="163" actId="20577"/>
          <ac:spMkLst>
            <pc:docMk/>
            <pc:sldMk cId="317273652" sldId="891"/>
            <ac:spMk id="3" creationId="{8953B0C1-AA92-4AEE-B0E1-B8C6DEFB6126}"/>
          </ac:spMkLst>
        </pc:spChg>
      </pc:sldChg>
      <pc:sldChg chg="addSp delSp modSp mod">
        <pc:chgData name="Sangeeta Sangeeta" userId="0a7c34ad-256e-4e91-9d57-d1394329109a" providerId="ADAL" clId="{4DA3ED6B-D835-4478-A893-8609DFA01A47}" dt="2022-10-30T15:49:27.781" v="252" actId="113"/>
        <pc:sldMkLst>
          <pc:docMk/>
          <pc:sldMk cId="461365275" sldId="892"/>
        </pc:sldMkLst>
        <pc:spChg chg="mod">
          <ac:chgData name="Sangeeta Sangeeta" userId="0a7c34ad-256e-4e91-9d57-d1394329109a" providerId="ADAL" clId="{4DA3ED6B-D835-4478-A893-8609DFA01A47}" dt="2022-10-30T15:49:27.781" v="252" actId="113"/>
          <ac:spMkLst>
            <pc:docMk/>
            <pc:sldMk cId="461365275" sldId="892"/>
            <ac:spMk id="3" creationId="{5543C5B3-C5BC-4D16-9F95-8D22363CDAC3}"/>
          </ac:spMkLst>
        </pc:spChg>
        <pc:spChg chg="add mod">
          <ac:chgData name="Sangeeta Sangeeta" userId="0a7c34ad-256e-4e91-9d57-d1394329109a" providerId="ADAL" clId="{4DA3ED6B-D835-4478-A893-8609DFA01A47}" dt="2022-10-30T15:49:22.297" v="251" actId="1076"/>
          <ac:spMkLst>
            <pc:docMk/>
            <pc:sldMk cId="461365275" sldId="892"/>
            <ac:spMk id="5" creationId="{BAE7AA5F-B276-54AA-84A5-85B26BF07D7A}"/>
          </ac:spMkLst>
        </pc:spChg>
        <pc:spChg chg="del">
          <ac:chgData name="Sangeeta Sangeeta" userId="0a7c34ad-256e-4e91-9d57-d1394329109a" providerId="ADAL" clId="{4DA3ED6B-D835-4478-A893-8609DFA01A47}" dt="2022-10-30T15:46:56.251" v="226" actId="478"/>
          <ac:spMkLst>
            <pc:docMk/>
            <pc:sldMk cId="461365275" sldId="892"/>
            <ac:spMk id="6" creationId="{6A232439-E413-46A4-B60B-1F203DD15D2F}"/>
          </ac:spMkLst>
        </pc:spChg>
        <pc:spChg chg="add mod">
          <ac:chgData name="Sangeeta Sangeeta" userId="0a7c34ad-256e-4e91-9d57-d1394329109a" providerId="ADAL" clId="{4DA3ED6B-D835-4478-A893-8609DFA01A47}" dt="2022-10-30T15:49:03.568" v="249" actId="1076"/>
          <ac:spMkLst>
            <pc:docMk/>
            <pc:sldMk cId="461365275" sldId="892"/>
            <ac:spMk id="9" creationId="{27F060A2-4FEB-F655-0E65-D612D4B1B23B}"/>
          </ac:spMkLst>
        </pc:spChg>
        <pc:picChg chg="del">
          <ac:chgData name="Sangeeta Sangeeta" userId="0a7c34ad-256e-4e91-9d57-d1394329109a" providerId="ADAL" clId="{4DA3ED6B-D835-4478-A893-8609DFA01A47}" dt="2022-10-30T15:46:57.943" v="227" actId="478"/>
          <ac:picMkLst>
            <pc:docMk/>
            <pc:sldMk cId="461365275" sldId="892"/>
            <ac:picMk id="8" creationId="{00137D9D-D965-4127-9CFE-9591CBC48A5B}"/>
          </ac:picMkLst>
        </pc:picChg>
        <pc:inkChg chg="del">
          <ac:chgData name="Sangeeta Sangeeta" userId="0a7c34ad-256e-4e91-9d57-d1394329109a" providerId="ADAL" clId="{4DA3ED6B-D835-4478-A893-8609DFA01A47}" dt="2022-10-30T15:37:28.101" v="164" actId="478"/>
          <ac:inkMkLst>
            <pc:docMk/>
            <pc:sldMk cId="461365275" sldId="892"/>
            <ac:inkMk id="20" creationId="{A7A106E6-26F9-4731-8234-264119654229}"/>
          </ac:inkMkLst>
        </pc:inkChg>
      </pc:sldChg>
      <pc:sldChg chg="modSp mod">
        <pc:chgData name="Sangeeta Sangeeta" userId="0a7c34ad-256e-4e91-9d57-d1394329109a" providerId="ADAL" clId="{4DA3ED6B-D835-4478-A893-8609DFA01A47}" dt="2022-10-30T17:19:29.890" v="354" actId="6549"/>
        <pc:sldMkLst>
          <pc:docMk/>
          <pc:sldMk cId="67712651" sldId="894"/>
        </pc:sldMkLst>
        <pc:spChg chg="mod">
          <ac:chgData name="Sangeeta Sangeeta" userId="0a7c34ad-256e-4e91-9d57-d1394329109a" providerId="ADAL" clId="{4DA3ED6B-D835-4478-A893-8609DFA01A47}" dt="2022-10-30T17:19:29.890" v="354" actId="6549"/>
          <ac:spMkLst>
            <pc:docMk/>
            <pc:sldMk cId="67712651" sldId="894"/>
            <ac:spMk id="3" creationId="{856AC29B-6778-49B7-84EA-E4CDC6E2E6DB}"/>
          </ac:spMkLst>
        </pc:spChg>
      </pc:sldChg>
      <pc:sldChg chg="modSp add mod">
        <pc:chgData name="Sangeeta Sangeeta" userId="0a7c34ad-256e-4e91-9d57-d1394329109a" providerId="ADAL" clId="{4DA3ED6B-D835-4478-A893-8609DFA01A47}" dt="2022-10-30T12:20:27.590" v="79" actId="113"/>
        <pc:sldMkLst>
          <pc:docMk/>
          <pc:sldMk cId="597082103" sldId="900"/>
        </pc:sldMkLst>
        <pc:spChg chg="mod">
          <ac:chgData name="Sangeeta Sangeeta" userId="0a7c34ad-256e-4e91-9d57-d1394329109a" providerId="ADAL" clId="{4DA3ED6B-D835-4478-A893-8609DFA01A47}" dt="2022-10-30T12:20:27.590" v="79" actId="113"/>
          <ac:spMkLst>
            <pc:docMk/>
            <pc:sldMk cId="597082103" sldId="900"/>
            <ac:spMk id="3" creationId="{C7A44672-97D4-4561-B0AE-255BEEC0117B}"/>
          </ac:spMkLst>
        </pc:spChg>
        <pc:picChg chg="mod">
          <ac:chgData name="Sangeeta Sangeeta" userId="0a7c34ad-256e-4e91-9d57-d1394329109a" providerId="ADAL" clId="{4DA3ED6B-D835-4478-A893-8609DFA01A47}" dt="2022-10-30T12:19:23.816" v="5" actId="1076"/>
          <ac:picMkLst>
            <pc:docMk/>
            <pc:sldMk cId="597082103" sldId="900"/>
            <ac:picMk id="7" creationId="{C7EA6329-3FB3-4F34-A0B3-E25EF3DDC70C}"/>
          </ac:picMkLst>
        </pc:picChg>
      </pc:sldChg>
      <pc:sldChg chg="addSp delSp modSp new mod modClrScheme chgLayout">
        <pc:chgData name="Sangeeta Sangeeta" userId="0a7c34ad-256e-4e91-9d57-d1394329109a" providerId="ADAL" clId="{4DA3ED6B-D835-4478-A893-8609DFA01A47}" dt="2022-10-30T12:51:15.864" v="160" actId="255"/>
        <pc:sldMkLst>
          <pc:docMk/>
          <pc:sldMk cId="3139500679" sldId="901"/>
        </pc:sldMkLst>
        <pc:spChg chg="del mod ord">
          <ac:chgData name="Sangeeta Sangeeta" userId="0a7c34ad-256e-4e91-9d57-d1394329109a" providerId="ADAL" clId="{4DA3ED6B-D835-4478-A893-8609DFA01A47}" dt="2022-10-30T12:50:49.627" v="110" actId="700"/>
          <ac:spMkLst>
            <pc:docMk/>
            <pc:sldMk cId="3139500679" sldId="901"/>
            <ac:spMk id="2" creationId="{85937E00-D36C-9F75-7470-8D5D94D7E1D7}"/>
          </ac:spMkLst>
        </pc:spChg>
        <pc:spChg chg="del mod ord">
          <ac:chgData name="Sangeeta Sangeeta" userId="0a7c34ad-256e-4e91-9d57-d1394329109a" providerId="ADAL" clId="{4DA3ED6B-D835-4478-A893-8609DFA01A47}" dt="2022-10-30T12:50:49.627" v="110" actId="700"/>
          <ac:spMkLst>
            <pc:docMk/>
            <pc:sldMk cId="3139500679" sldId="901"/>
            <ac:spMk id="3" creationId="{2A24B80B-F007-4960-C229-F69B67E5F21C}"/>
          </ac:spMkLst>
        </pc:spChg>
        <pc:spChg chg="add mod ord">
          <ac:chgData name="Sangeeta Sangeeta" userId="0a7c34ad-256e-4e91-9d57-d1394329109a" providerId="ADAL" clId="{4DA3ED6B-D835-4478-A893-8609DFA01A47}" dt="2022-10-30T12:51:15.864" v="160" actId="255"/>
          <ac:spMkLst>
            <pc:docMk/>
            <pc:sldMk cId="3139500679" sldId="901"/>
            <ac:spMk id="4" creationId="{835AA172-37D1-9DF5-C77B-5389BFFDE71F}"/>
          </ac:spMkLst>
        </pc:spChg>
        <pc:spChg chg="add mod ord">
          <ac:chgData name="Sangeeta Sangeeta" userId="0a7c34ad-256e-4e91-9d57-d1394329109a" providerId="ADAL" clId="{4DA3ED6B-D835-4478-A893-8609DFA01A47}" dt="2022-10-30T12:50:49.627" v="110" actId="700"/>
          <ac:spMkLst>
            <pc:docMk/>
            <pc:sldMk cId="3139500679" sldId="901"/>
            <ac:spMk id="5" creationId="{4E97B3C3-8F73-052F-7CF8-64D22EFAB86A}"/>
          </ac:spMkLst>
        </pc:spChg>
      </pc:sldChg>
      <pc:sldChg chg="modSp new mod">
        <pc:chgData name="Sangeeta Sangeeta" userId="0a7c34ad-256e-4e91-9d57-d1394329109a" providerId="ADAL" clId="{4DA3ED6B-D835-4478-A893-8609DFA01A47}" dt="2022-10-30T15:45:39.895" v="177" actId="21"/>
        <pc:sldMkLst>
          <pc:docMk/>
          <pc:sldMk cId="1278902562" sldId="902"/>
        </pc:sldMkLst>
        <pc:spChg chg="mod">
          <ac:chgData name="Sangeeta Sangeeta" userId="0a7c34ad-256e-4e91-9d57-d1394329109a" providerId="ADAL" clId="{4DA3ED6B-D835-4478-A893-8609DFA01A47}" dt="2022-10-30T15:38:33.446" v="167"/>
          <ac:spMkLst>
            <pc:docMk/>
            <pc:sldMk cId="1278902562" sldId="902"/>
            <ac:spMk id="2" creationId="{A8D05E45-47C0-5E31-579D-114A5F52761D}"/>
          </ac:spMkLst>
        </pc:spChg>
        <pc:spChg chg="mod">
          <ac:chgData name="Sangeeta Sangeeta" userId="0a7c34ad-256e-4e91-9d57-d1394329109a" providerId="ADAL" clId="{4DA3ED6B-D835-4478-A893-8609DFA01A47}" dt="2022-10-30T15:45:39.895" v="177" actId="21"/>
          <ac:spMkLst>
            <pc:docMk/>
            <pc:sldMk cId="1278902562" sldId="902"/>
            <ac:spMk id="3" creationId="{1B4D84D9-E250-C6C6-34F7-3F0236E39562}"/>
          </ac:spMkLst>
        </pc:spChg>
      </pc:sldChg>
      <pc:sldChg chg="modSp new mod">
        <pc:chgData name="Sangeeta Sangeeta" userId="0a7c34ad-256e-4e91-9d57-d1394329109a" providerId="ADAL" clId="{4DA3ED6B-D835-4478-A893-8609DFA01A47}" dt="2022-10-30T15:57:10.381" v="336" actId="313"/>
        <pc:sldMkLst>
          <pc:docMk/>
          <pc:sldMk cId="3362451082" sldId="903"/>
        </pc:sldMkLst>
        <pc:spChg chg="mod">
          <ac:chgData name="Sangeeta Sangeeta" userId="0a7c34ad-256e-4e91-9d57-d1394329109a" providerId="ADAL" clId="{4DA3ED6B-D835-4478-A893-8609DFA01A47}" dt="2022-10-30T15:57:10.381" v="336" actId="313"/>
          <ac:spMkLst>
            <pc:docMk/>
            <pc:sldMk cId="3362451082" sldId="903"/>
            <ac:spMk id="2" creationId="{8343D3FF-6D0F-0585-E453-BF20A2444B2B}"/>
          </ac:spMkLst>
        </pc:spChg>
        <pc:spChg chg="mod">
          <ac:chgData name="Sangeeta Sangeeta" userId="0a7c34ad-256e-4e91-9d57-d1394329109a" providerId="ADAL" clId="{4DA3ED6B-D835-4478-A893-8609DFA01A47}" dt="2022-10-30T15:56:12.455" v="332" actId="15"/>
          <ac:spMkLst>
            <pc:docMk/>
            <pc:sldMk cId="3362451082" sldId="903"/>
            <ac:spMk id="3" creationId="{0E2C3074-65BB-CE2A-B4F1-EF33D5A68AAA}"/>
          </ac:spMkLst>
        </pc:spChg>
      </pc:sldChg>
      <pc:sldChg chg="add">
        <pc:chgData name="Sangeeta Sangeeta" userId="0a7c34ad-256e-4e91-9d57-d1394329109a" providerId="ADAL" clId="{4DA3ED6B-D835-4478-A893-8609DFA01A47}" dt="2022-10-30T15:46:43.105" v="225"/>
        <pc:sldMkLst>
          <pc:docMk/>
          <pc:sldMk cId="348688149" sldId="904"/>
        </pc:sldMkLst>
      </pc:sldChg>
      <pc:sldChg chg="addSp delSp modSp add mod ord">
        <pc:chgData name="Sangeeta Sangeeta" userId="0a7c34ad-256e-4e91-9d57-d1394329109a" providerId="ADAL" clId="{4DA3ED6B-D835-4478-A893-8609DFA01A47}" dt="2022-10-30T17:21:00.482" v="426" actId="20577"/>
        <pc:sldMkLst>
          <pc:docMk/>
          <pc:sldMk cId="73673985" sldId="905"/>
        </pc:sldMkLst>
        <pc:spChg chg="mod">
          <ac:chgData name="Sangeeta Sangeeta" userId="0a7c34ad-256e-4e91-9d57-d1394329109a" providerId="ADAL" clId="{4DA3ED6B-D835-4478-A893-8609DFA01A47}" dt="2022-10-30T17:21:00.482" v="426" actId="20577"/>
          <ac:spMkLst>
            <pc:docMk/>
            <pc:sldMk cId="73673985" sldId="905"/>
            <ac:spMk id="3" creationId="{856AC29B-6778-49B7-84EA-E4CDC6E2E6DB}"/>
          </ac:spMkLst>
        </pc:spChg>
        <pc:picChg chg="add del mod">
          <ac:chgData name="Sangeeta Sangeeta" userId="0a7c34ad-256e-4e91-9d57-d1394329109a" providerId="ADAL" clId="{4DA3ED6B-D835-4478-A893-8609DFA01A47}" dt="2022-10-30T16:08:47.962" v="349" actId="478"/>
          <ac:picMkLst>
            <pc:docMk/>
            <pc:sldMk cId="73673985" sldId="905"/>
            <ac:picMk id="4" creationId="{F5E69296-9868-554F-2F92-7F88D1B8E500}"/>
          </ac:picMkLst>
        </pc:picChg>
        <pc:picChg chg="add del">
          <ac:chgData name="Sangeeta Sangeeta" userId="0a7c34ad-256e-4e91-9d57-d1394329109a" providerId="ADAL" clId="{4DA3ED6B-D835-4478-A893-8609DFA01A47}" dt="2022-10-30T16:08:49.897" v="350" actId="478"/>
          <ac:picMkLst>
            <pc:docMk/>
            <pc:sldMk cId="73673985" sldId="905"/>
            <ac:picMk id="6" creationId="{14FE7E6A-794B-4959-AD03-F8620C134EA0}"/>
          </ac:picMkLst>
        </pc:picChg>
      </pc:sldChg>
      <pc:sldChg chg="modSp new del mod">
        <pc:chgData name="Sangeeta Sangeeta" userId="0a7c34ad-256e-4e91-9d57-d1394329109a" providerId="ADAL" clId="{4DA3ED6B-D835-4478-A893-8609DFA01A47}" dt="2022-10-30T15:56:44.846" v="335" actId="47"/>
        <pc:sldMkLst>
          <pc:docMk/>
          <pc:sldMk cId="3617676848" sldId="905"/>
        </pc:sldMkLst>
        <pc:spChg chg="mod">
          <ac:chgData name="Sangeeta Sangeeta" userId="0a7c34ad-256e-4e91-9d57-d1394329109a" providerId="ADAL" clId="{4DA3ED6B-D835-4478-A893-8609DFA01A47}" dt="2022-10-30T15:56:27.730" v="334"/>
          <ac:spMkLst>
            <pc:docMk/>
            <pc:sldMk cId="3617676848" sldId="905"/>
            <ac:spMk id="2" creationId="{EC7F00F2-12E6-BDFB-AA8E-F27DD32C1747}"/>
          </ac:spMkLst>
        </pc:spChg>
      </pc:sldChg>
      <pc:sldChg chg="addSp modSp new mod">
        <pc:chgData name="Sangeeta Sangeeta" userId="0a7c34ad-256e-4e91-9d57-d1394329109a" providerId="ADAL" clId="{4DA3ED6B-D835-4478-A893-8609DFA01A47}" dt="2022-10-30T17:32:30.035" v="507" actId="1076"/>
        <pc:sldMkLst>
          <pc:docMk/>
          <pc:sldMk cId="834737179" sldId="906"/>
        </pc:sldMkLst>
        <pc:spChg chg="mod">
          <ac:chgData name="Sangeeta Sangeeta" userId="0a7c34ad-256e-4e91-9d57-d1394329109a" providerId="ADAL" clId="{4DA3ED6B-D835-4478-A893-8609DFA01A47}" dt="2022-10-30T17:28:10.161" v="440" actId="20577"/>
          <ac:spMkLst>
            <pc:docMk/>
            <pc:sldMk cId="834737179" sldId="906"/>
            <ac:spMk id="2" creationId="{AE505D98-6318-E82E-6042-3F8B40CE2A3F}"/>
          </ac:spMkLst>
        </pc:spChg>
        <pc:spChg chg="mod">
          <ac:chgData name="Sangeeta Sangeeta" userId="0a7c34ad-256e-4e91-9d57-d1394329109a" providerId="ADAL" clId="{4DA3ED6B-D835-4478-A893-8609DFA01A47}" dt="2022-10-30T17:32:28.169" v="506" actId="6549"/>
          <ac:spMkLst>
            <pc:docMk/>
            <pc:sldMk cId="834737179" sldId="906"/>
            <ac:spMk id="3" creationId="{8D6B9699-F2E4-6637-D4C3-9CB7A8700F76}"/>
          </ac:spMkLst>
        </pc:spChg>
        <pc:spChg chg="add mod">
          <ac:chgData name="Sangeeta Sangeeta" userId="0a7c34ad-256e-4e91-9d57-d1394329109a" providerId="ADAL" clId="{4DA3ED6B-D835-4478-A893-8609DFA01A47}" dt="2022-10-30T17:32:24.547" v="504" actId="1076"/>
          <ac:spMkLst>
            <pc:docMk/>
            <pc:sldMk cId="834737179" sldId="906"/>
            <ac:spMk id="9" creationId="{3A9EAAE6-7F3F-157A-741F-5E9D2466B0DA}"/>
          </ac:spMkLst>
        </pc:spChg>
        <pc:picChg chg="add mod">
          <ac:chgData name="Sangeeta Sangeeta" userId="0a7c34ad-256e-4e91-9d57-d1394329109a" providerId="ADAL" clId="{4DA3ED6B-D835-4478-A893-8609DFA01A47}" dt="2022-10-30T17:21:52.435" v="434" actId="1076"/>
          <ac:picMkLst>
            <pc:docMk/>
            <pc:sldMk cId="834737179" sldId="906"/>
            <ac:picMk id="5" creationId="{6922EE40-9C57-F4A6-BF0D-D599622A8A60}"/>
          </ac:picMkLst>
        </pc:picChg>
        <pc:picChg chg="add mod">
          <ac:chgData name="Sangeeta Sangeeta" userId="0a7c34ad-256e-4e91-9d57-d1394329109a" providerId="ADAL" clId="{4DA3ED6B-D835-4478-A893-8609DFA01A47}" dt="2022-10-30T17:32:30.035" v="507" actId="1076"/>
          <ac:picMkLst>
            <pc:docMk/>
            <pc:sldMk cId="834737179" sldId="906"/>
            <ac:picMk id="7" creationId="{62D0BEBA-745C-769B-7355-5C7E20ED791E}"/>
          </ac:picMkLst>
        </pc:picChg>
      </pc:sldChg>
      <pc:sldChg chg="new del">
        <pc:chgData name="Sangeeta Sangeeta" userId="0a7c34ad-256e-4e91-9d57-d1394329109a" providerId="ADAL" clId="{4DA3ED6B-D835-4478-A893-8609DFA01A47}" dt="2022-10-31T04:50:28.876" v="508" actId="47"/>
        <pc:sldMkLst>
          <pc:docMk/>
          <pc:sldMk cId="2591065208" sldId="907"/>
        </pc:sldMkLst>
      </pc:sldChg>
      <pc:sldChg chg="modSp add mod">
        <pc:chgData name="Sangeeta Sangeeta" userId="0a7c34ad-256e-4e91-9d57-d1394329109a" providerId="ADAL" clId="{4DA3ED6B-D835-4478-A893-8609DFA01A47}" dt="2022-10-30T17:32:01.215" v="502" actId="20577"/>
        <pc:sldMkLst>
          <pc:docMk/>
          <pc:sldMk cId="3524556113" sldId="908"/>
        </pc:sldMkLst>
        <pc:spChg chg="mod">
          <ac:chgData name="Sangeeta Sangeeta" userId="0a7c34ad-256e-4e91-9d57-d1394329109a" providerId="ADAL" clId="{4DA3ED6B-D835-4478-A893-8609DFA01A47}" dt="2022-10-30T17:31:23.428" v="474" actId="20577"/>
          <ac:spMkLst>
            <pc:docMk/>
            <pc:sldMk cId="3524556113" sldId="908"/>
            <ac:spMk id="5" creationId="{D70A6A59-CB64-4D6C-B79B-D35797FF481F}"/>
          </ac:spMkLst>
        </pc:spChg>
        <pc:spChg chg="mod">
          <ac:chgData name="Sangeeta Sangeeta" userId="0a7c34ad-256e-4e91-9d57-d1394329109a" providerId="ADAL" clId="{4DA3ED6B-D835-4478-A893-8609DFA01A47}" dt="2022-10-30T17:31:44.392" v="476" actId="20577"/>
          <ac:spMkLst>
            <pc:docMk/>
            <pc:sldMk cId="3524556113" sldId="908"/>
            <ac:spMk id="8" creationId="{4C9FC6CB-C671-4F93-ACDA-522B1F289F4C}"/>
          </ac:spMkLst>
        </pc:spChg>
        <pc:spChg chg="mod">
          <ac:chgData name="Sangeeta Sangeeta" userId="0a7c34ad-256e-4e91-9d57-d1394329109a" providerId="ADAL" clId="{4DA3ED6B-D835-4478-A893-8609DFA01A47}" dt="2022-10-30T17:32:01.215" v="502" actId="20577"/>
          <ac:spMkLst>
            <pc:docMk/>
            <pc:sldMk cId="3524556113" sldId="908"/>
            <ac:spMk id="13" creationId="{BD103F6F-7BD0-4F41-9DC9-1A2E9E3BB277}"/>
          </ac:spMkLst>
        </pc:spChg>
      </pc:sldChg>
    </pc:docChg>
  </pc:docChgLst>
  <pc:docChgLst>
    <pc:chgData name="Mehdi El Krari" userId="S::m.el.krari@keele.ac.uk::a11af93c-be4a-4e62-887c-bbf0b2b067bd" providerId="AD" clId="Web-{652B3F4C-84F5-D97F-865F-B7C718B51A57}"/>
    <pc:docChg chg="modSld">
      <pc:chgData name="Mehdi El Krari" userId="S::m.el.krari@keele.ac.uk::a11af93c-be4a-4e62-887c-bbf0b2b067bd" providerId="AD" clId="Web-{652B3F4C-84F5-D97F-865F-B7C718B51A57}" dt="2023-06-30T12:38:30.867" v="0"/>
      <pc:docMkLst>
        <pc:docMk/>
      </pc:docMkLst>
      <pc:sldChg chg="mod modShow">
        <pc:chgData name="Mehdi El Krari" userId="S::m.el.krari@keele.ac.uk::a11af93c-be4a-4e62-887c-bbf0b2b067bd" providerId="AD" clId="Web-{652B3F4C-84F5-D97F-865F-B7C718B51A57}" dt="2023-06-30T12:38:30.867" v="0"/>
        <pc:sldMkLst>
          <pc:docMk/>
          <pc:sldMk cId="1672141987" sldId="910"/>
        </pc:sldMkLst>
      </pc:sldChg>
    </pc:docChg>
  </pc:docChgLst>
  <pc:docChgLst>
    <pc:chgData name="Sangeeta Sangeeta" userId="0a7c34ad-256e-4e91-9d57-d1394329109a" providerId="ADAL" clId="{B70C0035-47D7-470B-A8E4-BEB3BB24FE2C}"/>
    <pc:docChg chg="undo custSel addSld delSld modSld sldOrd modMainMaster">
      <pc:chgData name="Sangeeta Sangeeta" userId="0a7c34ad-256e-4e91-9d57-d1394329109a" providerId="ADAL" clId="{B70C0035-47D7-470B-A8E4-BEB3BB24FE2C}" dt="2021-02-03T12:24:00.513" v="5885" actId="6549"/>
      <pc:docMkLst>
        <pc:docMk/>
      </pc:docMkLst>
      <pc:sldChg chg="del">
        <pc:chgData name="Sangeeta Sangeeta" userId="0a7c34ad-256e-4e91-9d57-d1394329109a" providerId="ADAL" clId="{B70C0035-47D7-470B-A8E4-BEB3BB24FE2C}" dt="2021-01-18T15:21:35.278" v="27" actId="47"/>
        <pc:sldMkLst>
          <pc:docMk/>
          <pc:sldMk cId="0" sldId="256"/>
        </pc:sldMkLst>
      </pc:sldChg>
      <pc:sldChg chg="modSp mod">
        <pc:chgData name="Sangeeta Sangeeta" userId="0a7c34ad-256e-4e91-9d57-d1394329109a" providerId="ADAL" clId="{B70C0035-47D7-470B-A8E4-BEB3BB24FE2C}" dt="2021-01-20T17:51:00.032" v="5662"/>
        <pc:sldMkLst>
          <pc:docMk/>
          <pc:sldMk cId="3282295599" sldId="258"/>
        </pc:sldMkLst>
        <pc:spChg chg="mod">
          <ac:chgData name="Sangeeta Sangeeta" userId="0a7c34ad-256e-4e91-9d57-d1394329109a" providerId="ADAL" clId="{B70C0035-47D7-470B-A8E4-BEB3BB24FE2C}" dt="2021-01-18T18:30:28.197" v="530" actId="313"/>
          <ac:spMkLst>
            <pc:docMk/>
            <pc:sldMk cId="3282295599" sldId="258"/>
            <ac:spMk id="2" creationId="{22F28FF5-880B-44E0-98D1-AE35E4602A08}"/>
          </ac:spMkLst>
        </pc:spChg>
        <pc:spChg chg="mod">
          <ac:chgData name="Sangeeta Sangeeta" userId="0a7c34ad-256e-4e91-9d57-d1394329109a" providerId="ADAL" clId="{B70C0035-47D7-470B-A8E4-BEB3BB24FE2C}" dt="2021-01-20T17:51:00.032" v="5662"/>
          <ac:spMkLst>
            <pc:docMk/>
            <pc:sldMk cId="3282295599" sldId="258"/>
            <ac:spMk id="3" creationId="{F4C9A828-4B47-407B-858B-58E060BBFCEF}"/>
          </ac:spMkLst>
        </pc:spChg>
      </pc:sldChg>
      <pc:sldChg chg="modSp mod">
        <pc:chgData name="Sangeeta Sangeeta" userId="0a7c34ad-256e-4e91-9d57-d1394329109a" providerId="ADAL" clId="{B70C0035-47D7-470B-A8E4-BEB3BB24FE2C}" dt="2021-01-20T17:52:04.190" v="5814" actId="313"/>
        <pc:sldMkLst>
          <pc:docMk/>
          <pc:sldMk cId="1657346564" sldId="259"/>
        </pc:sldMkLst>
        <pc:spChg chg="mod">
          <ac:chgData name="Sangeeta Sangeeta" userId="0a7c34ad-256e-4e91-9d57-d1394329109a" providerId="ADAL" clId="{B70C0035-47D7-470B-A8E4-BEB3BB24FE2C}" dt="2021-01-20T17:52:04.190" v="5814" actId="313"/>
          <ac:spMkLst>
            <pc:docMk/>
            <pc:sldMk cId="1657346564" sldId="259"/>
            <ac:spMk id="3" creationId="{C031FBFD-A541-42C1-AD43-0CCB2EC2AFB5}"/>
          </ac:spMkLst>
        </pc:spChg>
      </pc:sldChg>
      <pc:sldChg chg="modSp mod">
        <pc:chgData name="Sangeeta Sangeeta" userId="0a7c34ad-256e-4e91-9d57-d1394329109a" providerId="ADAL" clId="{B70C0035-47D7-470B-A8E4-BEB3BB24FE2C}" dt="2021-01-20T17:53:27.543" v="5884" actId="20577"/>
        <pc:sldMkLst>
          <pc:docMk/>
          <pc:sldMk cId="749822327" sldId="260"/>
        </pc:sldMkLst>
        <pc:spChg chg="mod">
          <ac:chgData name="Sangeeta Sangeeta" userId="0a7c34ad-256e-4e91-9d57-d1394329109a" providerId="ADAL" clId="{B70C0035-47D7-470B-A8E4-BEB3BB24FE2C}" dt="2021-01-20T17:53:27.543" v="5884" actId="20577"/>
          <ac:spMkLst>
            <pc:docMk/>
            <pc:sldMk cId="749822327" sldId="260"/>
            <ac:spMk id="3" creationId="{A1531299-FDAD-4153-B9F5-5DF19DC9CC5E}"/>
          </ac:spMkLst>
        </pc:spChg>
      </pc:sldChg>
      <pc:sldChg chg="del">
        <pc:chgData name="Sangeeta Sangeeta" userId="0a7c34ad-256e-4e91-9d57-d1394329109a" providerId="ADAL" clId="{B70C0035-47D7-470B-A8E4-BEB3BB24FE2C}" dt="2021-01-18T15:21:01.329" v="0" actId="47"/>
        <pc:sldMkLst>
          <pc:docMk/>
          <pc:sldMk cId="2356810148" sldId="261"/>
        </pc:sldMkLst>
      </pc:sldChg>
      <pc:sldChg chg="addSp delSp modSp add mod chgLayout">
        <pc:chgData name="Sangeeta Sangeeta" userId="0a7c34ad-256e-4e91-9d57-d1394329109a" providerId="ADAL" clId="{B70C0035-47D7-470B-A8E4-BEB3BB24FE2C}" dt="2021-01-18T18:29:33.955" v="412" actId="1076"/>
        <pc:sldMkLst>
          <pc:docMk/>
          <pc:sldMk cId="604183764" sldId="280"/>
        </pc:sldMkLst>
        <pc:spChg chg="mod ord">
          <ac:chgData name="Sangeeta Sangeeta" userId="0a7c34ad-256e-4e91-9d57-d1394329109a" providerId="ADAL" clId="{B70C0035-47D7-470B-A8E4-BEB3BB24FE2C}" dt="2021-01-18T18:24:19.907" v="381" actId="6264"/>
          <ac:spMkLst>
            <pc:docMk/>
            <pc:sldMk cId="604183764" sldId="280"/>
            <ac:spMk id="2" creationId="{00000000-0000-0000-0000-000000000000}"/>
          </ac:spMkLst>
        </pc:spChg>
        <pc:spChg chg="mod ord">
          <ac:chgData name="Sangeeta Sangeeta" userId="0a7c34ad-256e-4e91-9d57-d1394329109a" providerId="ADAL" clId="{B70C0035-47D7-470B-A8E4-BEB3BB24FE2C}" dt="2021-01-18T18:24:19.912" v="382" actId="27636"/>
          <ac:spMkLst>
            <pc:docMk/>
            <pc:sldMk cId="604183764" sldId="280"/>
            <ac:spMk id="3" creationId="{00000000-0000-0000-0000-000000000000}"/>
          </ac:spMkLst>
        </pc:spChg>
        <pc:spChg chg="add del mod">
          <ac:chgData name="Sangeeta Sangeeta" userId="0a7c34ad-256e-4e91-9d57-d1394329109a" providerId="ADAL" clId="{B70C0035-47D7-470B-A8E4-BEB3BB24FE2C}" dt="2021-01-18T18:24:19.907" v="381" actId="6264"/>
          <ac:spMkLst>
            <pc:docMk/>
            <pc:sldMk cId="604183764" sldId="280"/>
            <ac:spMk id="4" creationId="{A5A1EBF6-5F5B-41AE-BC5B-3E63E354BB57}"/>
          </ac:spMkLst>
        </pc:spChg>
        <pc:spChg chg="add del mod">
          <ac:chgData name="Sangeeta Sangeeta" userId="0a7c34ad-256e-4e91-9d57-d1394329109a" providerId="ADAL" clId="{B70C0035-47D7-470B-A8E4-BEB3BB24FE2C}" dt="2021-01-18T18:24:19.907" v="381" actId="6264"/>
          <ac:spMkLst>
            <pc:docMk/>
            <pc:sldMk cId="604183764" sldId="280"/>
            <ac:spMk id="5" creationId="{639EEB73-282E-4775-AF13-656A756165B4}"/>
          </ac:spMkLst>
        </pc:spChg>
        <pc:spChg chg="mod">
          <ac:chgData name="Sangeeta Sangeeta" userId="0a7c34ad-256e-4e91-9d57-d1394329109a" providerId="ADAL" clId="{B70C0035-47D7-470B-A8E4-BEB3BB24FE2C}" dt="2021-01-18T18:25:42.748" v="392" actId="1076"/>
          <ac:spMkLst>
            <pc:docMk/>
            <pc:sldMk cId="604183764" sldId="280"/>
            <ac:spMk id="8" creationId="{00000000-0000-0000-0000-000000000000}"/>
          </ac:spMkLst>
        </pc:spChg>
        <pc:spChg chg="mod">
          <ac:chgData name="Sangeeta Sangeeta" userId="0a7c34ad-256e-4e91-9d57-d1394329109a" providerId="ADAL" clId="{B70C0035-47D7-470B-A8E4-BEB3BB24FE2C}" dt="2021-01-18T18:25:39.716" v="391" actId="1076"/>
          <ac:spMkLst>
            <pc:docMk/>
            <pc:sldMk cId="604183764" sldId="280"/>
            <ac:spMk id="10" creationId="{00000000-0000-0000-0000-000000000000}"/>
          </ac:spMkLst>
        </pc:spChg>
        <pc:spChg chg="mod">
          <ac:chgData name="Sangeeta Sangeeta" userId="0a7c34ad-256e-4e91-9d57-d1394329109a" providerId="ADAL" clId="{B70C0035-47D7-470B-A8E4-BEB3BB24FE2C}" dt="2021-01-18T18:25:10.656" v="390" actId="1076"/>
          <ac:spMkLst>
            <pc:docMk/>
            <pc:sldMk cId="604183764" sldId="280"/>
            <ac:spMk id="12" creationId="{00000000-0000-0000-0000-000000000000}"/>
          </ac:spMkLst>
        </pc:spChg>
        <pc:spChg chg="add mod">
          <ac:chgData name="Sangeeta Sangeeta" userId="0a7c34ad-256e-4e91-9d57-d1394329109a" providerId="ADAL" clId="{B70C0035-47D7-470B-A8E4-BEB3BB24FE2C}" dt="2021-01-18T18:29:33.955" v="412" actId="1076"/>
          <ac:spMkLst>
            <pc:docMk/>
            <pc:sldMk cId="604183764" sldId="280"/>
            <ac:spMk id="13" creationId="{BEEBAEAE-AE4D-45DC-82CC-1E0C1E8E3B00}"/>
          </ac:spMkLst>
        </pc:spChg>
        <pc:picChg chg="mod">
          <ac:chgData name="Sangeeta Sangeeta" userId="0a7c34ad-256e-4e91-9d57-d1394329109a" providerId="ADAL" clId="{B70C0035-47D7-470B-A8E4-BEB3BB24FE2C}" dt="2021-01-18T18:25:08.272" v="389" actId="1076"/>
          <ac:picMkLst>
            <pc:docMk/>
            <pc:sldMk cId="604183764" sldId="280"/>
            <ac:picMk id="1032" creationId="{00000000-0000-0000-0000-000000000000}"/>
          </ac:picMkLst>
        </pc:picChg>
      </pc:sldChg>
      <pc:sldChg chg="addSp delSp modSp add mod chgLayout">
        <pc:chgData name="Sangeeta Sangeeta" userId="0a7c34ad-256e-4e91-9d57-d1394329109a" providerId="ADAL" clId="{B70C0035-47D7-470B-A8E4-BEB3BB24FE2C}" dt="2021-01-19T22:33:47.240" v="1414" actId="113"/>
        <pc:sldMkLst>
          <pc:docMk/>
          <pc:sldMk cId="2687452817" sldId="283"/>
        </pc:sldMkLst>
        <pc:spChg chg="mod ord">
          <ac:chgData name="Sangeeta Sangeeta" userId="0a7c34ad-256e-4e91-9d57-d1394329109a" providerId="ADAL" clId="{B70C0035-47D7-470B-A8E4-BEB3BB24FE2C}" dt="2021-01-19T19:44:00.805" v="1191" actId="20577"/>
          <ac:spMkLst>
            <pc:docMk/>
            <pc:sldMk cId="2687452817" sldId="283"/>
            <ac:spMk id="2" creationId="{00000000-0000-0000-0000-000000000000}"/>
          </ac:spMkLst>
        </pc:spChg>
        <pc:spChg chg="mod ord">
          <ac:chgData name="Sangeeta Sangeeta" userId="0a7c34ad-256e-4e91-9d57-d1394329109a" providerId="ADAL" clId="{B70C0035-47D7-470B-A8E4-BEB3BB24FE2C}" dt="2021-01-19T22:33:47.240" v="1414" actId="113"/>
          <ac:spMkLst>
            <pc:docMk/>
            <pc:sldMk cId="2687452817" sldId="283"/>
            <ac:spMk id="3" creationId="{00000000-0000-0000-0000-000000000000}"/>
          </ac:spMkLst>
        </pc:spChg>
        <pc:spChg chg="add del mod">
          <ac:chgData name="Sangeeta Sangeeta" userId="0a7c34ad-256e-4e91-9d57-d1394329109a" providerId="ADAL" clId="{B70C0035-47D7-470B-A8E4-BEB3BB24FE2C}" dt="2021-01-18T18:27:02.416" v="395" actId="6264"/>
          <ac:spMkLst>
            <pc:docMk/>
            <pc:sldMk cId="2687452817" sldId="283"/>
            <ac:spMk id="4" creationId="{3DA5B6AA-C442-4C16-9F82-FCC271606B50}"/>
          </ac:spMkLst>
        </pc:spChg>
        <pc:spChg chg="add del mod">
          <ac:chgData name="Sangeeta Sangeeta" userId="0a7c34ad-256e-4e91-9d57-d1394329109a" providerId="ADAL" clId="{B70C0035-47D7-470B-A8E4-BEB3BB24FE2C}" dt="2021-01-18T18:27:02.416" v="395" actId="6264"/>
          <ac:spMkLst>
            <pc:docMk/>
            <pc:sldMk cId="2687452817" sldId="283"/>
            <ac:spMk id="5" creationId="{08EB087B-BA7C-47B1-904D-735E0774FB6F}"/>
          </ac:spMkLst>
        </pc:spChg>
      </pc:sldChg>
      <pc:sldChg chg="modSp mod ord">
        <pc:chgData name="Sangeeta Sangeeta" userId="0a7c34ad-256e-4e91-9d57-d1394329109a" providerId="ADAL" clId="{B70C0035-47D7-470B-A8E4-BEB3BB24FE2C}" dt="2021-01-20T17:51:05.200" v="5664"/>
        <pc:sldMkLst>
          <pc:docMk/>
          <pc:sldMk cId="873628453" sldId="820"/>
        </pc:sldMkLst>
        <pc:spChg chg="mod">
          <ac:chgData name="Sangeeta Sangeeta" userId="0a7c34ad-256e-4e91-9d57-d1394329109a" providerId="ADAL" clId="{B70C0035-47D7-470B-A8E4-BEB3BB24FE2C}" dt="2021-01-18T18:23:31.761" v="373" actId="20577"/>
          <ac:spMkLst>
            <pc:docMk/>
            <pc:sldMk cId="873628453" sldId="820"/>
            <ac:spMk id="3" creationId="{1AF2EC5C-F267-4493-A20B-33863ED930B8}"/>
          </ac:spMkLst>
        </pc:spChg>
      </pc:sldChg>
      <pc:sldChg chg="modSp add mod">
        <pc:chgData name="Sangeeta Sangeeta" userId="0a7c34ad-256e-4e91-9d57-d1394329109a" providerId="ADAL" clId="{B70C0035-47D7-470B-A8E4-BEB3BB24FE2C}" dt="2021-01-18T15:21:32.484" v="26" actId="20577"/>
        <pc:sldMkLst>
          <pc:docMk/>
          <pc:sldMk cId="0" sldId="868"/>
        </pc:sldMkLst>
        <pc:spChg chg="mod">
          <ac:chgData name="Sangeeta Sangeeta" userId="0a7c34ad-256e-4e91-9d57-d1394329109a" providerId="ADAL" clId="{B70C0035-47D7-470B-A8E4-BEB3BB24FE2C}" dt="2021-01-18T15:21:32.484" v="26" actId="20577"/>
          <ac:spMkLst>
            <pc:docMk/>
            <pc:sldMk cId="0" sldId="868"/>
            <ac:spMk id="96" creationId="{00000000-0000-0000-0000-000000000000}"/>
          </ac:spMkLst>
        </pc:spChg>
      </pc:sldChg>
      <pc:sldChg chg="addSp delSp modSp new mod chgLayout">
        <pc:chgData name="Sangeeta Sangeeta" userId="0a7c34ad-256e-4e91-9d57-d1394329109a" providerId="ADAL" clId="{B70C0035-47D7-470B-A8E4-BEB3BB24FE2C}" dt="2021-01-18T18:18:23.006" v="148" actId="20577"/>
        <pc:sldMkLst>
          <pc:docMk/>
          <pc:sldMk cId="983218892" sldId="869"/>
        </pc:sldMkLst>
        <pc:spChg chg="mod ord">
          <ac:chgData name="Sangeeta Sangeeta" userId="0a7c34ad-256e-4e91-9d57-d1394329109a" providerId="ADAL" clId="{B70C0035-47D7-470B-A8E4-BEB3BB24FE2C}" dt="2021-01-18T18:18:23.006" v="148" actId="20577"/>
          <ac:spMkLst>
            <pc:docMk/>
            <pc:sldMk cId="983218892" sldId="869"/>
            <ac:spMk id="2" creationId="{0347B5E3-BB23-4F73-9032-9E9D704B7ED2}"/>
          </ac:spMkLst>
        </pc:spChg>
        <pc:spChg chg="mod ord">
          <ac:chgData name="Sangeeta Sangeeta" userId="0a7c34ad-256e-4e91-9d57-d1394329109a" providerId="ADAL" clId="{B70C0035-47D7-470B-A8E4-BEB3BB24FE2C}" dt="2021-01-18T18:18:14.887" v="147" actId="313"/>
          <ac:spMkLst>
            <pc:docMk/>
            <pc:sldMk cId="983218892" sldId="869"/>
            <ac:spMk id="3" creationId="{7EB432AE-C5A9-4446-8279-D6938B2B7C85}"/>
          </ac:spMkLst>
        </pc:spChg>
        <pc:spChg chg="add del mod">
          <ac:chgData name="Sangeeta Sangeeta" userId="0a7c34ad-256e-4e91-9d57-d1394329109a" providerId="ADAL" clId="{B70C0035-47D7-470B-A8E4-BEB3BB24FE2C}" dt="2021-01-18T17:18:32.379" v="106" actId="6264"/>
          <ac:spMkLst>
            <pc:docMk/>
            <pc:sldMk cId="983218892" sldId="869"/>
            <ac:spMk id="4" creationId="{23128CA3-092E-4F04-BAA8-0D1A0DDD8942}"/>
          </ac:spMkLst>
        </pc:spChg>
        <pc:spChg chg="add del mod">
          <ac:chgData name="Sangeeta Sangeeta" userId="0a7c34ad-256e-4e91-9d57-d1394329109a" providerId="ADAL" clId="{B70C0035-47D7-470B-A8E4-BEB3BB24FE2C}" dt="2021-01-18T17:18:32.379" v="106" actId="6264"/>
          <ac:spMkLst>
            <pc:docMk/>
            <pc:sldMk cId="983218892" sldId="869"/>
            <ac:spMk id="5" creationId="{7527985F-E22C-4E20-9DF5-12D15F285DAC}"/>
          </ac:spMkLst>
        </pc:spChg>
        <pc:spChg chg="add del mod">
          <ac:chgData name="Sangeeta Sangeeta" userId="0a7c34ad-256e-4e91-9d57-d1394329109a" providerId="ADAL" clId="{B70C0035-47D7-470B-A8E4-BEB3BB24FE2C}" dt="2021-01-18T17:18:55.666" v="112" actId="6264"/>
          <ac:spMkLst>
            <pc:docMk/>
            <pc:sldMk cId="983218892" sldId="869"/>
            <ac:spMk id="6" creationId="{0F28843F-E374-4A71-93AE-0C065FE50A32}"/>
          </ac:spMkLst>
        </pc:spChg>
        <pc:spChg chg="add del mod">
          <ac:chgData name="Sangeeta Sangeeta" userId="0a7c34ad-256e-4e91-9d57-d1394329109a" providerId="ADAL" clId="{B70C0035-47D7-470B-A8E4-BEB3BB24FE2C}" dt="2021-01-18T17:18:55.666" v="112" actId="6264"/>
          <ac:spMkLst>
            <pc:docMk/>
            <pc:sldMk cId="983218892" sldId="869"/>
            <ac:spMk id="7" creationId="{8FFE5D45-64CF-4F0A-8F76-0E77E66278C2}"/>
          </ac:spMkLst>
        </pc:spChg>
      </pc:sldChg>
      <pc:sldChg chg="modSp new mod">
        <pc:chgData name="Sangeeta Sangeeta" userId="0a7c34ad-256e-4e91-9d57-d1394329109a" providerId="ADAL" clId="{B70C0035-47D7-470B-A8E4-BEB3BB24FE2C}" dt="2021-01-20T17:52:41.115" v="5842" actId="313"/>
        <pc:sldMkLst>
          <pc:docMk/>
          <pc:sldMk cId="2854903740" sldId="870"/>
        </pc:sldMkLst>
        <pc:spChg chg="mod">
          <ac:chgData name="Sangeeta Sangeeta" userId="0a7c34ad-256e-4e91-9d57-d1394329109a" providerId="ADAL" clId="{B70C0035-47D7-470B-A8E4-BEB3BB24FE2C}" dt="2021-01-18T18:19:18.010" v="238" actId="313"/>
          <ac:spMkLst>
            <pc:docMk/>
            <pc:sldMk cId="2854903740" sldId="870"/>
            <ac:spMk id="2" creationId="{D3E55BE4-1021-44DD-9277-80680351BE2F}"/>
          </ac:spMkLst>
        </pc:spChg>
        <pc:spChg chg="mod">
          <ac:chgData name="Sangeeta Sangeeta" userId="0a7c34ad-256e-4e91-9d57-d1394329109a" providerId="ADAL" clId="{B70C0035-47D7-470B-A8E4-BEB3BB24FE2C}" dt="2021-01-20T17:52:41.115" v="5842" actId="313"/>
          <ac:spMkLst>
            <pc:docMk/>
            <pc:sldMk cId="2854903740" sldId="870"/>
            <ac:spMk id="3" creationId="{4B4263DB-FF63-4A38-B39C-DB05DDC783E8}"/>
          </ac:spMkLst>
        </pc:spChg>
      </pc:sldChg>
      <pc:sldChg chg="addSp delSp modSp new mod modClrScheme chgLayout">
        <pc:chgData name="Sangeeta Sangeeta" userId="0a7c34ad-256e-4e91-9d57-d1394329109a" providerId="ADAL" clId="{B70C0035-47D7-470B-A8E4-BEB3BB24FE2C}" dt="2021-01-18T18:24:15.659" v="379" actId="20577"/>
        <pc:sldMkLst>
          <pc:docMk/>
          <pc:sldMk cId="1569510501" sldId="871"/>
        </pc:sldMkLst>
        <pc:spChg chg="del mod ord">
          <ac:chgData name="Sangeeta Sangeeta" userId="0a7c34ad-256e-4e91-9d57-d1394329109a" providerId="ADAL" clId="{B70C0035-47D7-470B-A8E4-BEB3BB24FE2C}" dt="2021-01-18T18:22:06.135" v="338" actId="700"/>
          <ac:spMkLst>
            <pc:docMk/>
            <pc:sldMk cId="1569510501" sldId="871"/>
            <ac:spMk id="2" creationId="{C4468FA8-EC2B-471B-AF83-4FC26421D7BA}"/>
          </ac:spMkLst>
        </pc:spChg>
        <pc:spChg chg="del mod ord">
          <ac:chgData name="Sangeeta Sangeeta" userId="0a7c34ad-256e-4e91-9d57-d1394329109a" providerId="ADAL" clId="{B70C0035-47D7-470B-A8E4-BEB3BB24FE2C}" dt="2021-01-18T18:22:06.135" v="338" actId="700"/>
          <ac:spMkLst>
            <pc:docMk/>
            <pc:sldMk cId="1569510501" sldId="871"/>
            <ac:spMk id="3" creationId="{F26AA733-BDC9-4E62-8359-B8B9710E123E}"/>
          </ac:spMkLst>
        </pc:spChg>
        <pc:spChg chg="add mod ord">
          <ac:chgData name="Sangeeta Sangeeta" userId="0a7c34ad-256e-4e91-9d57-d1394329109a" providerId="ADAL" clId="{B70C0035-47D7-470B-A8E4-BEB3BB24FE2C}" dt="2021-01-18T18:24:15.659" v="379" actId="20577"/>
          <ac:spMkLst>
            <pc:docMk/>
            <pc:sldMk cId="1569510501" sldId="871"/>
            <ac:spMk id="4" creationId="{CE7BDEB3-0D92-4F9B-983E-39C17C97E42F}"/>
          </ac:spMkLst>
        </pc:spChg>
        <pc:spChg chg="add mod ord">
          <ac:chgData name="Sangeeta Sangeeta" userId="0a7c34ad-256e-4e91-9d57-d1394329109a" providerId="ADAL" clId="{B70C0035-47D7-470B-A8E4-BEB3BB24FE2C}" dt="2021-01-18T18:22:06.135" v="338" actId="700"/>
          <ac:spMkLst>
            <pc:docMk/>
            <pc:sldMk cId="1569510501" sldId="871"/>
            <ac:spMk id="5" creationId="{98747F1D-386D-4D8E-B173-0F2DCA28F8D4}"/>
          </ac:spMkLst>
        </pc:spChg>
      </pc:sldChg>
      <pc:sldChg chg="addSp delSp modSp new mod chgLayout">
        <pc:chgData name="Sangeeta Sangeeta" userId="0a7c34ad-256e-4e91-9d57-d1394329109a" providerId="ADAL" clId="{B70C0035-47D7-470B-A8E4-BEB3BB24FE2C}" dt="2021-02-03T12:24:00.513" v="5885" actId="6549"/>
        <pc:sldMkLst>
          <pc:docMk/>
          <pc:sldMk cId="46934240" sldId="872"/>
        </pc:sldMkLst>
        <pc:spChg chg="mod ord">
          <ac:chgData name="Sangeeta Sangeeta" userId="0a7c34ad-256e-4e91-9d57-d1394329109a" providerId="ADAL" clId="{B70C0035-47D7-470B-A8E4-BEB3BB24FE2C}" dt="2021-01-18T18:39:54.035" v="595" actId="6264"/>
          <ac:spMkLst>
            <pc:docMk/>
            <pc:sldMk cId="46934240" sldId="872"/>
            <ac:spMk id="2" creationId="{A0ABF782-9B13-41E5-B1E7-444384E406DA}"/>
          </ac:spMkLst>
        </pc:spChg>
        <pc:spChg chg="mod ord">
          <ac:chgData name="Sangeeta Sangeeta" userId="0a7c34ad-256e-4e91-9d57-d1394329109a" providerId="ADAL" clId="{B70C0035-47D7-470B-A8E4-BEB3BB24FE2C}" dt="2021-02-03T12:24:00.513" v="5885" actId="6549"/>
          <ac:spMkLst>
            <pc:docMk/>
            <pc:sldMk cId="46934240" sldId="872"/>
            <ac:spMk id="3" creationId="{E2B3AFCE-83B7-4157-847C-49E1A797BBA5}"/>
          </ac:spMkLst>
        </pc:spChg>
        <pc:spChg chg="add del mod">
          <ac:chgData name="Sangeeta Sangeeta" userId="0a7c34ad-256e-4e91-9d57-d1394329109a" providerId="ADAL" clId="{B70C0035-47D7-470B-A8E4-BEB3BB24FE2C}" dt="2021-01-18T18:39:54.035" v="595" actId="6264"/>
          <ac:spMkLst>
            <pc:docMk/>
            <pc:sldMk cId="46934240" sldId="872"/>
            <ac:spMk id="4" creationId="{EF25ED1E-9003-40F2-8B9D-4FA671F6854C}"/>
          </ac:spMkLst>
        </pc:spChg>
        <pc:spChg chg="add del mod">
          <ac:chgData name="Sangeeta Sangeeta" userId="0a7c34ad-256e-4e91-9d57-d1394329109a" providerId="ADAL" clId="{B70C0035-47D7-470B-A8E4-BEB3BB24FE2C}" dt="2021-01-18T18:39:54.035" v="595" actId="6264"/>
          <ac:spMkLst>
            <pc:docMk/>
            <pc:sldMk cId="46934240" sldId="872"/>
            <ac:spMk id="5" creationId="{403F4116-16E4-48CE-8E8B-EA01EC7831B7}"/>
          </ac:spMkLst>
        </pc:spChg>
      </pc:sldChg>
      <pc:sldChg chg="new del">
        <pc:chgData name="Sangeeta Sangeeta" userId="0a7c34ad-256e-4e91-9d57-d1394329109a" providerId="ADAL" clId="{B70C0035-47D7-470B-A8E4-BEB3BB24FE2C}" dt="2021-01-18T18:24:17.692" v="380" actId="47"/>
        <pc:sldMkLst>
          <pc:docMk/>
          <pc:sldMk cId="2340496880" sldId="872"/>
        </pc:sldMkLst>
      </pc:sldChg>
      <pc:sldChg chg="addSp delSp modSp new mod">
        <pc:chgData name="Sangeeta Sangeeta" userId="0a7c34ad-256e-4e91-9d57-d1394329109a" providerId="ADAL" clId="{B70C0035-47D7-470B-A8E4-BEB3BB24FE2C}" dt="2021-01-19T22:53:02.384" v="2069" actId="313"/>
        <pc:sldMkLst>
          <pc:docMk/>
          <pc:sldMk cId="3064468342" sldId="873"/>
        </pc:sldMkLst>
        <pc:spChg chg="mod">
          <ac:chgData name="Sangeeta Sangeeta" userId="0a7c34ad-256e-4e91-9d57-d1394329109a" providerId="ADAL" clId="{B70C0035-47D7-470B-A8E4-BEB3BB24FE2C}" dt="2021-01-19T22:35:21.146" v="1491" actId="313"/>
          <ac:spMkLst>
            <pc:docMk/>
            <pc:sldMk cId="3064468342" sldId="873"/>
            <ac:spMk id="2" creationId="{C1350A6E-AF7B-4987-B7B4-A7D633BCF418}"/>
          </ac:spMkLst>
        </pc:spChg>
        <pc:spChg chg="mod">
          <ac:chgData name="Sangeeta Sangeeta" userId="0a7c34ad-256e-4e91-9d57-d1394329109a" providerId="ADAL" clId="{B70C0035-47D7-470B-A8E4-BEB3BB24FE2C}" dt="2021-01-19T22:53:02.384" v="2069" actId="313"/>
          <ac:spMkLst>
            <pc:docMk/>
            <pc:sldMk cId="3064468342" sldId="873"/>
            <ac:spMk id="3" creationId="{774424D6-1283-44AD-B035-C47ECD120C0C}"/>
          </ac:spMkLst>
        </pc:spChg>
        <pc:spChg chg="add mod">
          <ac:chgData name="Sangeeta Sangeeta" userId="0a7c34ad-256e-4e91-9d57-d1394329109a" providerId="ADAL" clId="{B70C0035-47D7-470B-A8E4-BEB3BB24FE2C}" dt="2021-01-19T22:40:28.748" v="1943" actId="1076"/>
          <ac:spMkLst>
            <pc:docMk/>
            <pc:sldMk cId="3064468342" sldId="873"/>
            <ac:spMk id="5" creationId="{672F2A10-33E1-4F89-8719-52AEF39DDB10}"/>
          </ac:spMkLst>
        </pc:spChg>
        <pc:spChg chg="add mod">
          <ac:chgData name="Sangeeta Sangeeta" userId="0a7c34ad-256e-4e91-9d57-d1394329109a" providerId="ADAL" clId="{B70C0035-47D7-470B-A8E4-BEB3BB24FE2C}" dt="2021-01-19T22:40:42.284" v="1947" actId="1076"/>
          <ac:spMkLst>
            <pc:docMk/>
            <pc:sldMk cId="3064468342" sldId="873"/>
            <ac:spMk id="12" creationId="{477834C5-156C-4F2A-9DAD-54262C60C608}"/>
          </ac:spMkLst>
        </pc:spChg>
        <pc:picChg chg="add del mod">
          <ac:chgData name="Sangeeta Sangeeta" userId="0a7c34ad-256e-4e91-9d57-d1394329109a" providerId="ADAL" clId="{B70C0035-47D7-470B-A8E4-BEB3BB24FE2C}" dt="2021-01-19T22:38:58.445" v="1879" actId="478"/>
          <ac:picMkLst>
            <pc:docMk/>
            <pc:sldMk cId="3064468342" sldId="873"/>
            <ac:picMk id="7" creationId="{9BC27F90-ECB8-4A37-BD77-78E009BE7B02}"/>
          </ac:picMkLst>
        </pc:picChg>
        <pc:picChg chg="add mod">
          <ac:chgData name="Sangeeta Sangeeta" userId="0a7c34ad-256e-4e91-9d57-d1394329109a" providerId="ADAL" clId="{B70C0035-47D7-470B-A8E4-BEB3BB24FE2C}" dt="2021-01-19T22:40:34.978" v="1945" actId="14100"/>
          <ac:picMkLst>
            <pc:docMk/>
            <pc:sldMk cId="3064468342" sldId="873"/>
            <ac:picMk id="9" creationId="{CDCA9343-F0DF-4B7A-82EE-928E17D7F523}"/>
          </ac:picMkLst>
        </pc:picChg>
        <pc:cxnChg chg="add mod">
          <ac:chgData name="Sangeeta Sangeeta" userId="0a7c34ad-256e-4e91-9d57-d1394329109a" providerId="ADAL" clId="{B70C0035-47D7-470B-A8E4-BEB3BB24FE2C}" dt="2021-01-19T22:40:38.030" v="1946" actId="1076"/>
          <ac:cxnSpMkLst>
            <pc:docMk/>
            <pc:sldMk cId="3064468342" sldId="873"/>
            <ac:cxnSpMk id="11" creationId="{6C9D4FF3-A05B-46FA-9880-CFB914EC3530}"/>
          </ac:cxnSpMkLst>
        </pc:cxnChg>
      </pc:sldChg>
      <pc:sldChg chg="addSp delSp modSp new mod">
        <pc:chgData name="Sangeeta Sangeeta" userId="0a7c34ad-256e-4e91-9d57-d1394329109a" providerId="ADAL" clId="{B70C0035-47D7-470B-A8E4-BEB3BB24FE2C}" dt="2021-01-20T10:53:21.378" v="4117" actId="1076"/>
        <pc:sldMkLst>
          <pc:docMk/>
          <pc:sldMk cId="3003919235" sldId="874"/>
        </pc:sldMkLst>
        <pc:spChg chg="mod">
          <ac:chgData name="Sangeeta Sangeeta" userId="0a7c34ad-256e-4e91-9d57-d1394329109a" providerId="ADAL" clId="{B70C0035-47D7-470B-A8E4-BEB3BB24FE2C}" dt="2021-01-20T10:45:49.805" v="3535" actId="20577"/>
          <ac:spMkLst>
            <pc:docMk/>
            <pc:sldMk cId="3003919235" sldId="874"/>
            <ac:spMk id="2" creationId="{2547E76B-F40C-45D2-8B89-28D7762B3C57}"/>
          </ac:spMkLst>
        </pc:spChg>
        <pc:spChg chg="mod">
          <ac:chgData name="Sangeeta Sangeeta" userId="0a7c34ad-256e-4e91-9d57-d1394329109a" providerId="ADAL" clId="{B70C0035-47D7-470B-A8E4-BEB3BB24FE2C}" dt="2021-01-20T10:53:16.664" v="4116" actId="1076"/>
          <ac:spMkLst>
            <pc:docMk/>
            <pc:sldMk cId="3003919235" sldId="874"/>
            <ac:spMk id="3" creationId="{A721B83C-7752-4439-8DBF-9A87ABAA5638}"/>
          </ac:spMkLst>
        </pc:spChg>
        <pc:graphicFrameChg chg="add del">
          <ac:chgData name="Sangeeta Sangeeta" userId="0a7c34ad-256e-4e91-9d57-d1394329109a" providerId="ADAL" clId="{B70C0035-47D7-470B-A8E4-BEB3BB24FE2C}" dt="2021-01-20T10:47:55.470" v="3539" actId="478"/>
          <ac:graphicFrameMkLst>
            <pc:docMk/>
            <pc:sldMk cId="3003919235" sldId="874"/>
            <ac:graphicFrameMk id="4" creationId="{73119DBA-6B61-4B66-912A-AC95BF72AD50}"/>
          </ac:graphicFrameMkLst>
        </pc:graphicFrameChg>
        <pc:graphicFrameChg chg="add mod modGraphic">
          <ac:chgData name="Sangeeta Sangeeta" userId="0a7c34ad-256e-4e91-9d57-d1394329109a" providerId="ADAL" clId="{B70C0035-47D7-470B-A8E4-BEB3BB24FE2C}" dt="2021-01-20T10:53:21.378" v="4117" actId="1076"/>
          <ac:graphicFrameMkLst>
            <pc:docMk/>
            <pc:sldMk cId="3003919235" sldId="874"/>
            <ac:graphicFrameMk id="5" creationId="{596A18F0-E878-4FB9-BF95-988AC5F18B0D}"/>
          </ac:graphicFrameMkLst>
        </pc:graphicFrameChg>
      </pc:sldChg>
      <pc:sldChg chg="addSp modSp new mod">
        <pc:chgData name="Sangeeta Sangeeta" userId="0a7c34ad-256e-4e91-9d57-d1394329109a" providerId="ADAL" clId="{B70C0035-47D7-470B-A8E4-BEB3BB24FE2C}" dt="2021-01-19T19:33:15.475" v="735" actId="20577"/>
        <pc:sldMkLst>
          <pc:docMk/>
          <pc:sldMk cId="2882420200" sldId="875"/>
        </pc:sldMkLst>
        <pc:spChg chg="mod">
          <ac:chgData name="Sangeeta Sangeeta" userId="0a7c34ad-256e-4e91-9d57-d1394329109a" providerId="ADAL" clId="{B70C0035-47D7-470B-A8E4-BEB3BB24FE2C}" dt="2021-01-19T19:25:13.198" v="651" actId="20577"/>
          <ac:spMkLst>
            <pc:docMk/>
            <pc:sldMk cId="2882420200" sldId="875"/>
            <ac:spMk id="2" creationId="{002151E3-FB7E-403F-AE81-BF3BF27AF2F2}"/>
          </ac:spMkLst>
        </pc:spChg>
        <pc:spChg chg="mod">
          <ac:chgData name="Sangeeta Sangeeta" userId="0a7c34ad-256e-4e91-9d57-d1394329109a" providerId="ADAL" clId="{B70C0035-47D7-470B-A8E4-BEB3BB24FE2C}" dt="2021-01-19T19:33:15.475" v="735" actId="20577"/>
          <ac:spMkLst>
            <pc:docMk/>
            <pc:sldMk cId="2882420200" sldId="875"/>
            <ac:spMk id="3" creationId="{B5F2E9D1-890D-4290-A945-452E8887CCEC}"/>
          </ac:spMkLst>
        </pc:spChg>
        <pc:picChg chg="add mod">
          <ac:chgData name="Sangeeta Sangeeta" userId="0a7c34ad-256e-4e91-9d57-d1394329109a" providerId="ADAL" clId="{B70C0035-47D7-470B-A8E4-BEB3BB24FE2C}" dt="2021-01-19T19:32:26.911" v="655" actId="1076"/>
          <ac:picMkLst>
            <pc:docMk/>
            <pc:sldMk cId="2882420200" sldId="875"/>
            <ac:picMk id="5" creationId="{A29FFA6E-18DC-485E-85D4-2FB616C1FDC8}"/>
          </ac:picMkLst>
        </pc:picChg>
      </pc:sldChg>
      <pc:sldChg chg="addSp modSp new mod">
        <pc:chgData name="Sangeeta Sangeeta" userId="0a7c34ad-256e-4e91-9d57-d1394329109a" providerId="ADAL" clId="{B70C0035-47D7-470B-A8E4-BEB3BB24FE2C}" dt="2021-01-19T19:42:46.302" v="1174" actId="1076"/>
        <pc:sldMkLst>
          <pc:docMk/>
          <pc:sldMk cId="1389093258" sldId="876"/>
        </pc:sldMkLst>
        <pc:spChg chg="mod">
          <ac:chgData name="Sangeeta Sangeeta" userId="0a7c34ad-256e-4e91-9d57-d1394329109a" providerId="ADAL" clId="{B70C0035-47D7-470B-A8E4-BEB3BB24FE2C}" dt="2021-01-19T19:34:25.229" v="804" actId="20577"/>
          <ac:spMkLst>
            <pc:docMk/>
            <pc:sldMk cId="1389093258" sldId="876"/>
            <ac:spMk id="2" creationId="{1D3CC3AB-6609-4A0B-8A75-42A4C9EBE6E7}"/>
          </ac:spMkLst>
        </pc:spChg>
        <pc:spChg chg="mod">
          <ac:chgData name="Sangeeta Sangeeta" userId="0a7c34ad-256e-4e91-9d57-d1394329109a" providerId="ADAL" clId="{B70C0035-47D7-470B-A8E4-BEB3BB24FE2C}" dt="2021-01-19T19:42:46.302" v="1174" actId="1076"/>
          <ac:spMkLst>
            <pc:docMk/>
            <pc:sldMk cId="1389093258" sldId="876"/>
            <ac:spMk id="3" creationId="{C7A44672-97D4-4561-B0AE-255BEEC0117B}"/>
          </ac:spMkLst>
        </pc:spChg>
        <pc:spChg chg="add mod">
          <ac:chgData name="Sangeeta Sangeeta" userId="0a7c34ad-256e-4e91-9d57-d1394329109a" providerId="ADAL" clId="{B70C0035-47D7-470B-A8E4-BEB3BB24FE2C}" dt="2021-01-19T19:39:01.465" v="1019" actId="14100"/>
          <ac:spMkLst>
            <pc:docMk/>
            <pc:sldMk cId="1389093258" sldId="876"/>
            <ac:spMk id="5" creationId="{F2B22A91-B7F2-4A71-BD26-DE9FAB7EC5C3}"/>
          </ac:spMkLst>
        </pc:spChg>
        <pc:picChg chg="add mod">
          <ac:chgData name="Sangeeta Sangeeta" userId="0a7c34ad-256e-4e91-9d57-d1394329109a" providerId="ADAL" clId="{B70C0035-47D7-470B-A8E4-BEB3BB24FE2C}" dt="2021-01-19T19:40:57.909" v="1031" actId="13822"/>
          <ac:picMkLst>
            <pc:docMk/>
            <pc:sldMk cId="1389093258" sldId="876"/>
            <ac:picMk id="7" creationId="{C7EA6329-3FB3-4F34-A0B3-E25EF3DDC70C}"/>
          </ac:picMkLst>
        </pc:picChg>
      </pc:sldChg>
      <pc:sldChg chg="addSp delSp modSp new mod ord modClrScheme chgLayout">
        <pc:chgData name="Sangeeta Sangeeta" userId="0a7c34ad-256e-4e91-9d57-d1394329109a" providerId="ADAL" clId="{B70C0035-47D7-470B-A8E4-BEB3BB24FE2C}" dt="2021-01-19T19:47:39.510" v="1334" actId="20577"/>
        <pc:sldMkLst>
          <pc:docMk/>
          <pc:sldMk cId="1159191147" sldId="877"/>
        </pc:sldMkLst>
        <pc:spChg chg="del mod ord">
          <ac:chgData name="Sangeeta Sangeeta" userId="0a7c34ad-256e-4e91-9d57-d1394329109a" providerId="ADAL" clId="{B70C0035-47D7-470B-A8E4-BEB3BB24FE2C}" dt="2021-01-19T19:46:30.349" v="1313" actId="700"/>
          <ac:spMkLst>
            <pc:docMk/>
            <pc:sldMk cId="1159191147" sldId="877"/>
            <ac:spMk id="2" creationId="{EDAC0538-5B57-4944-BB98-C5ED5585D5A0}"/>
          </ac:spMkLst>
        </pc:spChg>
        <pc:spChg chg="del mod ord">
          <ac:chgData name="Sangeeta Sangeeta" userId="0a7c34ad-256e-4e91-9d57-d1394329109a" providerId="ADAL" clId="{B70C0035-47D7-470B-A8E4-BEB3BB24FE2C}" dt="2021-01-19T19:46:30.349" v="1313" actId="700"/>
          <ac:spMkLst>
            <pc:docMk/>
            <pc:sldMk cId="1159191147" sldId="877"/>
            <ac:spMk id="3" creationId="{3D9F9453-D834-4B73-A4DA-03E1B9F3DAB0}"/>
          </ac:spMkLst>
        </pc:spChg>
        <pc:spChg chg="add mod ord">
          <ac:chgData name="Sangeeta Sangeeta" userId="0a7c34ad-256e-4e91-9d57-d1394329109a" providerId="ADAL" clId="{B70C0035-47D7-470B-A8E4-BEB3BB24FE2C}" dt="2021-01-19T19:47:39.510" v="1334" actId="20577"/>
          <ac:spMkLst>
            <pc:docMk/>
            <pc:sldMk cId="1159191147" sldId="877"/>
            <ac:spMk id="4" creationId="{AF3430D4-4759-4F70-B885-7ABB17661393}"/>
          </ac:spMkLst>
        </pc:spChg>
        <pc:spChg chg="add mod ord">
          <ac:chgData name="Sangeeta Sangeeta" userId="0a7c34ad-256e-4e91-9d57-d1394329109a" providerId="ADAL" clId="{B70C0035-47D7-470B-A8E4-BEB3BB24FE2C}" dt="2021-01-19T19:46:30.349" v="1313" actId="700"/>
          <ac:spMkLst>
            <pc:docMk/>
            <pc:sldMk cId="1159191147" sldId="877"/>
            <ac:spMk id="5" creationId="{56BD50BF-02E4-4C3A-9025-F62854187AFD}"/>
          </ac:spMkLst>
        </pc:spChg>
      </pc:sldChg>
      <pc:sldChg chg="addSp modSp new mod">
        <pc:chgData name="Sangeeta Sangeeta" userId="0a7c34ad-256e-4e91-9d57-d1394329109a" providerId="ADAL" clId="{B70C0035-47D7-470B-A8E4-BEB3BB24FE2C}" dt="2021-01-20T00:59:56.285" v="3309" actId="13822"/>
        <pc:sldMkLst>
          <pc:docMk/>
          <pc:sldMk cId="718447438" sldId="878"/>
        </pc:sldMkLst>
        <pc:spChg chg="mod">
          <ac:chgData name="Sangeeta Sangeeta" userId="0a7c34ad-256e-4e91-9d57-d1394329109a" providerId="ADAL" clId="{B70C0035-47D7-470B-A8E4-BEB3BB24FE2C}" dt="2021-01-19T22:40:52.210" v="1949"/>
          <ac:spMkLst>
            <pc:docMk/>
            <pc:sldMk cId="718447438" sldId="878"/>
            <ac:spMk id="2" creationId="{18311E78-8341-4D3D-B78C-447166D9A9C6}"/>
          </ac:spMkLst>
        </pc:spChg>
        <pc:spChg chg="mod">
          <ac:chgData name="Sangeeta Sangeeta" userId="0a7c34ad-256e-4e91-9d57-d1394329109a" providerId="ADAL" clId="{B70C0035-47D7-470B-A8E4-BEB3BB24FE2C}" dt="2021-01-19T22:57:26.719" v="2430" actId="20577"/>
          <ac:spMkLst>
            <pc:docMk/>
            <pc:sldMk cId="718447438" sldId="878"/>
            <ac:spMk id="3" creationId="{038F48AF-7A0C-4B66-9ED9-28224F13AC44}"/>
          </ac:spMkLst>
        </pc:spChg>
        <pc:spChg chg="add mod">
          <ac:chgData name="Sangeeta Sangeeta" userId="0a7c34ad-256e-4e91-9d57-d1394329109a" providerId="ADAL" clId="{B70C0035-47D7-470B-A8E4-BEB3BB24FE2C}" dt="2021-01-19T22:58:20.922" v="2458" actId="113"/>
          <ac:spMkLst>
            <pc:docMk/>
            <pc:sldMk cId="718447438" sldId="878"/>
            <ac:spMk id="5" creationId="{305ED246-4C78-4481-A3CE-7E3F693B9FE2}"/>
          </ac:spMkLst>
        </pc:spChg>
        <pc:spChg chg="add mod">
          <ac:chgData name="Sangeeta Sangeeta" userId="0a7c34ad-256e-4e91-9d57-d1394329109a" providerId="ADAL" clId="{B70C0035-47D7-470B-A8E4-BEB3BB24FE2C}" dt="2021-01-20T00:59:56.285" v="3309" actId="13822"/>
          <ac:spMkLst>
            <pc:docMk/>
            <pc:sldMk cId="718447438" sldId="878"/>
            <ac:spMk id="6" creationId="{9EE98CF0-80C1-4D37-9569-4C748B019971}"/>
          </ac:spMkLst>
        </pc:spChg>
      </pc:sldChg>
      <pc:sldChg chg="addSp modSp new mod">
        <pc:chgData name="Sangeeta Sangeeta" userId="0a7c34ad-256e-4e91-9d57-d1394329109a" providerId="ADAL" clId="{B70C0035-47D7-470B-A8E4-BEB3BB24FE2C}" dt="2021-01-20T01:01:13.643" v="3476" actId="20577"/>
        <pc:sldMkLst>
          <pc:docMk/>
          <pc:sldMk cId="1074894262" sldId="879"/>
        </pc:sldMkLst>
        <pc:spChg chg="mod">
          <ac:chgData name="Sangeeta Sangeeta" userId="0a7c34ad-256e-4e91-9d57-d1394329109a" providerId="ADAL" clId="{B70C0035-47D7-470B-A8E4-BEB3BB24FE2C}" dt="2021-01-20T01:01:13.643" v="3476" actId="20577"/>
          <ac:spMkLst>
            <pc:docMk/>
            <pc:sldMk cId="1074894262" sldId="879"/>
            <ac:spMk id="2" creationId="{3DBF142F-0736-4613-A7F7-016AE5582EE6}"/>
          </ac:spMkLst>
        </pc:spChg>
        <pc:spChg chg="mod">
          <ac:chgData name="Sangeeta Sangeeta" userId="0a7c34ad-256e-4e91-9d57-d1394329109a" providerId="ADAL" clId="{B70C0035-47D7-470B-A8E4-BEB3BB24FE2C}" dt="2021-01-20T00:06:43.940" v="3112" actId="20577"/>
          <ac:spMkLst>
            <pc:docMk/>
            <pc:sldMk cId="1074894262" sldId="879"/>
            <ac:spMk id="3" creationId="{1BCB9A53-EEAF-4522-B733-EEDCE0CDD2A9}"/>
          </ac:spMkLst>
        </pc:spChg>
        <pc:spChg chg="add mod">
          <ac:chgData name="Sangeeta Sangeeta" userId="0a7c34ad-256e-4e91-9d57-d1394329109a" providerId="ADAL" clId="{B70C0035-47D7-470B-A8E4-BEB3BB24FE2C}" dt="2021-01-20T00:06:10.784" v="2997" actId="13822"/>
          <ac:spMkLst>
            <pc:docMk/>
            <pc:sldMk cId="1074894262" sldId="879"/>
            <ac:spMk id="5" creationId="{1F6949B6-953B-4651-9418-4F8C330042D4}"/>
          </ac:spMkLst>
        </pc:spChg>
      </pc:sldChg>
      <pc:sldChg chg="addSp modSp new mod">
        <pc:chgData name="Sangeeta Sangeeta" userId="0a7c34ad-256e-4e91-9d57-d1394329109a" providerId="ADAL" clId="{B70C0035-47D7-470B-A8E4-BEB3BB24FE2C}" dt="2021-01-20T01:01:42.176" v="3510" actId="20577"/>
        <pc:sldMkLst>
          <pc:docMk/>
          <pc:sldMk cId="1894338233" sldId="880"/>
        </pc:sldMkLst>
        <pc:spChg chg="mod">
          <ac:chgData name="Sangeeta Sangeeta" userId="0a7c34ad-256e-4e91-9d57-d1394329109a" providerId="ADAL" clId="{B70C0035-47D7-470B-A8E4-BEB3BB24FE2C}" dt="2021-01-20T01:01:42.176" v="3510" actId="20577"/>
          <ac:spMkLst>
            <pc:docMk/>
            <pc:sldMk cId="1894338233" sldId="880"/>
            <ac:spMk id="2" creationId="{488A2D0D-953E-4168-95D5-477A33248856}"/>
          </ac:spMkLst>
        </pc:spChg>
        <pc:spChg chg="mod">
          <ac:chgData name="Sangeeta Sangeeta" userId="0a7c34ad-256e-4e91-9d57-d1394329109a" providerId="ADAL" clId="{B70C0035-47D7-470B-A8E4-BEB3BB24FE2C}" dt="2021-01-20T00:07:59.874" v="3259" actId="20577"/>
          <ac:spMkLst>
            <pc:docMk/>
            <pc:sldMk cId="1894338233" sldId="880"/>
            <ac:spMk id="3" creationId="{F44A7982-424F-465E-AD8D-CCBDD1850636}"/>
          </ac:spMkLst>
        </pc:spChg>
        <pc:spChg chg="add mod">
          <ac:chgData name="Sangeeta Sangeeta" userId="0a7c34ad-256e-4e91-9d57-d1394329109a" providerId="ADAL" clId="{B70C0035-47D7-470B-A8E4-BEB3BB24FE2C}" dt="2021-01-20T00:59:28.418" v="3301" actId="113"/>
          <ac:spMkLst>
            <pc:docMk/>
            <pc:sldMk cId="1894338233" sldId="880"/>
            <ac:spMk id="5" creationId="{D837F8FE-BEDE-48C0-B614-F70C19B0D9D1}"/>
          </ac:spMkLst>
        </pc:spChg>
      </pc:sldChg>
      <pc:sldChg chg="addSp modSp new mod ord">
        <pc:chgData name="Sangeeta Sangeeta" userId="0a7c34ad-256e-4e91-9d57-d1394329109a" providerId="ADAL" clId="{B70C0035-47D7-470B-A8E4-BEB3BB24FE2C}" dt="2021-01-20T01:00:18.633" v="3362" actId="20577"/>
        <pc:sldMkLst>
          <pc:docMk/>
          <pc:sldMk cId="3106885584" sldId="881"/>
        </pc:sldMkLst>
        <pc:spChg chg="mod">
          <ac:chgData name="Sangeeta Sangeeta" userId="0a7c34ad-256e-4e91-9d57-d1394329109a" providerId="ADAL" clId="{B70C0035-47D7-470B-A8E4-BEB3BB24FE2C}" dt="2021-01-20T01:00:18.633" v="3362" actId="20577"/>
          <ac:spMkLst>
            <pc:docMk/>
            <pc:sldMk cId="3106885584" sldId="881"/>
            <ac:spMk id="2" creationId="{233E16D1-9B88-48FC-85A2-088E8B0371F7}"/>
          </ac:spMkLst>
        </pc:spChg>
        <pc:spChg chg="mod">
          <ac:chgData name="Sangeeta Sangeeta" userId="0a7c34ad-256e-4e91-9d57-d1394329109a" providerId="ADAL" clId="{B70C0035-47D7-470B-A8E4-BEB3BB24FE2C}" dt="2021-01-19T23:51:48.805" v="2845" actId="113"/>
          <ac:spMkLst>
            <pc:docMk/>
            <pc:sldMk cId="3106885584" sldId="881"/>
            <ac:spMk id="3" creationId="{FEDE0EE2-84FA-48F2-BF59-7096092A2434}"/>
          </ac:spMkLst>
        </pc:spChg>
        <pc:spChg chg="add mod">
          <ac:chgData name="Sangeeta Sangeeta" userId="0a7c34ad-256e-4e91-9d57-d1394329109a" providerId="ADAL" clId="{B70C0035-47D7-470B-A8E4-BEB3BB24FE2C}" dt="2021-01-19T23:31:41.641" v="2673" actId="207"/>
          <ac:spMkLst>
            <pc:docMk/>
            <pc:sldMk cId="3106885584" sldId="881"/>
            <ac:spMk id="5" creationId="{6A45AD9F-2955-4C8F-9FDC-ADF7E6ED4D29}"/>
          </ac:spMkLst>
        </pc:spChg>
        <pc:spChg chg="add mod">
          <ac:chgData name="Sangeeta Sangeeta" userId="0a7c34ad-256e-4e91-9d57-d1394329109a" providerId="ADAL" clId="{B70C0035-47D7-470B-A8E4-BEB3BB24FE2C}" dt="2021-01-19T23:48:34.222" v="2749" actId="13822"/>
          <ac:spMkLst>
            <pc:docMk/>
            <pc:sldMk cId="3106885584" sldId="881"/>
            <ac:spMk id="15" creationId="{0B6A6AD7-BA19-4C4C-BE7C-F5088A387166}"/>
          </ac:spMkLst>
        </pc:spChg>
        <pc:picChg chg="add mod">
          <ac:chgData name="Sangeeta Sangeeta" userId="0a7c34ad-256e-4e91-9d57-d1394329109a" providerId="ADAL" clId="{B70C0035-47D7-470B-A8E4-BEB3BB24FE2C}" dt="2021-01-19T23:47:03.191" v="2680" actId="14100"/>
          <ac:picMkLst>
            <pc:docMk/>
            <pc:sldMk cId="3106885584" sldId="881"/>
            <ac:picMk id="7" creationId="{7FA85F3E-0423-404B-81E6-A2FD81E0C752}"/>
          </ac:picMkLst>
        </pc:picChg>
        <pc:picChg chg="add mod">
          <ac:chgData name="Sangeeta Sangeeta" userId="0a7c34ad-256e-4e91-9d57-d1394329109a" providerId="ADAL" clId="{B70C0035-47D7-470B-A8E4-BEB3BB24FE2C}" dt="2021-01-19T23:47:07.543" v="2682" actId="1076"/>
          <ac:picMkLst>
            <pc:docMk/>
            <pc:sldMk cId="3106885584" sldId="881"/>
            <ac:picMk id="9" creationId="{924FA1FB-B501-4765-B01A-4F246ACD4DFE}"/>
          </ac:picMkLst>
        </pc:picChg>
        <pc:cxnChg chg="add mod">
          <ac:chgData name="Sangeeta Sangeeta" userId="0a7c34ad-256e-4e91-9d57-d1394329109a" providerId="ADAL" clId="{B70C0035-47D7-470B-A8E4-BEB3BB24FE2C}" dt="2021-01-19T23:47:38.510" v="2688" actId="13822"/>
          <ac:cxnSpMkLst>
            <pc:docMk/>
            <pc:sldMk cId="3106885584" sldId="881"/>
            <ac:cxnSpMk id="11" creationId="{1A41DDE6-E6E5-447C-9B5D-1C24D797ACA7}"/>
          </ac:cxnSpMkLst>
        </pc:cxnChg>
        <pc:cxnChg chg="add mod">
          <ac:chgData name="Sangeeta Sangeeta" userId="0a7c34ad-256e-4e91-9d57-d1394329109a" providerId="ADAL" clId="{B70C0035-47D7-470B-A8E4-BEB3BB24FE2C}" dt="2021-01-19T23:47:35.179" v="2687" actId="13822"/>
          <ac:cxnSpMkLst>
            <pc:docMk/>
            <pc:sldMk cId="3106885584" sldId="881"/>
            <ac:cxnSpMk id="12" creationId="{5027B126-638A-4EE8-8633-AA85F446B3D9}"/>
          </ac:cxnSpMkLst>
        </pc:cxnChg>
      </pc:sldChg>
      <pc:sldChg chg="addSp delSp modSp new mod">
        <pc:chgData name="Sangeeta Sangeeta" userId="0a7c34ad-256e-4e91-9d57-d1394329109a" providerId="ADAL" clId="{B70C0035-47D7-470B-A8E4-BEB3BB24FE2C}" dt="2021-01-20T01:00:41.144" v="3392" actId="20577"/>
        <pc:sldMkLst>
          <pc:docMk/>
          <pc:sldMk cId="3333316960" sldId="882"/>
        </pc:sldMkLst>
        <pc:spChg chg="mod">
          <ac:chgData name="Sangeeta Sangeeta" userId="0a7c34ad-256e-4e91-9d57-d1394329109a" providerId="ADAL" clId="{B70C0035-47D7-470B-A8E4-BEB3BB24FE2C}" dt="2021-01-20T01:00:41.144" v="3392" actId="20577"/>
          <ac:spMkLst>
            <pc:docMk/>
            <pc:sldMk cId="3333316960" sldId="882"/>
            <ac:spMk id="2" creationId="{C1194FD3-45C9-49BC-BBCE-6E0B9E2068DE}"/>
          </ac:spMkLst>
        </pc:spChg>
        <pc:spChg chg="mod">
          <ac:chgData name="Sangeeta Sangeeta" userId="0a7c34ad-256e-4e91-9d57-d1394329109a" providerId="ADAL" clId="{B70C0035-47D7-470B-A8E4-BEB3BB24FE2C}" dt="2021-01-19T23:51:24.976" v="2810" actId="20577"/>
          <ac:spMkLst>
            <pc:docMk/>
            <pc:sldMk cId="3333316960" sldId="882"/>
            <ac:spMk id="3" creationId="{4C21C3D5-8A04-4493-8B14-3330E7A1051A}"/>
          </ac:spMkLst>
        </pc:spChg>
        <pc:spChg chg="add mod">
          <ac:chgData name="Sangeeta Sangeeta" userId="0a7c34ad-256e-4e91-9d57-d1394329109a" providerId="ADAL" clId="{B70C0035-47D7-470B-A8E4-BEB3BB24FE2C}" dt="2021-01-19T23:52:30.889" v="2895" actId="207"/>
          <ac:spMkLst>
            <pc:docMk/>
            <pc:sldMk cId="3333316960" sldId="882"/>
            <ac:spMk id="5" creationId="{D44C24B3-3348-424D-8645-468F2CFB82CA}"/>
          </ac:spMkLst>
        </pc:spChg>
        <pc:spChg chg="add del mod">
          <ac:chgData name="Sangeeta Sangeeta" userId="0a7c34ad-256e-4e91-9d57-d1394329109a" providerId="ADAL" clId="{B70C0035-47D7-470B-A8E4-BEB3BB24FE2C}" dt="2021-01-19T23:53:30.965" v="2995"/>
          <ac:spMkLst>
            <pc:docMk/>
            <pc:sldMk cId="3333316960" sldId="882"/>
            <ac:spMk id="6" creationId="{65116667-055C-4408-982A-D9754C7F15B2}"/>
          </ac:spMkLst>
        </pc:spChg>
        <pc:spChg chg="add mod">
          <ac:chgData name="Sangeeta Sangeeta" userId="0a7c34ad-256e-4e91-9d57-d1394329109a" providerId="ADAL" clId="{B70C0035-47D7-470B-A8E4-BEB3BB24FE2C}" dt="2021-01-19T23:53:18.946" v="2991" actId="1076"/>
          <ac:spMkLst>
            <pc:docMk/>
            <pc:sldMk cId="3333316960" sldId="882"/>
            <ac:spMk id="7" creationId="{89AEB9E5-070A-49AB-9E91-8298638BBE86}"/>
          </ac:spMkLst>
        </pc:spChg>
        <pc:cxnChg chg="add del mod">
          <ac:chgData name="Sangeeta Sangeeta" userId="0a7c34ad-256e-4e91-9d57-d1394329109a" providerId="ADAL" clId="{B70C0035-47D7-470B-A8E4-BEB3BB24FE2C}" dt="2021-01-19T23:52:02.481" v="2847"/>
          <ac:cxnSpMkLst>
            <pc:docMk/>
            <pc:sldMk cId="3333316960" sldId="882"/>
            <ac:cxnSpMk id="4" creationId="{399BC9A8-13BC-4F48-946B-CADA0DCD3A89}"/>
          </ac:cxnSpMkLst>
        </pc:cxnChg>
        <pc:cxnChg chg="add mod">
          <ac:chgData name="Sangeeta Sangeeta" userId="0a7c34ad-256e-4e91-9d57-d1394329109a" providerId="ADAL" clId="{B70C0035-47D7-470B-A8E4-BEB3BB24FE2C}" dt="2021-01-19T23:53:27.970" v="2993" actId="13822"/>
          <ac:cxnSpMkLst>
            <pc:docMk/>
            <pc:sldMk cId="3333316960" sldId="882"/>
            <ac:cxnSpMk id="9" creationId="{DE165659-E402-4038-B01E-1EE561D97B2F}"/>
          </ac:cxnSpMkLst>
        </pc:cxnChg>
      </pc:sldChg>
      <pc:sldChg chg="modSp new mod">
        <pc:chgData name="Sangeeta Sangeeta" userId="0a7c34ad-256e-4e91-9d57-d1394329109a" providerId="ADAL" clId="{B70C0035-47D7-470B-A8E4-BEB3BB24FE2C}" dt="2021-01-20T17:50:48.099" v="5660" actId="313"/>
        <pc:sldMkLst>
          <pc:docMk/>
          <pc:sldMk cId="650289596" sldId="883"/>
        </pc:sldMkLst>
        <pc:spChg chg="mod">
          <ac:chgData name="Sangeeta Sangeeta" userId="0a7c34ad-256e-4e91-9d57-d1394329109a" providerId="ADAL" clId="{B70C0035-47D7-470B-A8E4-BEB3BB24FE2C}" dt="2021-01-20T01:01:58.467" v="3518" actId="20577"/>
          <ac:spMkLst>
            <pc:docMk/>
            <pc:sldMk cId="650289596" sldId="883"/>
            <ac:spMk id="2" creationId="{E414327E-94D3-43BA-90C0-74B3F4B438A2}"/>
          </ac:spMkLst>
        </pc:spChg>
        <pc:spChg chg="mod">
          <ac:chgData name="Sangeeta Sangeeta" userId="0a7c34ad-256e-4e91-9d57-d1394329109a" providerId="ADAL" clId="{B70C0035-47D7-470B-A8E4-BEB3BB24FE2C}" dt="2021-01-20T17:50:48.099" v="5660" actId="313"/>
          <ac:spMkLst>
            <pc:docMk/>
            <pc:sldMk cId="650289596" sldId="883"/>
            <ac:spMk id="3" creationId="{5A57F471-02DC-4876-AACA-CCFDB0012DD6}"/>
          </ac:spMkLst>
        </pc:spChg>
      </pc:sldChg>
      <pc:sldChg chg="addSp delSp modSp new mod">
        <pc:chgData name="Sangeeta Sangeeta" userId="0a7c34ad-256e-4e91-9d57-d1394329109a" providerId="ADAL" clId="{B70C0035-47D7-470B-A8E4-BEB3BB24FE2C}" dt="2021-01-20T11:34:20.710" v="4392" actId="1076"/>
        <pc:sldMkLst>
          <pc:docMk/>
          <pc:sldMk cId="745332865" sldId="884"/>
        </pc:sldMkLst>
        <pc:spChg chg="mod">
          <ac:chgData name="Sangeeta Sangeeta" userId="0a7c34ad-256e-4e91-9d57-d1394329109a" providerId="ADAL" clId="{B70C0035-47D7-470B-A8E4-BEB3BB24FE2C}" dt="2021-01-20T11:30:37.689" v="4228" actId="20577"/>
          <ac:spMkLst>
            <pc:docMk/>
            <pc:sldMk cId="745332865" sldId="884"/>
            <ac:spMk id="2" creationId="{C974F95D-D524-4BC2-837F-BC6A253DDD31}"/>
          </ac:spMkLst>
        </pc:spChg>
        <pc:spChg chg="mod">
          <ac:chgData name="Sangeeta Sangeeta" userId="0a7c34ad-256e-4e91-9d57-d1394329109a" providerId="ADAL" clId="{B70C0035-47D7-470B-A8E4-BEB3BB24FE2C}" dt="2021-01-20T11:31:24.294" v="4376" actId="20577"/>
          <ac:spMkLst>
            <pc:docMk/>
            <pc:sldMk cId="745332865" sldId="884"/>
            <ac:spMk id="3" creationId="{364B9E31-31B3-47CC-B4A8-7931BC65539F}"/>
          </ac:spMkLst>
        </pc:spChg>
        <pc:spChg chg="add del mod">
          <ac:chgData name="Sangeeta Sangeeta" userId="0a7c34ad-256e-4e91-9d57-d1394329109a" providerId="ADAL" clId="{B70C0035-47D7-470B-A8E4-BEB3BB24FE2C}" dt="2021-01-20T11:32:52.239" v="4377" actId="478"/>
          <ac:spMkLst>
            <pc:docMk/>
            <pc:sldMk cId="745332865" sldId="884"/>
            <ac:spMk id="5" creationId="{40F362F0-39CF-480B-8542-2588CCFE1C20}"/>
          </ac:spMkLst>
        </pc:spChg>
        <pc:picChg chg="add del mod">
          <ac:chgData name="Sangeeta Sangeeta" userId="0a7c34ad-256e-4e91-9d57-d1394329109a" providerId="ADAL" clId="{B70C0035-47D7-470B-A8E4-BEB3BB24FE2C}" dt="2021-01-20T11:32:54.131" v="4378" actId="478"/>
          <ac:picMkLst>
            <pc:docMk/>
            <pc:sldMk cId="745332865" sldId="884"/>
            <ac:picMk id="7" creationId="{98454BC4-39BF-4E9C-A800-4DA6629E59F8}"/>
          </ac:picMkLst>
        </pc:picChg>
        <pc:picChg chg="add mod">
          <ac:chgData name="Sangeeta Sangeeta" userId="0a7c34ad-256e-4e91-9d57-d1394329109a" providerId="ADAL" clId="{B70C0035-47D7-470B-A8E4-BEB3BB24FE2C}" dt="2021-01-20T11:34:20.710" v="4392" actId="1076"/>
          <ac:picMkLst>
            <pc:docMk/>
            <pc:sldMk cId="745332865" sldId="884"/>
            <ac:picMk id="9" creationId="{CDE9D286-225C-4A22-BCD5-887EE68F63AC}"/>
          </ac:picMkLst>
        </pc:picChg>
      </pc:sldChg>
      <pc:sldChg chg="addSp modSp new mod">
        <pc:chgData name="Sangeeta Sangeeta" userId="0a7c34ad-256e-4e91-9d57-d1394329109a" providerId="ADAL" clId="{B70C0035-47D7-470B-A8E4-BEB3BB24FE2C}" dt="2021-01-20T11:35:41.548" v="4416" actId="13822"/>
        <pc:sldMkLst>
          <pc:docMk/>
          <pc:sldMk cId="4158162602" sldId="885"/>
        </pc:sldMkLst>
        <pc:spChg chg="mod">
          <ac:chgData name="Sangeeta Sangeeta" userId="0a7c34ad-256e-4e91-9d57-d1394329109a" providerId="ADAL" clId="{B70C0035-47D7-470B-A8E4-BEB3BB24FE2C}" dt="2021-01-20T11:34:56.688" v="4406"/>
          <ac:spMkLst>
            <pc:docMk/>
            <pc:sldMk cId="4158162602" sldId="885"/>
            <ac:spMk id="2" creationId="{724E6DD3-29F6-4C0E-A864-1164BC84BD36}"/>
          </ac:spMkLst>
        </pc:spChg>
        <pc:spChg chg="add mod">
          <ac:chgData name="Sangeeta Sangeeta" userId="0a7c34ad-256e-4e91-9d57-d1394329109a" providerId="ADAL" clId="{B70C0035-47D7-470B-A8E4-BEB3BB24FE2C}" dt="2021-01-20T11:35:41.548" v="4416" actId="13822"/>
          <ac:spMkLst>
            <pc:docMk/>
            <pc:sldMk cId="4158162602" sldId="885"/>
            <ac:spMk id="8" creationId="{C5091C5D-A528-4536-BD2B-5FF05CA81EEA}"/>
          </ac:spMkLst>
        </pc:spChg>
        <pc:picChg chg="add mod">
          <ac:chgData name="Sangeeta Sangeeta" userId="0a7c34ad-256e-4e91-9d57-d1394329109a" providerId="ADAL" clId="{B70C0035-47D7-470B-A8E4-BEB3BB24FE2C}" dt="2021-01-20T11:34:32.935" v="4398" actId="1076"/>
          <ac:picMkLst>
            <pc:docMk/>
            <pc:sldMk cId="4158162602" sldId="885"/>
            <ac:picMk id="5" creationId="{975BDC82-D323-40B1-ACED-D918FA222D27}"/>
          </ac:picMkLst>
        </pc:picChg>
        <pc:picChg chg="add mod">
          <ac:chgData name="Sangeeta Sangeeta" userId="0a7c34ad-256e-4e91-9d57-d1394329109a" providerId="ADAL" clId="{B70C0035-47D7-470B-A8E4-BEB3BB24FE2C}" dt="2021-01-20T11:34:34.344" v="4399" actId="1076"/>
          <ac:picMkLst>
            <pc:docMk/>
            <pc:sldMk cId="4158162602" sldId="885"/>
            <ac:picMk id="7" creationId="{FA1127A7-5DD0-4B8F-AD7B-BC2F32005F22}"/>
          </ac:picMkLst>
        </pc:picChg>
      </pc:sldChg>
      <pc:sldChg chg="addSp modSp new mod">
        <pc:chgData name="Sangeeta Sangeeta" userId="0a7c34ad-256e-4e91-9d57-d1394329109a" providerId="ADAL" clId="{B70C0035-47D7-470B-A8E4-BEB3BB24FE2C}" dt="2021-01-20T11:35:47.439" v="4417"/>
        <pc:sldMkLst>
          <pc:docMk/>
          <pc:sldMk cId="1426239275" sldId="886"/>
        </pc:sldMkLst>
        <pc:spChg chg="mod">
          <ac:chgData name="Sangeeta Sangeeta" userId="0a7c34ad-256e-4e91-9d57-d1394329109a" providerId="ADAL" clId="{B70C0035-47D7-470B-A8E4-BEB3BB24FE2C}" dt="2021-01-20T11:34:58.853" v="4407"/>
          <ac:spMkLst>
            <pc:docMk/>
            <pc:sldMk cId="1426239275" sldId="886"/>
            <ac:spMk id="2" creationId="{808B81EE-6909-49BE-B107-968302C8F779}"/>
          </ac:spMkLst>
        </pc:spChg>
        <pc:spChg chg="add mod">
          <ac:chgData name="Sangeeta Sangeeta" userId="0a7c34ad-256e-4e91-9d57-d1394329109a" providerId="ADAL" clId="{B70C0035-47D7-470B-A8E4-BEB3BB24FE2C}" dt="2021-01-20T11:35:47.439" v="4417"/>
          <ac:spMkLst>
            <pc:docMk/>
            <pc:sldMk cId="1426239275" sldId="886"/>
            <ac:spMk id="8" creationId="{5BFFDB0D-5A32-4E19-96FC-04A220CEC1E3}"/>
          </ac:spMkLst>
        </pc:spChg>
        <pc:picChg chg="add mod">
          <ac:chgData name="Sangeeta Sangeeta" userId="0a7c34ad-256e-4e91-9d57-d1394329109a" providerId="ADAL" clId="{B70C0035-47D7-470B-A8E4-BEB3BB24FE2C}" dt="2021-01-20T11:34:47.345" v="4404" actId="1076"/>
          <ac:picMkLst>
            <pc:docMk/>
            <pc:sldMk cId="1426239275" sldId="886"/>
            <ac:picMk id="5" creationId="{72BB5C8C-4431-4A80-A2D9-D6C16E1223F4}"/>
          </ac:picMkLst>
        </pc:picChg>
        <pc:picChg chg="add mod">
          <ac:chgData name="Sangeeta Sangeeta" userId="0a7c34ad-256e-4e91-9d57-d1394329109a" providerId="ADAL" clId="{B70C0035-47D7-470B-A8E4-BEB3BB24FE2C}" dt="2021-01-20T11:34:48.697" v="4405" actId="1076"/>
          <ac:picMkLst>
            <pc:docMk/>
            <pc:sldMk cId="1426239275" sldId="886"/>
            <ac:picMk id="7" creationId="{B4687656-F2E1-4162-80C2-7B38A452B8CF}"/>
          </ac:picMkLst>
        </pc:picChg>
      </pc:sldChg>
      <pc:sldChg chg="addSp modSp new mod">
        <pc:chgData name="Sangeeta Sangeeta" userId="0a7c34ad-256e-4e91-9d57-d1394329109a" providerId="ADAL" clId="{B70C0035-47D7-470B-A8E4-BEB3BB24FE2C}" dt="2021-01-20T11:46:41.887" v="4461" actId="1076"/>
        <pc:sldMkLst>
          <pc:docMk/>
          <pc:sldMk cId="2616959984" sldId="887"/>
        </pc:sldMkLst>
        <pc:spChg chg="mod">
          <ac:chgData name="Sangeeta Sangeeta" userId="0a7c34ad-256e-4e91-9d57-d1394329109a" providerId="ADAL" clId="{B70C0035-47D7-470B-A8E4-BEB3BB24FE2C}" dt="2021-01-20T11:38:10.221" v="4450" actId="20577"/>
          <ac:spMkLst>
            <pc:docMk/>
            <pc:sldMk cId="2616959984" sldId="887"/>
            <ac:spMk id="2" creationId="{1173AE3F-6ADB-45EC-B41D-BE709A20A0C0}"/>
          </ac:spMkLst>
        </pc:spChg>
        <pc:spChg chg="mod">
          <ac:chgData name="Sangeeta Sangeeta" userId="0a7c34ad-256e-4e91-9d57-d1394329109a" providerId="ADAL" clId="{B70C0035-47D7-470B-A8E4-BEB3BB24FE2C}" dt="2021-01-20T11:46:21.249" v="4455" actId="113"/>
          <ac:spMkLst>
            <pc:docMk/>
            <pc:sldMk cId="2616959984" sldId="887"/>
            <ac:spMk id="3" creationId="{2A7D7A88-FC93-47E5-97E2-62BC5965D4B0}"/>
          </ac:spMkLst>
        </pc:spChg>
        <pc:picChg chg="add mod">
          <ac:chgData name="Sangeeta Sangeeta" userId="0a7c34ad-256e-4e91-9d57-d1394329109a" providerId="ADAL" clId="{B70C0035-47D7-470B-A8E4-BEB3BB24FE2C}" dt="2021-01-20T11:46:41.887" v="4461" actId="1076"/>
          <ac:picMkLst>
            <pc:docMk/>
            <pc:sldMk cId="2616959984" sldId="887"/>
            <ac:picMk id="5" creationId="{982C461D-80E2-4F90-B3BF-CE628AFF6BEF}"/>
          </ac:picMkLst>
        </pc:picChg>
      </pc:sldChg>
      <pc:sldChg chg="addSp modSp new mod">
        <pc:chgData name="Sangeeta Sangeeta" userId="0a7c34ad-256e-4e91-9d57-d1394329109a" providerId="ADAL" clId="{B70C0035-47D7-470B-A8E4-BEB3BB24FE2C}" dt="2021-01-20T11:48:42.017" v="4536"/>
        <pc:sldMkLst>
          <pc:docMk/>
          <pc:sldMk cId="2830299989" sldId="888"/>
        </pc:sldMkLst>
        <pc:spChg chg="mod">
          <ac:chgData name="Sangeeta Sangeeta" userId="0a7c34ad-256e-4e91-9d57-d1394329109a" providerId="ADAL" clId="{B70C0035-47D7-470B-A8E4-BEB3BB24FE2C}" dt="2021-01-20T11:48:32.926" v="4534"/>
          <ac:spMkLst>
            <pc:docMk/>
            <pc:sldMk cId="2830299989" sldId="888"/>
            <ac:spMk id="2" creationId="{1AD7340D-FD1B-43CB-9032-FDAED6550907}"/>
          </ac:spMkLst>
        </pc:spChg>
        <pc:spChg chg="add mod">
          <ac:chgData name="Sangeeta Sangeeta" userId="0a7c34ad-256e-4e91-9d57-d1394329109a" providerId="ADAL" clId="{B70C0035-47D7-470B-A8E4-BEB3BB24FE2C}" dt="2021-01-20T11:48:42.017" v="4536"/>
          <ac:spMkLst>
            <pc:docMk/>
            <pc:sldMk cId="2830299989" sldId="888"/>
            <ac:spMk id="8" creationId="{CA9B0F58-E8BF-4CFD-8FD7-F3D6AB9B3CA8}"/>
          </ac:spMkLst>
        </pc:spChg>
        <pc:picChg chg="add mod">
          <ac:chgData name="Sangeeta Sangeeta" userId="0a7c34ad-256e-4e91-9d57-d1394329109a" providerId="ADAL" clId="{B70C0035-47D7-470B-A8E4-BEB3BB24FE2C}" dt="2021-01-20T11:48:25.671" v="4531" actId="1076"/>
          <ac:picMkLst>
            <pc:docMk/>
            <pc:sldMk cId="2830299989" sldId="888"/>
            <ac:picMk id="5" creationId="{68BCCE4F-B18F-4C89-B5B9-94FC7BC809A2}"/>
          </ac:picMkLst>
        </pc:picChg>
        <pc:picChg chg="add mod">
          <ac:chgData name="Sangeeta Sangeeta" userId="0a7c34ad-256e-4e91-9d57-d1394329109a" providerId="ADAL" clId="{B70C0035-47D7-470B-A8E4-BEB3BB24FE2C}" dt="2021-01-20T11:48:28.572" v="4533" actId="1076"/>
          <ac:picMkLst>
            <pc:docMk/>
            <pc:sldMk cId="2830299989" sldId="888"/>
            <ac:picMk id="7" creationId="{D712297A-C801-4897-BB22-46C199152C34}"/>
          </ac:picMkLst>
        </pc:picChg>
      </pc:sldChg>
      <pc:sldChg chg="addSp modSp new mod">
        <pc:chgData name="Sangeeta Sangeeta" userId="0a7c34ad-256e-4e91-9d57-d1394329109a" providerId="ADAL" clId="{B70C0035-47D7-470B-A8E4-BEB3BB24FE2C}" dt="2021-01-20T11:48:55" v="4539" actId="14100"/>
        <pc:sldMkLst>
          <pc:docMk/>
          <pc:sldMk cId="1523103480" sldId="889"/>
        </pc:sldMkLst>
        <pc:spChg chg="mod">
          <ac:chgData name="Sangeeta Sangeeta" userId="0a7c34ad-256e-4e91-9d57-d1394329109a" providerId="ADAL" clId="{B70C0035-47D7-470B-A8E4-BEB3BB24FE2C}" dt="2021-01-20T11:48:35.600" v="4535"/>
          <ac:spMkLst>
            <pc:docMk/>
            <pc:sldMk cId="1523103480" sldId="889"/>
            <ac:spMk id="2" creationId="{A950668F-9CB3-43DC-81F8-78A5AB48CC80}"/>
          </ac:spMkLst>
        </pc:spChg>
        <pc:spChg chg="mod">
          <ac:chgData name="Sangeeta Sangeeta" userId="0a7c34ad-256e-4e91-9d57-d1394329109a" providerId="ADAL" clId="{B70C0035-47D7-470B-A8E4-BEB3BB24FE2C}" dt="2021-01-20T11:48:55" v="4539" actId="14100"/>
          <ac:spMkLst>
            <pc:docMk/>
            <pc:sldMk cId="1523103480" sldId="889"/>
            <ac:spMk id="3" creationId="{9AEDEC0A-5031-4966-8815-79DAF6BF3FAF}"/>
          </ac:spMkLst>
        </pc:spChg>
        <pc:spChg chg="add mod">
          <ac:chgData name="Sangeeta Sangeeta" userId="0a7c34ad-256e-4e91-9d57-d1394329109a" providerId="ADAL" clId="{B70C0035-47D7-470B-A8E4-BEB3BB24FE2C}" dt="2021-01-20T11:48:44.462" v="4537"/>
          <ac:spMkLst>
            <pc:docMk/>
            <pc:sldMk cId="1523103480" sldId="889"/>
            <ac:spMk id="6" creationId="{B5B5F8C4-104E-477C-A024-723D5AC417D4}"/>
          </ac:spMkLst>
        </pc:spChg>
        <pc:picChg chg="add mod">
          <ac:chgData name="Sangeeta Sangeeta" userId="0a7c34ad-256e-4e91-9d57-d1394329109a" providerId="ADAL" clId="{B70C0035-47D7-470B-A8E4-BEB3BB24FE2C}" dt="2021-01-20T11:48:18.970" v="4529" actId="1076"/>
          <ac:picMkLst>
            <pc:docMk/>
            <pc:sldMk cId="1523103480" sldId="889"/>
            <ac:picMk id="5" creationId="{D33EE284-FAB0-46B7-8B8B-A5F9E6D2DB66}"/>
          </ac:picMkLst>
        </pc:picChg>
      </pc:sldChg>
      <pc:sldChg chg="addSp delSp modSp new mod modClrScheme chgLayout">
        <pc:chgData name="Sangeeta Sangeeta" userId="0a7c34ad-256e-4e91-9d57-d1394329109a" providerId="ADAL" clId="{B70C0035-47D7-470B-A8E4-BEB3BB24FE2C}" dt="2021-01-20T11:56:42.066" v="4550" actId="20577"/>
        <pc:sldMkLst>
          <pc:docMk/>
          <pc:sldMk cId="1028407957" sldId="890"/>
        </pc:sldMkLst>
        <pc:spChg chg="del mod ord">
          <ac:chgData name="Sangeeta Sangeeta" userId="0a7c34ad-256e-4e91-9d57-d1394329109a" providerId="ADAL" clId="{B70C0035-47D7-470B-A8E4-BEB3BB24FE2C}" dt="2021-01-20T11:56:32.798" v="4547" actId="700"/>
          <ac:spMkLst>
            <pc:docMk/>
            <pc:sldMk cId="1028407957" sldId="890"/>
            <ac:spMk id="2" creationId="{1FCE4929-6D40-458F-AE5E-12B8BDDD4CAE}"/>
          </ac:spMkLst>
        </pc:spChg>
        <pc:spChg chg="del mod ord">
          <ac:chgData name="Sangeeta Sangeeta" userId="0a7c34ad-256e-4e91-9d57-d1394329109a" providerId="ADAL" clId="{B70C0035-47D7-470B-A8E4-BEB3BB24FE2C}" dt="2021-01-20T11:56:32.798" v="4547" actId="700"/>
          <ac:spMkLst>
            <pc:docMk/>
            <pc:sldMk cId="1028407957" sldId="890"/>
            <ac:spMk id="3" creationId="{662D5BE2-0146-4845-9ABF-AF328471C4BD}"/>
          </ac:spMkLst>
        </pc:spChg>
        <pc:spChg chg="add mod ord">
          <ac:chgData name="Sangeeta Sangeeta" userId="0a7c34ad-256e-4e91-9d57-d1394329109a" providerId="ADAL" clId="{B70C0035-47D7-470B-A8E4-BEB3BB24FE2C}" dt="2021-01-20T11:56:42.066" v="4550" actId="20577"/>
          <ac:spMkLst>
            <pc:docMk/>
            <pc:sldMk cId="1028407957" sldId="890"/>
            <ac:spMk id="4" creationId="{2FE68932-28F4-4D8C-9010-31147B45DF13}"/>
          </ac:spMkLst>
        </pc:spChg>
        <pc:spChg chg="add del mod ord">
          <ac:chgData name="Sangeeta Sangeeta" userId="0a7c34ad-256e-4e91-9d57-d1394329109a" providerId="ADAL" clId="{B70C0035-47D7-470B-A8E4-BEB3BB24FE2C}" dt="2021-01-20T11:56:38.633" v="4549" actId="6264"/>
          <ac:spMkLst>
            <pc:docMk/>
            <pc:sldMk cId="1028407957" sldId="890"/>
            <ac:spMk id="5" creationId="{7E3C521D-72C8-4845-B507-809055417087}"/>
          </ac:spMkLst>
        </pc:spChg>
        <pc:spChg chg="add del mod">
          <ac:chgData name="Sangeeta Sangeeta" userId="0a7c34ad-256e-4e91-9d57-d1394329109a" providerId="ADAL" clId="{B70C0035-47D7-470B-A8E4-BEB3BB24FE2C}" dt="2021-01-20T11:56:38.633" v="4549" actId="6264"/>
          <ac:spMkLst>
            <pc:docMk/>
            <pc:sldMk cId="1028407957" sldId="890"/>
            <ac:spMk id="6" creationId="{77E5EDFC-6199-49D4-B34D-5F37977EBD34}"/>
          </ac:spMkLst>
        </pc:spChg>
        <pc:spChg chg="add mod ord">
          <ac:chgData name="Sangeeta Sangeeta" userId="0a7c34ad-256e-4e91-9d57-d1394329109a" providerId="ADAL" clId="{B70C0035-47D7-470B-A8E4-BEB3BB24FE2C}" dt="2021-01-20T11:56:38.633" v="4549" actId="6264"/>
          <ac:spMkLst>
            <pc:docMk/>
            <pc:sldMk cId="1028407957" sldId="890"/>
            <ac:spMk id="7" creationId="{AF970E6E-9F7A-435C-8F67-6EFB5F2A9C79}"/>
          </ac:spMkLst>
        </pc:spChg>
      </pc:sldChg>
      <pc:sldChg chg="addSp delSp modSp new mod">
        <pc:chgData name="Sangeeta Sangeeta" userId="0a7c34ad-256e-4e91-9d57-d1394329109a" providerId="ADAL" clId="{B70C0035-47D7-470B-A8E4-BEB3BB24FE2C}" dt="2021-01-20T12:44:15.324" v="5069" actId="15"/>
        <pc:sldMkLst>
          <pc:docMk/>
          <pc:sldMk cId="317273652" sldId="891"/>
        </pc:sldMkLst>
        <pc:spChg chg="mod">
          <ac:chgData name="Sangeeta Sangeeta" userId="0a7c34ad-256e-4e91-9d57-d1394329109a" providerId="ADAL" clId="{B70C0035-47D7-470B-A8E4-BEB3BB24FE2C}" dt="2021-01-20T12:39:22.844" v="5068" actId="20577"/>
          <ac:spMkLst>
            <pc:docMk/>
            <pc:sldMk cId="317273652" sldId="891"/>
            <ac:spMk id="2" creationId="{CAC29C43-5E98-43A5-B459-9F11854E99D1}"/>
          </ac:spMkLst>
        </pc:spChg>
        <pc:spChg chg="add del mod">
          <ac:chgData name="Sangeeta Sangeeta" userId="0a7c34ad-256e-4e91-9d57-d1394329109a" providerId="ADAL" clId="{B70C0035-47D7-470B-A8E4-BEB3BB24FE2C}" dt="2021-01-20T12:44:15.324" v="5069" actId="15"/>
          <ac:spMkLst>
            <pc:docMk/>
            <pc:sldMk cId="317273652" sldId="891"/>
            <ac:spMk id="3" creationId="{8953B0C1-AA92-4AEE-B0E1-B8C6DEFB6126}"/>
          </ac:spMkLst>
        </pc:spChg>
        <pc:spChg chg="add del mod">
          <ac:chgData name="Sangeeta Sangeeta" userId="0a7c34ad-256e-4e91-9d57-d1394329109a" providerId="ADAL" clId="{B70C0035-47D7-470B-A8E4-BEB3BB24FE2C}" dt="2021-01-20T11:58:10.868" v="4553"/>
          <ac:spMkLst>
            <pc:docMk/>
            <pc:sldMk cId="317273652" sldId="891"/>
            <ac:spMk id="4" creationId="{A7CAF07A-4928-412E-9478-BBD1ADB36299}"/>
          </ac:spMkLst>
        </pc:spChg>
      </pc:sldChg>
      <pc:sldChg chg="addSp delSp modSp new mod">
        <pc:chgData name="Sangeeta Sangeeta" userId="0a7c34ad-256e-4e91-9d57-d1394329109a" providerId="ADAL" clId="{B70C0035-47D7-470B-A8E4-BEB3BB24FE2C}" dt="2021-01-20T13:43:51.090" v="5122"/>
        <pc:sldMkLst>
          <pc:docMk/>
          <pc:sldMk cId="461365275" sldId="892"/>
        </pc:sldMkLst>
        <pc:spChg chg="mod">
          <ac:chgData name="Sangeeta Sangeeta" userId="0a7c34ad-256e-4e91-9d57-d1394329109a" providerId="ADAL" clId="{B70C0035-47D7-470B-A8E4-BEB3BB24FE2C}" dt="2021-01-20T13:43:51.090" v="5122"/>
          <ac:spMkLst>
            <pc:docMk/>
            <pc:sldMk cId="461365275" sldId="892"/>
            <ac:spMk id="2" creationId="{5E7D1CA4-4941-410F-9583-6BFBD466032C}"/>
          </ac:spMkLst>
        </pc:spChg>
        <pc:spChg chg="add del mod">
          <ac:chgData name="Sangeeta Sangeeta" userId="0a7c34ad-256e-4e91-9d57-d1394329109a" providerId="ADAL" clId="{B70C0035-47D7-470B-A8E4-BEB3BB24FE2C}" dt="2021-01-20T12:34:36.261" v="4653" actId="1076"/>
          <ac:spMkLst>
            <pc:docMk/>
            <pc:sldMk cId="461365275" sldId="892"/>
            <ac:spMk id="3" creationId="{5543C5B3-C5BC-4D16-9F95-8D22363CDAC3}"/>
          </ac:spMkLst>
        </pc:spChg>
        <pc:spChg chg="add del mod">
          <ac:chgData name="Sangeeta Sangeeta" userId="0a7c34ad-256e-4e91-9d57-d1394329109a" providerId="ADAL" clId="{B70C0035-47D7-470B-A8E4-BEB3BB24FE2C}" dt="2021-01-20T12:00:05.449" v="4611"/>
          <ac:spMkLst>
            <pc:docMk/>
            <pc:sldMk cId="461365275" sldId="892"/>
            <ac:spMk id="4" creationId="{70E9BDFD-E541-44E2-A58F-A12FEB6A2466}"/>
          </ac:spMkLst>
        </pc:spChg>
        <pc:spChg chg="add mod">
          <ac:chgData name="Sangeeta Sangeeta" userId="0a7c34ad-256e-4e91-9d57-d1394329109a" providerId="ADAL" clId="{B70C0035-47D7-470B-A8E4-BEB3BB24FE2C}" dt="2021-01-20T12:34:58.103" v="4663" actId="1076"/>
          <ac:spMkLst>
            <pc:docMk/>
            <pc:sldMk cId="461365275" sldId="892"/>
            <ac:spMk id="6" creationId="{6A232439-E413-46A4-B60B-1F203DD15D2F}"/>
          </ac:spMkLst>
        </pc:spChg>
        <pc:picChg chg="add mod">
          <ac:chgData name="Sangeeta Sangeeta" userId="0a7c34ad-256e-4e91-9d57-d1394329109a" providerId="ADAL" clId="{B70C0035-47D7-470B-A8E4-BEB3BB24FE2C}" dt="2021-01-20T12:35:01.097" v="4664" actId="1076"/>
          <ac:picMkLst>
            <pc:docMk/>
            <pc:sldMk cId="461365275" sldId="892"/>
            <ac:picMk id="8" creationId="{00137D9D-D965-4127-9CFE-9591CBC48A5B}"/>
          </ac:picMkLst>
        </pc:picChg>
      </pc:sldChg>
      <pc:sldChg chg="addSp delSp modSp new mod chgLayout">
        <pc:chgData name="Sangeeta Sangeeta" userId="0a7c34ad-256e-4e91-9d57-d1394329109a" providerId="ADAL" clId="{B70C0035-47D7-470B-A8E4-BEB3BB24FE2C}" dt="2021-01-20T13:43:57.601" v="5123" actId="6549"/>
        <pc:sldMkLst>
          <pc:docMk/>
          <pc:sldMk cId="3293744019" sldId="893"/>
        </pc:sldMkLst>
        <pc:spChg chg="del">
          <ac:chgData name="Sangeeta Sangeeta" userId="0a7c34ad-256e-4e91-9d57-d1394329109a" providerId="ADAL" clId="{B70C0035-47D7-470B-A8E4-BEB3BB24FE2C}" dt="2021-01-20T13:41:39.199" v="5077" actId="6264"/>
          <ac:spMkLst>
            <pc:docMk/>
            <pc:sldMk cId="3293744019" sldId="893"/>
            <ac:spMk id="2" creationId="{3CA7B286-5064-4F3F-8764-54217252B6AB}"/>
          </ac:spMkLst>
        </pc:spChg>
        <pc:spChg chg="mod ord">
          <ac:chgData name="Sangeeta Sangeeta" userId="0a7c34ad-256e-4e91-9d57-d1394329109a" providerId="ADAL" clId="{B70C0035-47D7-470B-A8E4-BEB3BB24FE2C}" dt="2021-01-20T13:43:57.601" v="5123" actId="6549"/>
          <ac:spMkLst>
            <pc:docMk/>
            <pc:sldMk cId="3293744019" sldId="893"/>
            <ac:spMk id="3" creationId="{6646D555-7EA3-45A6-B9FA-ABB64A8601B7}"/>
          </ac:spMkLst>
        </pc:spChg>
        <pc:spChg chg="add del">
          <ac:chgData name="Sangeeta Sangeeta" userId="0a7c34ad-256e-4e91-9d57-d1394329109a" providerId="ADAL" clId="{B70C0035-47D7-470B-A8E4-BEB3BB24FE2C}" dt="2021-01-20T13:41:28.096" v="5071"/>
          <ac:spMkLst>
            <pc:docMk/>
            <pc:sldMk cId="3293744019" sldId="893"/>
            <ac:spMk id="4" creationId="{D4D0FB14-5E76-4D5B-B49B-2951D52AF1DF}"/>
          </ac:spMkLst>
        </pc:spChg>
        <pc:spChg chg="add del mod">
          <ac:chgData name="Sangeeta Sangeeta" userId="0a7c34ad-256e-4e91-9d57-d1394329109a" providerId="ADAL" clId="{B70C0035-47D7-470B-A8E4-BEB3BB24FE2C}" dt="2021-01-20T13:41:39.199" v="5077" actId="6264"/>
          <ac:spMkLst>
            <pc:docMk/>
            <pc:sldMk cId="3293744019" sldId="893"/>
            <ac:spMk id="5" creationId="{0413652A-2DFE-43CC-9925-E9997FBDBDBB}"/>
          </ac:spMkLst>
        </pc:spChg>
        <pc:spChg chg="add mod ord">
          <ac:chgData name="Sangeeta Sangeeta" userId="0a7c34ad-256e-4e91-9d57-d1394329109a" providerId="ADAL" clId="{B70C0035-47D7-470B-A8E4-BEB3BB24FE2C}" dt="2021-01-20T13:43:37.960" v="5119"/>
          <ac:spMkLst>
            <pc:docMk/>
            <pc:sldMk cId="3293744019" sldId="893"/>
            <ac:spMk id="6" creationId="{2068FCBA-FC01-4B58-8473-B1FED47E04A9}"/>
          </ac:spMkLst>
        </pc:spChg>
      </pc:sldChg>
      <pc:sldChg chg="addSp delSp modSp new mod chgLayout">
        <pc:chgData name="Sangeeta Sangeeta" userId="0a7c34ad-256e-4e91-9d57-d1394329109a" providerId="ADAL" clId="{B70C0035-47D7-470B-A8E4-BEB3BB24FE2C}" dt="2021-01-20T17:49:54.808" v="5551"/>
        <pc:sldMkLst>
          <pc:docMk/>
          <pc:sldMk cId="67712651" sldId="894"/>
        </pc:sldMkLst>
        <pc:spChg chg="del">
          <ac:chgData name="Sangeeta Sangeeta" userId="0a7c34ad-256e-4e91-9d57-d1394329109a" providerId="ADAL" clId="{B70C0035-47D7-470B-A8E4-BEB3BB24FE2C}" dt="2021-01-20T13:51:34.111" v="5203" actId="6264"/>
          <ac:spMkLst>
            <pc:docMk/>
            <pc:sldMk cId="67712651" sldId="894"/>
            <ac:spMk id="2" creationId="{AD7C7888-2B0B-4FBF-98B3-E251A1F3B5DC}"/>
          </ac:spMkLst>
        </pc:spChg>
        <pc:spChg chg="mod ord">
          <ac:chgData name="Sangeeta Sangeeta" userId="0a7c34ad-256e-4e91-9d57-d1394329109a" providerId="ADAL" clId="{B70C0035-47D7-470B-A8E4-BEB3BB24FE2C}" dt="2021-01-20T13:52:53.641" v="5349" actId="14100"/>
          <ac:spMkLst>
            <pc:docMk/>
            <pc:sldMk cId="67712651" sldId="894"/>
            <ac:spMk id="3" creationId="{856AC29B-6778-49B7-84EA-E4CDC6E2E6DB}"/>
          </ac:spMkLst>
        </pc:spChg>
        <pc:spChg chg="add del mod">
          <ac:chgData name="Sangeeta Sangeeta" userId="0a7c34ad-256e-4e91-9d57-d1394329109a" providerId="ADAL" clId="{B70C0035-47D7-470B-A8E4-BEB3BB24FE2C}" dt="2021-01-20T13:51:34.111" v="5203" actId="6264"/>
          <ac:spMkLst>
            <pc:docMk/>
            <pc:sldMk cId="67712651" sldId="894"/>
            <ac:spMk id="4" creationId="{0EDF5FD8-319B-4B29-8F2F-C2EBF8BEA64D}"/>
          </ac:spMkLst>
        </pc:spChg>
        <pc:spChg chg="add del mod ord">
          <ac:chgData name="Sangeeta Sangeeta" userId="0a7c34ad-256e-4e91-9d57-d1394329109a" providerId="ADAL" clId="{B70C0035-47D7-470B-A8E4-BEB3BB24FE2C}" dt="2021-01-20T13:52:12.803" v="5207" actId="6264"/>
          <ac:spMkLst>
            <pc:docMk/>
            <pc:sldMk cId="67712651" sldId="894"/>
            <ac:spMk id="5" creationId="{051356A0-F578-45E3-8A62-A499BEC2DA37}"/>
          </ac:spMkLst>
        </pc:spChg>
        <pc:spChg chg="add del mod">
          <ac:chgData name="Sangeeta Sangeeta" userId="0a7c34ad-256e-4e91-9d57-d1394329109a" providerId="ADAL" clId="{B70C0035-47D7-470B-A8E4-BEB3BB24FE2C}" dt="2021-01-20T13:52:12.803" v="5207" actId="6264"/>
          <ac:spMkLst>
            <pc:docMk/>
            <pc:sldMk cId="67712651" sldId="894"/>
            <ac:spMk id="6" creationId="{EF0B51D5-5B55-4E08-B816-830850E99ABC}"/>
          </ac:spMkLst>
        </pc:spChg>
        <pc:spChg chg="add mod ord">
          <ac:chgData name="Sangeeta Sangeeta" userId="0a7c34ad-256e-4e91-9d57-d1394329109a" providerId="ADAL" clId="{B70C0035-47D7-470B-A8E4-BEB3BB24FE2C}" dt="2021-01-20T17:49:54.808" v="5551"/>
          <ac:spMkLst>
            <pc:docMk/>
            <pc:sldMk cId="67712651" sldId="894"/>
            <ac:spMk id="7" creationId="{5EFE172F-46E7-4952-AFC6-D2680134FA2E}"/>
          </ac:spMkLst>
        </pc:spChg>
      </pc:sldChg>
      <pc:sldChg chg="addSp modSp new mod">
        <pc:chgData name="Sangeeta Sangeeta" userId="0a7c34ad-256e-4e91-9d57-d1394329109a" providerId="ADAL" clId="{B70C0035-47D7-470B-A8E4-BEB3BB24FE2C}" dt="2021-01-20T13:55:20.020" v="5395" actId="1076"/>
        <pc:sldMkLst>
          <pc:docMk/>
          <pc:sldMk cId="421631457" sldId="895"/>
        </pc:sldMkLst>
        <pc:spChg chg="mod">
          <ac:chgData name="Sangeeta Sangeeta" userId="0a7c34ad-256e-4e91-9d57-d1394329109a" providerId="ADAL" clId="{B70C0035-47D7-470B-A8E4-BEB3BB24FE2C}" dt="2021-01-20T13:44:04.343" v="5125"/>
          <ac:spMkLst>
            <pc:docMk/>
            <pc:sldMk cId="421631457" sldId="895"/>
            <ac:spMk id="2" creationId="{B32BAE3D-8CD0-4949-8699-1871EA7E45ED}"/>
          </ac:spMkLst>
        </pc:spChg>
        <pc:spChg chg="add mod">
          <ac:chgData name="Sangeeta Sangeeta" userId="0a7c34ad-256e-4e91-9d57-d1394329109a" providerId="ADAL" clId="{B70C0035-47D7-470B-A8E4-BEB3BB24FE2C}" dt="2021-01-20T13:46:22.281" v="5140" actId="1076"/>
          <ac:spMkLst>
            <pc:docMk/>
            <pc:sldMk cId="421631457" sldId="895"/>
            <ac:spMk id="5" creationId="{6BE20918-7448-4CB6-80E1-F1DAAA85FCB3}"/>
          </ac:spMkLst>
        </pc:spChg>
        <pc:spChg chg="add mod">
          <ac:chgData name="Sangeeta Sangeeta" userId="0a7c34ad-256e-4e91-9d57-d1394329109a" providerId="ADAL" clId="{B70C0035-47D7-470B-A8E4-BEB3BB24FE2C}" dt="2021-01-20T13:55:20.020" v="5395" actId="1076"/>
          <ac:spMkLst>
            <pc:docMk/>
            <pc:sldMk cId="421631457" sldId="895"/>
            <ac:spMk id="8" creationId="{1B7341F0-F749-489A-9E10-44430CC1D7FA}"/>
          </ac:spMkLst>
        </pc:spChg>
        <pc:picChg chg="add mod">
          <ac:chgData name="Sangeeta Sangeeta" userId="0a7c34ad-256e-4e91-9d57-d1394329109a" providerId="ADAL" clId="{B70C0035-47D7-470B-A8E4-BEB3BB24FE2C}" dt="2021-01-20T13:46:42.054" v="5143" actId="13822"/>
          <ac:picMkLst>
            <pc:docMk/>
            <pc:sldMk cId="421631457" sldId="895"/>
            <ac:picMk id="7" creationId="{FD8594E9-AA53-4EEF-8963-D60A5D002E05}"/>
          </ac:picMkLst>
        </pc:picChg>
      </pc:sldChg>
      <pc:sldChg chg="addSp delSp modSp add mod">
        <pc:chgData name="Sangeeta Sangeeta" userId="0a7c34ad-256e-4e91-9d57-d1394329109a" providerId="ADAL" clId="{B70C0035-47D7-470B-A8E4-BEB3BB24FE2C}" dt="2021-01-20T13:55:26.237" v="5397" actId="1076"/>
        <pc:sldMkLst>
          <pc:docMk/>
          <pc:sldMk cId="233373559" sldId="896"/>
        </pc:sldMkLst>
        <pc:spChg chg="mod">
          <ac:chgData name="Sangeeta Sangeeta" userId="0a7c34ad-256e-4e91-9d57-d1394329109a" providerId="ADAL" clId="{B70C0035-47D7-470B-A8E4-BEB3BB24FE2C}" dt="2021-01-20T13:49:26.862" v="5184" actId="1076"/>
          <ac:spMkLst>
            <pc:docMk/>
            <pc:sldMk cId="233373559" sldId="896"/>
            <ac:spMk id="5" creationId="{6BE20918-7448-4CB6-80E1-F1DAAA85FCB3}"/>
          </ac:spMkLst>
        </pc:spChg>
        <pc:spChg chg="add mod">
          <ac:chgData name="Sangeeta Sangeeta" userId="0a7c34ad-256e-4e91-9d57-d1394329109a" providerId="ADAL" clId="{B70C0035-47D7-470B-A8E4-BEB3BB24FE2C}" dt="2021-01-20T13:55:26.237" v="5397" actId="1076"/>
          <ac:spMkLst>
            <pc:docMk/>
            <pc:sldMk cId="233373559" sldId="896"/>
            <ac:spMk id="8" creationId="{90BFFABC-C7F5-4F60-9F2E-5115DBD4E7CE}"/>
          </ac:spMkLst>
        </pc:spChg>
        <pc:picChg chg="add mod">
          <ac:chgData name="Sangeeta Sangeeta" userId="0a7c34ad-256e-4e91-9d57-d1394329109a" providerId="ADAL" clId="{B70C0035-47D7-470B-A8E4-BEB3BB24FE2C}" dt="2021-01-20T13:49:28.494" v="5185" actId="1076"/>
          <ac:picMkLst>
            <pc:docMk/>
            <pc:sldMk cId="233373559" sldId="896"/>
            <ac:picMk id="6" creationId="{6839475D-B16F-4C4F-89EB-C1509CCC900D}"/>
          </ac:picMkLst>
        </pc:picChg>
        <pc:picChg chg="del">
          <ac:chgData name="Sangeeta Sangeeta" userId="0a7c34ad-256e-4e91-9d57-d1394329109a" providerId="ADAL" clId="{B70C0035-47D7-470B-A8E4-BEB3BB24FE2C}" dt="2021-01-20T13:49:05.463" v="5179" actId="478"/>
          <ac:picMkLst>
            <pc:docMk/>
            <pc:sldMk cId="233373559" sldId="896"/>
            <ac:picMk id="7" creationId="{FD8594E9-AA53-4EEF-8963-D60A5D002E05}"/>
          </ac:picMkLst>
        </pc:picChg>
      </pc:sldChg>
      <pc:sldChg chg="addSp delSp modSp new mod modClrScheme chgLayout">
        <pc:chgData name="Sangeeta Sangeeta" userId="0a7c34ad-256e-4e91-9d57-d1394329109a" providerId="ADAL" clId="{B70C0035-47D7-470B-A8E4-BEB3BB24FE2C}" dt="2021-01-20T13:51:17.653" v="5201" actId="20577"/>
        <pc:sldMkLst>
          <pc:docMk/>
          <pc:sldMk cId="2795667152" sldId="897"/>
        </pc:sldMkLst>
        <pc:spChg chg="del mod ord">
          <ac:chgData name="Sangeeta Sangeeta" userId="0a7c34ad-256e-4e91-9d57-d1394329109a" providerId="ADAL" clId="{B70C0035-47D7-470B-A8E4-BEB3BB24FE2C}" dt="2021-01-20T13:51:12.960" v="5187" actId="700"/>
          <ac:spMkLst>
            <pc:docMk/>
            <pc:sldMk cId="2795667152" sldId="897"/>
            <ac:spMk id="2" creationId="{3921D500-0E8E-40AA-AD70-050A8A2EB601}"/>
          </ac:spMkLst>
        </pc:spChg>
        <pc:spChg chg="del mod ord">
          <ac:chgData name="Sangeeta Sangeeta" userId="0a7c34ad-256e-4e91-9d57-d1394329109a" providerId="ADAL" clId="{B70C0035-47D7-470B-A8E4-BEB3BB24FE2C}" dt="2021-01-20T13:51:12.960" v="5187" actId="700"/>
          <ac:spMkLst>
            <pc:docMk/>
            <pc:sldMk cId="2795667152" sldId="897"/>
            <ac:spMk id="3" creationId="{3314847E-19DA-4921-9308-94F9FB98B453}"/>
          </ac:spMkLst>
        </pc:spChg>
        <pc:spChg chg="add mod ord">
          <ac:chgData name="Sangeeta Sangeeta" userId="0a7c34ad-256e-4e91-9d57-d1394329109a" providerId="ADAL" clId="{B70C0035-47D7-470B-A8E4-BEB3BB24FE2C}" dt="2021-01-20T13:51:17.653" v="5201" actId="20577"/>
          <ac:spMkLst>
            <pc:docMk/>
            <pc:sldMk cId="2795667152" sldId="897"/>
            <ac:spMk id="4" creationId="{67CDE391-ABFE-43C4-8A42-D79A27E42057}"/>
          </ac:spMkLst>
        </pc:spChg>
        <pc:spChg chg="add mod ord">
          <ac:chgData name="Sangeeta Sangeeta" userId="0a7c34ad-256e-4e91-9d57-d1394329109a" providerId="ADAL" clId="{B70C0035-47D7-470B-A8E4-BEB3BB24FE2C}" dt="2021-01-20T13:51:12.960" v="5187" actId="700"/>
          <ac:spMkLst>
            <pc:docMk/>
            <pc:sldMk cId="2795667152" sldId="897"/>
            <ac:spMk id="5" creationId="{07196C19-4D10-460A-8E96-84AE10A0CDC8}"/>
          </ac:spMkLst>
        </pc:spChg>
      </pc:sldChg>
      <pc:sldChg chg="modSp new del mod">
        <pc:chgData name="Sangeeta Sangeeta" userId="0a7c34ad-256e-4e91-9d57-d1394329109a" providerId="ADAL" clId="{B70C0035-47D7-470B-A8E4-BEB3BB24FE2C}" dt="2021-01-20T17:51:06.725" v="5665" actId="47"/>
        <pc:sldMkLst>
          <pc:docMk/>
          <pc:sldMk cId="634017121" sldId="898"/>
        </pc:sldMkLst>
        <pc:spChg chg="mod">
          <ac:chgData name="Sangeeta Sangeeta" userId="0a7c34ad-256e-4e91-9d57-d1394329109a" providerId="ADAL" clId="{B70C0035-47D7-470B-A8E4-BEB3BB24FE2C}" dt="2021-01-20T17:50:57.903" v="5661" actId="21"/>
          <ac:spMkLst>
            <pc:docMk/>
            <pc:sldMk cId="634017121" sldId="898"/>
            <ac:spMk id="3" creationId="{76F1B234-81FC-41D0-A0D7-E504DA10B3C4}"/>
          </ac:spMkLst>
        </pc:spChg>
      </pc:sldChg>
      <pc:sldChg chg="addSp delSp modSp new mod">
        <pc:chgData name="Sangeeta Sangeeta" userId="0a7c34ad-256e-4e91-9d57-d1394329109a" providerId="ADAL" clId="{B70C0035-47D7-470B-A8E4-BEB3BB24FE2C}" dt="2021-01-20T17:50:00.900" v="5565" actId="20577"/>
        <pc:sldMkLst>
          <pc:docMk/>
          <pc:sldMk cId="56356852" sldId="899"/>
        </pc:sldMkLst>
        <pc:spChg chg="mod">
          <ac:chgData name="Sangeeta Sangeeta" userId="0a7c34ad-256e-4e91-9d57-d1394329109a" providerId="ADAL" clId="{B70C0035-47D7-470B-A8E4-BEB3BB24FE2C}" dt="2021-01-20T17:50:00.900" v="5565" actId="20577"/>
          <ac:spMkLst>
            <pc:docMk/>
            <pc:sldMk cId="56356852" sldId="899"/>
            <ac:spMk id="2" creationId="{089FE4D2-7964-41E1-B299-E6C0F98F318B}"/>
          </ac:spMkLst>
        </pc:spChg>
        <pc:spChg chg="mod">
          <ac:chgData name="Sangeeta Sangeeta" userId="0a7c34ad-256e-4e91-9d57-d1394329109a" providerId="ADAL" clId="{B70C0035-47D7-470B-A8E4-BEB3BB24FE2C}" dt="2021-01-20T17:41:49.605" v="5428" actId="20577"/>
          <ac:spMkLst>
            <pc:docMk/>
            <pc:sldMk cId="56356852" sldId="899"/>
            <ac:spMk id="3" creationId="{5E820D3C-7638-4538-AA92-1823E0541039}"/>
          </ac:spMkLst>
        </pc:spChg>
        <pc:spChg chg="add mod">
          <ac:chgData name="Sangeeta Sangeeta" userId="0a7c34ad-256e-4e91-9d57-d1394329109a" providerId="ADAL" clId="{B70C0035-47D7-470B-A8E4-BEB3BB24FE2C}" dt="2021-01-20T17:41:41.725" v="5417" actId="313"/>
          <ac:spMkLst>
            <pc:docMk/>
            <pc:sldMk cId="56356852" sldId="899"/>
            <ac:spMk id="5" creationId="{D70A6A59-CB64-4D6C-B79B-D35797FF481F}"/>
          </ac:spMkLst>
        </pc:spChg>
        <pc:spChg chg="add del">
          <ac:chgData name="Sangeeta Sangeeta" userId="0a7c34ad-256e-4e91-9d57-d1394329109a" providerId="ADAL" clId="{B70C0035-47D7-470B-A8E4-BEB3BB24FE2C}" dt="2021-01-20T17:41:20.221" v="5411"/>
          <ac:spMkLst>
            <pc:docMk/>
            <pc:sldMk cId="56356852" sldId="899"/>
            <ac:spMk id="6" creationId="{0B4007C0-83F1-4625-ADDB-F30E209F5DC4}"/>
          </ac:spMkLst>
        </pc:spChg>
        <pc:spChg chg="add mod">
          <ac:chgData name="Sangeeta Sangeeta" userId="0a7c34ad-256e-4e91-9d57-d1394329109a" providerId="ADAL" clId="{B70C0035-47D7-470B-A8E4-BEB3BB24FE2C}" dt="2021-01-20T17:43:09.520" v="5436" actId="1076"/>
          <ac:spMkLst>
            <pc:docMk/>
            <pc:sldMk cId="56356852" sldId="899"/>
            <ac:spMk id="8" creationId="{4C9FC6CB-C671-4F93-ACDA-522B1F289F4C}"/>
          </ac:spMkLst>
        </pc:spChg>
        <pc:spChg chg="add del mod">
          <ac:chgData name="Sangeeta Sangeeta" userId="0a7c34ad-256e-4e91-9d57-d1394329109a" providerId="ADAL" clId="{B70C0035-47D7-470B-A8E4-BEB3BB24FE2C}" dt="2021-01-20T17:43:07.529" v="5435"/>
          <ac:spMkLst>
            <pc:docMk/>
            <pc:sldMk cId="56356852" sldId="899"/>
            <ac:spMk id="12" creationId="{39F0B797-007F-40DE-B1E6-312484C2B879}"/>
          </ac:spMkLst>
        </pc:spChg>
        <pc:spChg chg="add mod">
          <ac:chgData name="Sangeeta Sangeeta" userId="0a7c34ad-256e-4e91-9d57-d1394329109a" providerId="ADAL" clId="{B70C0035-47D7-470B-A8E4-BEB3BB24FE2C}" dt="2021-01-20T17:49:47.836" v="5550" actId="20577"/>
          <ac:spMkLst>
            <pc:docMk/>
            <pc:sldMk cId="56356852" sldId="899"/>
            <ac:spMk id="13" creationId="{BD103F6F-7BD0-4F41-9DC9-1A2E9E3BB277}"/>
          </ac:spMkLst>
        </pc:spChg>
        <pc:cxnChg chg="add mod">
          <ac:chgData name="Sangeeta Sangeeta" userId="0a7c34ad-256e-4e91-9d57-d1394329109a" providerId="ADAL" clId="{B70C0035-47D7-470B-A8E4-BEB3BB24FE2C}" dt="2021-01-20T17:42:01.258" v="5431" actId="14100"/>
          <ac:cxnSpMkLst>
            <pc:docMk/>
            <pc:sldMk cId="56356852" sldId="899"/>
            <ac:cxnSpMk id="10" creationId="{A0141E76-7748-4C8A-93A4-E0E48961CA7A}"/>
          </ac:cxnSpMkLst>
        </pc:cxnChg>
      </pc:sldChg>
      <pc:sldMasterChg chg="modSldLayout">
        <pc:chgData name="Sangeeta Sangeeta" userId="0a7c34ad-256e-4e91-9d57-d1394329109a" providerId="ADAL" clId="{B70C0035-47D7-470B-A8E4-BEB3BB24FE2C}" dt="2021-01-19T19:37:59.896" v="941" actId="255"/>
        <pc:sldMasterMkLst>
          <pc:docMk/>
          <pc:sldMasterMk cId="0" sldId="2147483660"/>
        </pc:sldMasterMkLst>
        <pc:sldLayoutChg chg="modSp mod">
          <pc:chgData name="Sangeeta Sangeeta" userId="0a7c34ad-256e-4e91-9d57-d1394329109a" providerId="ADAL" clId="{B70C0035-47D7-470B-A8E4-BEB3BB24FE2C}" dt="2021-01-19T19:37:59.896" v="941" actId="255"/>
          <pc:sldLayoutMkLst>
            <pc:docMk/>
            <pc:sldMasterMk cId="0" sldId="2147483660"/>
            <pc:sldLayoutMk cId="0" sldId="2147483649"/>
          </pc:sldLayoutMkLst>
          <pc:spChg chg="mod">
            <ac:chgData name="Sangeeta Sangeeta" userId="0a7c34ad-256e-4e91-9d57-d1394329109a" providerId="ADAL" clId="{B70C0035-47D7-470B-A8E4-BEB3BB24FE2C}" dt="2021-01-19T19:37:59.896" v="941" actId="255"/>
            <ac:spMkLst>
              <pc:docMk/>
              <pc:sldMasterMk cId="0" sldId="2147483660"/>
              <pc:sldLayoutMk cId="0" sldId="2147483649"/>
              <ac:spMk id="24" creationId="{00000000-0000-0000-0000-000000000000}"/>
            </ac:spMkLst>
          </pc:spChg>
        </pc:sldLayoutChg>
      </pc:sldMasterChg>
    </pc:docChg>
  </pc:docChgLst>
  <pc:docChgLst>
    <pc:chgData name="Sangeeta Sangeeta" userId="0a7c34ad-256e-4e91-9d57-d1394329109a" providerId="ADAL" clId="{CA600165-941C-4F0E-99BF-8690A40B5C29}"/>
    <pc:docChg chg="undo custSel delSld modSld">
      <pc:chgData name="Sangeeta Sangeeta" userId="0a7c34ad-256e-4e91-9d57-d1394329109a" providerId="ADAL" clId="{CA600165-941C-4F0E-99BF-8690A40B5C29}" dt="2020-11-03T18:45:40.104" v="40"/>
      <pc:docMkLst>
        <pc:docMk/>
      </pc:docMkLst>
      <pc:sldChg chg="del">
        <pc:chgData name="Sangeeta Sangeeta" userId="0a7c34ad-256e-4e91-9d57-d1394329109a" providerId="ADAL" clId="{CA600165-941C-4F0E-99BF-8690A40B5C29}" dt="2020-11-03T18:44:59.726" v="1" actId="47"/>
        <pc:sldMkLst>
          <pc:docMk/>
          <pc:sldMk cId="0" sldId="257"/>
        </pc:sldMkLst>
      </pc:sldChg>
      <pc:sldChg chg="modSp mod">
        <pc:chgData name="Sangeeta Sangeeta" userId="0a7c34ad-256e-4e91-9d57-d1394329109a" providerId="ADAL" clId="{CA600165-941C-4F0E-99BF-8690A40B5C29}" dt="2020-11-03T18:45:40.104" v="40"/>
        <pc:sldMkLst>
          <pc:docMk/>
          <pc:sldMk cId="2356810148" sldId="261"/>
        </pc:sldMkLst>
        <pc:spChg chg="mod">
          <ac:chgData name="Sangeeta Sangeeta" userId="0a7c34ad-256e-4e91-9d57-d1394329109a" providerId="ADAL" clId="{CA600165-941C-4F0E-99BF-8690A40B5C29}" dt="2020-11-03T18:45:16.394" v="5" actId="20577"/>
          <ac:spMkLst>
            <pc:docMk/>
            <pc:sldMk cId="2356810148" sldId="261"/>
            <ac:spMk id="2" creationId="{EC7C3461-546C-4A24-B885-CEA40F8491CB}"/>
          </ac:spMkLst>
        </pc:spChg>
        <pc:spChg chg="mod">
          <ac:chgData name="Sangeeta Sangeeta" userId="0a7c34ad-256e-4e91-9d57-d1394329109a" providerId="ADAL" clId="{CA600165-941C-4F0E-99BF-8690A40B5C29}" dt="2020-11-03T18:45:40.104" v="40"/>
          <ac:spMkLst>
            <pc:docMk/>
            <pc:sldMk cId="2356810148" sldId="261"/>
            <ac:spMk id="3" creationId="{5C13E945-D5A4-4317-816B-5E0CCA92C7DE}"/>
          </ac:spMkLst>
        </pc:spChg>
      </pc:sldChg>
      <pc:sldChg chg="del">
        <pc:chgData name="Sangeeta Sangeeta" userId="0a7c34ad-256e-4e91-9d57-d1394329109a" providerId="ADAL" clId="{CA600165-941C-4F0E-99BF-8690A40B5C29}" dt="2020-11-03T18:44:57.084" v="0" actId="47"/>
        <pc:sldMkLst>
          <pc:docMk/>
          <pc:sldMk cId="0" sldId="819"/>
        </pc:sldMkLst>
      </pc:sldChg>
    </pc:docChg>
  </pc:docChgLst>
  <pc:docChgLst>
    <pc:chgData name="Sangeeta Sangeeta" userId="0a7c34ad-256e-4e91-9d57-d1394329109a" providerId="ADAL" clId="{B0170A9E-EF93-45F6-8569-C945A0B94B6A}"/>
    <pc:docChg chg="custSel addSld modSld">
      <pc:chgData name="Sangeeta Sangeeta" userId="0a7c34ad-256e-4e91-9d57-d1394329109a" providerId="ADAL" clId="{B0170A9E-EF93-45F6-8569-C945A0B94B6A}" dt="2023-01-20T19:30:32.162" v="176" actId="13822"/>
      <pc:docMkLst>
        <pc:docMk/>
      </pc:docMkLst>
      <pc:sldChg chg="modSp mod">
        <pc:chgData name="Sangeeta Sangeeta" userId="0a7c34ad-256e-4e91-9d57-d1394329109a" providerId="ADAL" clId="{B0170A9E-EF93-45F6-8569-C945A0B94B6A}" dt="2023-01-20T18:25:22.575" v="139" actId="113"/>
        <pc:sldMkLst>
          <pc:docMk/>
          <pc:sldMk cId="3003919235" sldId="874"/>
        </pc:sldMkLst>
        <pc:spChg chg="mod">
          <ac:chgData name="Sangeeta Sangeeta" userId="0a7c34ad-256e-4e91-9d57-d1394329109a" providerId="ADAL" clId="{B0170A9E-EF93-45F6-8569-C945A0B94B6A}" dt="2023-01-20T18:25:22.575" v="139" actId="113"/>
          <ac:spMkLst>
            <pc:docMk/>
            <pc:sldMk cId="3003919235" sldId="874"/>
            <ac:spMk id="3" creationId="{A721B83C-7752-4439-8DBF-9A87ABAA5638}"/>
          </ac:spMkLst>
        </pc:spChg>
      </pc:sldChg>
      <pc:sldChg chg="addSp delSp modSp mod">
        <pc:chgData name="Sangeeta Sangeeta" userId="0a7c34ad-256e-4e91-9d57-d1394329109a" providerId="ADAL" clId="{B0170A9E-EF93-45F6-8569-C945A0B94B6A}" dt="2023-01-20T17:41:19.286" v="138" actId="113"/>
        <pc:sldMkLst>
          <pc:docMk/>
          <pc:sldMk cId="1389093258" sldId="876"/>
        </pc:sldMkLst>
        <pc:spChg chg="mod">
          <ac:chgData name="Sangeeta Sangeeta" userId="0a7c34ad-256e-4e91-9d57-d1394329109a" providerId="ADAL" clId="{B0170A9E-EF93-45F6-8569-C945A0B94B6A}" dt="2023-01-20T17:41:19.286" v="138" actId="113"/>
          <ac:spMkLst>
            <pc:docMk/>
            <pc:sldMk cId="1389093258" sldId="876"/>
            <ac:spMk id="3" creationId="{C7A44672-97D4-4561-B0AE-255BEEC0117B}"/>
          </ac:spMkLst>
        </pc:spChg>
        <pc:picChg chg="add mod">
          <ac:chgData name="Sangeeta Sangeeta" userId="0a7c34ad-256e-4e91-9d57-d1394329109a" providerId="ADAL" clId="{B0170A9E-EF93-45F6-8569-C945A0B94B6A}" dt="2023-01-20T17:40:49.428" v="70" actId="1076"/>
          <ac:picMkLst>
            <pc:docMk/>
            <pc:sldMk cId="1389093258" sldId="876"/>
            <ac:picMk id="6" creationId="{BCC0A75F-6352-4A4C-CBE0-663894AFC4C5}"/>
          </ac:picMkLst>
        </pc:picChg>
        <pc:picChg chg="del">
          <ac:chgData name="Sangeeta Sangeeta" userId="0a7c34ad-256e-4e91-9d57-d1394329109a" providerId="ADAL" clId="{B0170A9E-EF93-45F6-8569-C945A0B94B6A}" dt="2023-01-20T17:40:45.035" v="68" actId="478"/>
          <ac:picMkLst>
            <pc:docMk/>
            <pc:sldMk cId="1389093258" sldId="876"/>
            <ac:picMk id="7" creationId="{C7EA6329-3FB3-4F34-A0B3-E25EF3DDC70C}"/>
          </ac:picMkLst>
        </pc:picChg>
      </pc:sldChg>
      <pc:sldChg chg="addSp delSp modSp mod">
        <pc:chgData name="Sangeeta Sangeeta" userId="0a7c34ad-256e-4e91-9d57-d1394329109a" providerId="ADAL" clId="{B0170A9E-EF93-45F6-8569-C945A0B94B6A}" dt="2023-01-20T19:30:32.162" v="176" actId="13822"/>
        <pc:sldMkLst>
          <pc:docMk/>
          <pc:sldMk cId="233373559" sldId="896"/>
        </pc:sldMkLst>
        <pc:picChg chg="del">
          <ac:chgData name="Sangeeta Sangeeta" userId="0a7c34ad-256e-4e91-9d57-d1394329109a" providerId="ADAL" clId="{B0170A9E-EF93-45F6-8569-C945A0B94B6A}" dt="2023-01-20T19:30:14.760" v="169" actId="478"/>
          <ac:picMkLst>
            <pc:docMk/>
            <pc:sldMk cId="233373559" sldId="896"/>
            <ac:picMk id="6" creationId="{6839475D-B16F-4C4F-89EB-C1509CCC900D}"/>
          </ac:picMkLst>
        </pc:picChg>
        <pc:picChg chg="add mod">
          <ac:chgData name="Sangeeta Sangeeta" userId="0a7c34ad-256e-4e91-9d57-d1394329109a" providerId="ADAL" clId="{B0170A9E-EF93-45F6-8569-C945A0B94B6A}" dt="2023-01-20T19:30:32.162" v="176" actId="13822"/>
          <ac:picMkLst>
            <pc:docMk/>
            <pc:sldMk cId="233373559" sldId="896"/>
            <ac:picMk id="7" creationId="{87E43BA5-8445-43AA-4D05-95612A74C435}"/>
          </ac:picMkLst>
        </pc:picChg>
      </pc:sldChg>
      <pc:sldChg chg="modSp mod">
        <pc:chgData name="Sangeeta Sangeeta" userId="0a7c34ad-256e-4e91-9d57-d1394329109a" providerId="ADAL" clId="{B0170A9E-EF93-45F6-8569-C945A0B94B6A}" dt="2023-01-20T18:51:56.617" v="168" actId="14100"/>
        <pc:sldMkLst>
          <pc:docMk/>
          <pc:sldMk cId="348688149" sldId="904"/>
        </pc:sldMkLst>
        <pc:spChg chg="mod">
          <ac:chgData name="Sangeeta Sangeeta" userId="0a7c34ad-256e-4e91-9d57-d1394329109a" providerId="ADAL" clId="{B0170A9E-EF93-45F6-8569-C945A0B94B6A}" dt="2023-01-20T18:51:45.601" v="160" actId="20577"/>
          <ac:spMkLst>
            <pc:docMk/>
            <pc:sldMk cId="348688149" sldId="904"/>
            <ac:spMk id="6" creationId="{6A232439-E413-46A4-B60B-1F203DD15D2F}"/>
          </ac:spMkLst>
        </pc:spChg>
        <pc:picChg chg="mod">
          <ac:chgData name="Sangeeta Sangeeta" userId="0a7c34ad-256e-4e91-9d57-d1394329109a" providerId="ADAL" clId="{B0170A9E-EF93-45F6-8569-C945A0B94B6A}" dt="2023-01-20T18:51:56.617" v="168" actId="14100"/>
          <ac:picMkLst>
            <pc:docMk/>
            <pc:sldMk cId="348688149" sldId="904"/>
            <ac:picMk id="8" creationId="{00137D9D-D965-4127-9CFE-9591CBC48A5B}"/>
          </ac:picMkLst>
        </pc:picChg>
      </pc:sldChg>
      <pc:sldChg chg="modSp new mod">
        <pc:chgData name="Sangeeta Sangeeta" userId="0a7c34ad-256e-4e91-9d57-d1394329109a" providerId="ADAL" clId="{B0170A9E-EF93-45F6-8569-C945A0B94B6A}" dt="2023-01-20T17:20:37.915" v="67" actId="20577"/>
        <pc:sldMkLst>
          <pc:docMk/>
          <pc:sldMk cId="4188509714" sldId="909"/>
        </pc:sldMkLst>
        <pc:spChg chg="mod">
          <ac:chgData name="Sangeeta Sangeeta" userId="0a7c34ad-256e-4e91-9d57-d1394329109a" providerId="ADAL" clId="{B0170A9E-EF93-45F6-8569-C945A0B94B6A}" dt="2023-01-20T17:20:20.389" v="17" actId="20577"/>
          <ac:spMkLst>
            <pc:docMk/>
            <pc:sldMk cId="4188509714" sldId="909"/>
            <ac:spMk id="2" creationId="{F199E522-A4BF-BA4D-8621-4029E395C132}"/>
          </ac:spMkLst>
        </pc:spChg>
        <pc:spChg chg="mod">
          <ac:chgData name="Sangeeta Sangeeta" userId="0a7c34ad-256e-4e91-9d57-d1394329109a" providerId="ADAL" clId="{B0170A9E-EF93-45F6-8569-C945A0B94B6A}" dt="2023-01-20T17:20:37.915" v="67" actId="20577"/>
          <ac:spMkLst>
            <pc:docMk/>
            <pc:sldMk cId="4188509714" sldId="909"/>
            <ac:spMk id="3" creationId="{65A015D3-3745-3E44-DEBD-535DB171D0E5}"/>
          </ac:spMkLst>
        </pc:spChg>
      </pc:sldChg>
    </pc:docChg>
  </pc:docChgLst>
  <pc:docChgLst>
    <pc:chgData name="Sangeeta Sangeeta" userId="0a7c34ad-256e-4e91-9d57-d1394329109a" providerId="ADAL" clId="{59805283-805B-4775-AFE4-0006985D2733}"/>
    <pc:docChg chg="custSel addSld delSld modSld">
      <pc:chgData name="Sangeeta Sangeeta" userId="0a7c34ad-256e-4e91-9d57-d1394329109a" providerId="ADAL" clId="{59805283-805B-4775-AFE4-0006985D2733}" dt="2021-02-15T14:17:21.292" v="1135"/>
      <pc:docMkLst>
        <pc:docMk/>
      </pc:docMkLst>
      <pc:sldChg chg="addSp delSp modSp mod">
        <pc:chgData name="Sangeeta Sangeeta" userId="0a7c34ad-256e-4e91-9d57-d1394329109a" providerId="ADAL" clId="{59805283-805B-4775-AFE4-0006985D2733}" dt="2021-02-15T14:15:04.651" v="903"/>
        <pc:sldMkLst>
          <pc:docMk/>
          <pc:sldMk cId="2687452817" sldId="283"/>
        </pc:sldMkLst>
        <pc:spChg chg="mod">
          <ac:chgData name="Sangeeta Sangeeta" userId="0a7c34ad-256e-4e91-9d57-d1394329109a" providerId="ADAL" clId="{59805283-805B-4775-AFE4-0006985D2733}" dt="2021-02-04T13:05:17.859" v="459" actId="313"/>
          <ac:spMkLst>
            <pc:docMk/>
            <pc:sldMk cId="2687452817" sldId="283"/>
            <ac:spMk id="3" creationId="{00000000-0000-0000-0000-000000000000}"/>
          </ac:spMkLst>
        </pc:spChg>
        <pc:inkChg chg="add del">
          <ac:chgData name="Sangeeta Sangeeta" userId="0a7c34ad-256e-4e91-9d57-d1394329109a" providerId="ADAL" clId="{59805283-805B-4775-AFE4-0006985D2733}" dt="2021-02-15T14:15:04.651" v="899"/>
          <ac:inkMkLst>
            <pc:docMk/>
            <pc:sldMk cId="2687452817" sldId="283"/>
            <ac:inkMk id="4" creationId="{19FF85B5-7E4D-4637-A2DF-08A436743E47}"/>
          </ac:inkMkLst>
        </pc:inkChg>
        <pc:inkChg chg="add del">
          <ac:chgData name="Sangeeta Sangeeta" userId="0a7c34ad-256e-4e91-9d57-d1394329109a" providerId="ADAL" clId="{59805283-805B-4775-AFE4-0006985D2733}" dt="2021-02-15T14:15:04.651" v="903"/>
          <ac:inkMkLst>
            <pc:docMk/>
            <pc:sldMk cId="2687452817" sldId="283"/>
            <ac:inkMk id="5" creationId="{FE203F8E-7542-4A82-A214-44FCC7F854D4}"/>
          </ac:inkMkLst>
        </pc:inkChg>
        <pc:inkChg chg="add del">
          <ac:chgData name="Sangeeta Sangeeta" userId="0a7c34ad-256e-4e91-9d57-d1394329109a" providerId="ADAL" clId="{59805283-805B-4775-AFE4-0006985D2733}" dt="2021-02-15T14:15:01.587" v="894"/>
          <ac:inkMkLst>
            <pc:docMk/>
            <pc:sldMk cId="2687452817" sldId="283"/>
            <ac:inkMk id="6" creationId="{17581CCF-FAE1-4869-A1B7-1F7709312CC2}"/>
          </ac:inkMkLst>
        </pc:inkChg>
        <pc:inkChg chg="add del">
          <ac:chgData name="Sangeeta Sangeeta" userId="0a7c34ad-256e-4e91-9d57-d1394329109a" providerId="ADAL" clId="{59805283-805B-4775-AFE4-0006985D2733}" dt="2021-02-15T14:15:01.602" v="896"/>
          <ac:inkMkLst>
            <pc:docMk/>
            <pc:sldMk cId="2687452817" sldId="283"/>
            <ac:inkMk id="7" creationId="{FED03605-3368-46BD-9E01-7E9C9E8D74BA}"/>
          </ac:inkMkLst>
        </pc:inkChg>
        <pc:inkChg chg="add del">
          <ac:chgData name="Sangeeta Sangeeta" userId="0a7c34ad-256e-4e91-9d57-d1394329109a" providerId="ADAL" clId="{59805283-805B-4775-AFE4-0006985D2733}" dt="2021-02-15T14:15:04.651" v="902"/>
          <ac:inkMkLst>
            <pc:docMk/>
            <pc:sldMk cId="2687452817" sldId="283"/>
            <ac:inkMk id="8" creationId="{F8053451-75AF-420B-AF99-970908496AA4}"/>
          </ac:inkMkLst>
        </pc:inkChg>
        <pc:inkChg chg="add del">
          <ac:chgData name="Sangeeta Sangeeta" userId="0a7c34ad-256e-4e91-9d57-d1394329109a" providerId="ADAL" clId="{59805283-805B-4775-AFE4-0006985D2733}" dt="2021-02-15T14:15:04.651" v="901"/>
          <ac:inkMkLst>
            <pc:docMk/>
            <pc:sldMk cId="2687452817" sldId="283"/>
            <ac:inkMk id="9" creationId="{53A9A60E-3840-4B75-9A3C-DDD2B57AA798}"/>
          </ac:inkMkLst>
        </pc:inkChg>
        <pc:inkChg chg="add del">
          <ac:chgData name="Sangeeta Sangeeta" userId="0a7c34ad-256e-4e91-9d57-d1394329109a" providerId="ADAL" clId="{59805283-805B-4775-AFE4-0006985D2733}" dt="2021-02-15T14:15:04.651" v="898"/>
          <ac:inkMkLst>
            <pc:docMk/>
            <pc:sldMk cId="2687452817" sldId="283"/>
            <ac:inkMk id="10" creationId="{4094B4F1-0E20-4E24-A99E-44EE611F32C5}"/>
          </ac:inkMkLst>
        </pc:inkChg>
        <pc:inkChg chg="add del">
          <ac:chgData name="Sangeeta Sangeeta" userId="0a7c34ad-256e-4e91-9d57-d1394329109a" providerId="ADAL" clId="{59805283-805B-4775-AFE4-0006985D2733}" dt="2021-02-15T14:15:01.587" v="895"/>
          <ac:inkMkLst>
            <pc:docMk/>
            <pc:sldMk cId="2687452817" sldId="283"/>
            <ac:inkMk id="11" creationId="{3C9A3B0D-363D-465A-AD37-7F274F6EEE70}"/>
          </ac:inkMkLst>
        </pc:inkChg>
        <pc:inkChg chg="add del">
          <ac:chgData name="Sangeeta Sangeeta" userId="0a7c34ad-256e-4e91-9d57-d1394329109a" providerId="ADAL" clId="{59805283-805B-4775-AFE4-0006985D2733}" dt="2021-02-15T14:15:04.651" v="900"/>
          <ac:inkMkLst>
            <pc:docMk/>
            <pc:sldMk cId="2687452817" sldId="283"/>
            <ac:inkMk id="12" creationId="{001C67A7-EE0B-43F2-B446-87FA18DB66A2}"/>
          </ac:inkMkLst>
        </pc:inkChg>
        <pc:inkChg chg="add del">
          <ac:chgData name="Sangeeta Sangeeta" userId="0a7c34ad-256e-4e91-9d57-d1394329109a" providerId="ADAL" clId="{59805283-805B-4775-AFE4-0006985D2733}" dt="2021-02-15T14:15:04.651" v="897"/>
          <ac:inkMkLst>
            <pc:docMk/>
            <pc:sldMk cId="2687452817" sldId="283"/>
            <ac:inkMk id="13" creationId="{9A95215B-25B4-4E94-A9EA-191550F6DBE2}"/>
          </ac:inkMkLst>
        </pc:inkChg>
      </pc:sldChg>
      <pc:sldChg chg="modSp mod">
        <pc:chgData name="Sangeeta Sangeeta" userId="0a7c34ad-256e-4e91-9d57-d1394329109a" providerId="ADAL" clId="{59805283-805B-4775-AFE4-0006985D2733}" dt="2021-02-04T12:43:51.603" v="91"/>
        <pc:sldMkLst>
          <pc:docMk/>
          <pc:sldMk cId="873628453" sldId="820"/>
        </pc:sldMkLst>
        <pc:spChg chg="mod">
          <ac:chgData name="Sangeeta Sangeeta" userId="0a7c34ad-256e-4e91-9d57-d1394329109a" providerId="ADAL" clId="{59805283-805B-4775-AFE4-0006985D2733}" dt="2021-02-04T12:43:51.603" v="91"/>
          <ac:spMkLst>
            <pc:docMk/>
            <pc:sldMk cId="873628453" sldId="820"/>
            <ac:spMk id="2" creationId="{1D33BA41-C57D-4A1B-B399-FB56E9817715}"/>
          </ac:spMkLst>
        </pc:spChg>
        <pc:spChg chg="mod">
          <ac:chgData name="Sangeeta Sangeeta" userId="0a7c34ad-256e-4e91-9d57-d1394329109a" providerId="ADAL" clId="{59805283-805B-4775-AFE4-0006985D2733}" dt="2021-02-04T12:43:39.209" v="90" actId="20577"/>
          <ac:spMkLst>
            <pc:docMk/>
            <pc:sldMk cId="873628453" sldId="820"/>
            <ac:spMk id="3" creationId="{1AF2EC5C-F267-4493-A20B-33863ED930B8}"/>
          </ac:spMkLst>
        </pc:spChg>
      </pc:sldChg>
      <pc:sldChg chg="modSp mod">
        <pc:chgData name="Sangeeta Sangeeta" userId="0a7c34ad-256e-4e91-9d57-d1394329109a" providerId="ADAL" clId="{59805283-805B-4775-AFE4-0006985D2733}" dt="2021-02-04T12:52:40.682" v="407" actId="20577"/>
        <pc:sldMkLst>
          <pc:docMk/>
          <pc:sldMk cId="983218892" sldId="869"/>
        </pc:sldMkLst>
        <pc:spChg chg="mod">
          <ac:chgData name="Sangeeta Sangeeta" userId="0a7c34ad-256e-4e91-9d57-d1394329109a" providerId="ADAL" clId="{59805283-805B-4775-AFE4-0006985D2733}" dt="2021-02-04T12:52:40.682" v="407" actId="20577"/>
          <ac:spMkLst>
            <pc:docMk/>
            <pc:sldMk cId="983218892" sldId="869"/>
            <ac:spMk id="3" creationId="{7EB432AE-C5A9-4446-8279-D6938B2B7C85}"/>
          </ac:spMkLst>
        </pc:spChg>
      </pc:sldChg>
      <pc:sldChg chg="modSp mod">
        <pc:chgData name="Sangeeta Sangeeta" userId="0a7c34ad-256e-4e91-9d57-d1394329109a" providerId="ADAL" clId="{59805283-805B-4775-AFE4-0006985D2733}" dt="2021-02-04T12:56:57.910" v="438" actId="20577"/>
        <pc:sldMkLst>
          <pc:docMk/>
          <pc:sldMk cId="2854903740" sldId="870"/>
        </pc:sldMkLst>
        <pc:spChg chg="mod">
          <ac:chgData name="Sangeeta Sangeeta" userId="0a7c34ad-256e-4e91-9d57-d1394329109a" providerId="ADAL" clId="{59805283-805B-4775-AFE4-0006985D2733}" dt="2021-02-04T12:56:57.910" v="438" actId="20577"/>
          <ac:spMkLst>
            <pc:docMk/>
            <pc:sldMk cId="2854903740" sldId="870"/>
            <ac:spMk id="3" creationId="{4B4263DB-FF63-4A38-B39C-DB05DDC783E8}"/>
          </ac:spMkLst>
        </pc:spChg>
      </pc:sldChg>
      <pc:sldChg chg="modSp mod">
        <pc:chgData name="Sangeeta Sangeeta" userId="0a7c34ad-256e-4e91-9d57-d1394329109a" providerId="ADAL" clId="{59805283-805B-4775-AFE4-0006985D2733}" dt="2021-02-04T13:00:26.475" v="447" actId="113"/>
        <pc:sldMkLst>
          <pc:docMk/>
          <pc:sldMk cId="46934240" sldId="872"/>
        </pc:sldMkLst>
        <pc:spChg chg="mod">
          <ac:chgData name="Sangeeta Sangeeta" userId="0a7c34ad-256e-4e91-9d57-d1394329109a" providerId="ADAL" clId="{59805283-805B-4775-AFE4-0006985D2733}" dt="2021-02-04T13:00:26.475" v="447" actId="113"/>
          <ac:spMkLst>
            <pc:docMk/>
            <pc:sldMk cId="46934240" sldId="872"/>
            <ac:spMk id="3" creationId="{E2B3AFCE-83B7-4157-847C-49E1A797BBA5}"/>
          </ac:spMkLst>
        </pc:spChg>
      </pc:sldChg>
      <pc:sldChg chg="addSp delSp modSp mod">
        <pc:chgData name="Sangeeta Sangeeta" userId="0a7c34ad-256e-4e91-9d57-d1394329109a" providerId="ADAL" clId="{59805283-805B-4775-AFE4-0006985D2733}" dt="2021-02-15T14:15:15.185" v="912"/>
        <pc:sldMkLst>
          <pc:docMk/>
          <pc:sldMk cId="3064468342" sldId="873"/>
        </pc:sldMkLst>
        <pc:spChg chg="mod">
          <ac:chgData name="Sangeeta Sangeeta" userId="0a7c34ad-256e-4e91-9d57-d1394329109a" providerId="ADAL" clId="{59805283-805B-4775-AFE4-0006985D2733}" dt="2021-02-04T13:03:02.599" v="453" actId="207"/>
          <ac:spMkLst>
            <pc:docMk/>
            <pc:sldMk cId="3064468342" sldId="873"/>
            <ac:spMk id="3" creationId="{774424D6-1283-44AD-B035-C47ECD120C0C}"/>
          </ac:spMkLst>
        </pc:spChg>
        <pc:inkChg chg="add del">
          <ac:chgData name="Sangeeta Sangeeta" userId="0a7c34ad-256e-4e91-9d57-d1394329109a" providerId="ADAL" clId="{59805283-805B-4775-AFE4-0006985D2733}" dt="2021-02-15T14:15:13.881" v="909"/>
          <ac:inkMkLst>
            <pc:docMk/>
            <pc:sldMk cId="3064468342" sldId="873"/>
            <ac:inkMk id="4" creationId="{342B7397-4905-41CA-8771-41FDCFE389F4}"/>
          </ac:inkMkLst>
        </pc:inkChg>
        <pc:inkChg chg="add del">
          <ac:chgData name="Sangeeta Sangeeta" userId="0a7c34ad-256e-4e91-9d57-d1394329109a" providerId="ADAL" clId="{59805283-805B-4775-AFE4-0006985D2733}" dt="2021-02-15T14:15:13.881" v="911"/>
          <ac:inkMkLst>
            <pc:docMk/>
            <pc:sldMk cId="3064468342" sldId="873"/>
            <ac:inkMk id="6" creationId="{7875112C-12C4-4D5D-83A4-B261993F3538}"/>
          </ac:inkMkLst>
        </pc:inkChg>
        <pc:inkChg chg="add del">
          <ac:chgData name="Sangeeta Sangeeta" userId="0a7c34ad-256e-4e91-9d57-d1394329109a" providerId="ADAL" clId="{59805283-805B-4775-AFE4-0006985D2733}" dt="2021-02-15T14:15:15.185" v="912"/>
          <ac:inkMkLst>
            <pc:docMk/>
            <pc:sldMk cId="3064468342" sldId="873"/>
            <ac:inkMk id="7" creationId="{3DACBBCE-D894-4767-8F58-C849EBB62120}"/>
          </ac:inkMkLst>
        </pc:inkChg>
        <pc:inkChg chg="add del">
          <ac:chgData name="Sangeeta Sangeeta" userId="0a7c34ad-256e-4e91-9d57-d1394329109a" providerId="ADAL" clId="{59805283-805B-4775-AFE4-0006985D2733}" dt="2021-02-15T14:15:13.881" v="906"/>
          <ac:inkMkLst>
            <pc:docMk/>
            <pc:sldMk cId="3064468342" sldId="873"/>
            <ac:inkMk id="8" creationId="{DA21513F-1FE2-46E0-AF2F-739A1F7B2D7A}"/>
          </ac:inkMkLst>
        </pc:inkChg>
        <pc:inkChg chg="add del">
          <ac:chgData name="Sangeeta Sangeeta" userId="0a7c34ad-256e-4e91-9d57-d1394329109a" providerId="ADAL" clId="{59805283-805B-4775-AFE4-0006985D2733}" dt="2021-02-15T14:15:13.881" v="910"/>
          <ac:inkMkLst>
            <pc:docMk/>
            <pc:sldMk cId="3064468342" sldId="873"/>
            <ac:inkMk id="10" creationId="{E8E1CE75-B22C-4118-9D3B-77F7DF9151CB}"/>
          </ac:inkMkLst>
        </pc:inkChg>
        <pc:inkChg chg="add del">
          <ac:chgData name="Sangeeta Sangeeta" userId="0a7c34ad-256e-4e91-9d57-d1394329109a" providerId="ADAL" clId="{59805283-805B-4775-AFE4-0006985D2733}" dt="2021-02-15T14:15:13.866" v="905"/>
          <ac:inkMkLst>
            <pc:docMk/>
            <pc:sldMk cId="3064468342" sldId="873"/>
            <ac:inkMk id="13" creationId="{E0FCE445-9055-4C18-84F3-4CC96092B39C}"/>
          </ac:inkMkLst>
        </pc:inkChg>
        <pc:inkChg chg="add del">
          <ac:chgData name="Sangeeta Sangeeta" userId="0a7c34ad-256e-4e91-9d57-d1394329109a" providerId="ADAL" clId="{59805283-805B-4775-AFE4-0006985D2733}" dt="2021-02-15T14:15:13.881" v="907"/>
          <ac:inkMkLst>
            <pc:docMk/>
            <pc:sldMk cId="3064468342" sldId="873"/>
            <ac:inkMk id="14" creationId="{D8AF1372-6FD2-48AF-A10E-BECB71104DA0}"/>
          </ac:inkMkLst>
        </pc:inkChg>
        <pc:inkChg chg="add del">
          <ac:chgData name="Sangeeta Sangeeta" userId="0a7c34ad-256e-4e91-9d57-d1394329109a" providerId="ADAL" clId="{59805283-805B-4775-AFE4-0006985D2733}" dt="2021-02-15T14:15:13.881" v="908"/>
          <ac:inkMkLst>
            <pc:docMk/>
            <pc:sldMk cId="3064468342" sldId="873"/>
            <ac:inkMk id="15" creationId="{F2C96ACF-B37D-4941-86C3-CFB8EB184082}"/>
          </ac:inkMkLst>
        </pc:inkChg>
      </pc:sldChg>
      <pc:sldChg chg="addSp delSp modSp mod">
        <pc:chgData name="Sangeeta Sangeeta" userId="0a7c34ad-256e-4e91-9d57-d1394329109a" providerId="ADAL" clId="{59805283-805B-4775-AFE4-0006985D2733}" dt="2021-02-15T14:15:55.292" v="972"/>
        <pc:sldMkLst>
          <pc:docMk/>
          <pc:sldMk cId="3003919235" sldId="874"/>
        </pc:sldMkLst>
        <pc:spChg chg="mod">
          <ac:chgData name="Sangeeta Sangeeta" userId="0a7c34ad-256e-4e91-9d57-d1394329109a" providerId="ADAL" clId="{59805283-805B-4775-AFE4-0006985D2733}" dt="2021-02-04T14:10:59.223" v="471" actId="113"/>
          <ac:spMkLst>
            <pc:docMk/>
            <pc:sldMk cId="3003919235" sldId="874"/>
            <ac:spMk id="3" creationId="{A721B83C-7752-4439-8DBF-9A87ABAA5638}"/>
          </ac:spMkLst>
        </pc:spChg>
        <pc:inkChg chg="add del">
          <ac:chgData name="Sangeeta Sangeeta" userId="0a7c34ad-256e-4e91-9d57-d1394329109a" providerId="ADAL" clId="{59805283-805B-4775-AFE4-0006985D2733}" dt="2021-02-15T14:15:55.292" v="972"/>
          <ac:inkMkLst>
            <pc:docMk/>
            <pc:sldMk cId="3003919235" sldId="874"/>
            <ac:inkMk id="4" creationId="{0504C5F0-5F5B-4136-8D1C-FB6573BF3946}"/>
          </ac:inkMkLst>
        </pc:inkChg>
        <pc:inkChg chg="add del">
          <ac:chgData name="Sangeeta Sangeeta" userId="0a7c34ad-256e-4e91-9d57-d1394329109a" providerId="ADAL" clId="{59805283-805B-4775-AFE4-0006985D2733}" dt="2021-02-15T14:15:55.292" v="969"/>
          <ac:inkMkLst>
            <pc:docMk/>
            <pc:sldMk cId="3003919235" sldId="874"/>
            <ac:inkMk id="6" creationId="{8EC98914-19FF-4ACD-8110-7CC7207218B2}"/>
          </ac:inkMkLst>
        </pc:inkChg>
        <pc:inkChg chg="add del">
          <ac:chgData name="Sangeeta Sangeeta" userId="0a7c34ad-256e-4e91-9d57-d1394329109a" providerId="ADAL" clId="{59805283-805B-4775-AFE4-0006985D2733}" dt="2021-02-15T14:15:55.292" v="967"/>
          <ac:inkMkLst>
            <pc:docMk/>
            <pc:sldMk cId="3003919235" sldId="874"/>
            <ac:inkMk id="7" creationId="{1EF7C752-0EC0-4947-B22C-C531CFCD71EF}"/>
          </ac:inkMkLst>
        </pc:inkChg>
        <pc:inkChg chg="add del">
          <ac:chgData name="Sangeeta Sangeeta" userId="0a7c34ad-256e-4e91-9d57-d1394329109a" providerId="ADAL" clId="{59805283-805B-4775-AFE4-0006985D2733}" dt="2021-02-15T14:15:54.480" v="965"/>
          <ac:inkMkLst>
            <pc:docMk/>
            <pc:sldMk cId="3003919235" sldId="874"/>
            <ac:inkMk id="8" creationId="{00A15BBA-7BDC-473A-9FDE-9BC72971D2B1}"/>
          </ac:inkMkLst>
        </pc:inkChg>
        <pc:inkChg chg="add del">
          <ac:chgData name="Sangeeta Sangeeta" userId="0a7c34ad-256e-4e91-9d57-d1394329109a" providerId="ADAL" clId="{59805283-805B-4775-AFE4-0006985D2733}" dt="2021-02-15T14:15:54.480" v="964"/>
          <ac:inkMkLst>
            <pc:docMk/>
            <pc:sldMk cId="3003919235" sldId="874"/>
            <ac:inkMk id="9" creationId="{6DAAC3DA-C855-4A6F-A3F6-9C28E1256C6E}"/>
          </ac:inkMkLst>
        </pc:inkChg>
        <pc:inkChg chg="add del">
          <ac:chgData name="Sangeeta Sangeeta" userId="0a7c34ad-256e-4e91-9d57-d1394329109a" providerId="ADAL" clId="{59805283-805B-4775-AFE4-0006985D2733}" dt="2021-02-15T14:15:54.480" v="962"/>
          <ac:inkMkLst>
            <pc:docMk/>
            <pc:sldMk cId="3003919235" sldId="874"/>
            <ac:inkMk id="10" creationId="{80329D93-A1FF-4B9E-B363-605B83ED3219}"/>
          </ac:inkMkLst>
        </pc:inkChg>
        <pc:inkChg chg="add del">
          <ac:chgData name="Sangeeta Sangeeta" userId="0a7c34ad-256e-4e91-9d57-d1394329109a" providerId="ADAL" clId="{59805283-805B-4775-AFE4-0006985D2733}" dt="2021-02-15T14:15:55.292" v="970"/>
          <ac:inkMkLst>
            <pc:docMk/>
            <pc:sldMk cId="3003919235" sldId="874"/>
            <ac:inkMk id="11" creationId="{B9BD6AE8-FC99-4F9A-93FD-1E5FC7AB5D76}"/>
          </ac:inkMkLst>
        </pc:inkChg>
        <pc:inkChg chg="add del">
          <ac:chgData name="Sangeeta Sangeeta" userId="0a7c34ad-256e-4e91-9d57-d1394329109a" providerId="ADAL" clId="{59805283-805B-4775-AFE4-0006985D2733}" dt="2021-02-15T14:15:55.292" v="968"/>
          <ac:inkMkLst>
            <pc:docMk/>
            <pc:sldMk cId="3003919235" sldId="874"/>
            <ac:inkMk id="12" creationId="{1915D095-7782-428F-884F-4DDA0FE8B73D}"/>
          </ac:inkMkLst>
        </pc:inkChg>
        <pc:inkChg chg="add del">
          <ac:chgData name="Sangeeta Sangeeta" userId="0a7c34ad-256e-4e91-9d57-d1394329109a" providerId="ADAL" clId="{59805283-805B-4775-AFE4-0006985D2733}" dt="2021-02-15T14:15:55.292" v="971"/>
          <ac:inkMkLst>
            <pc:docMk/>
            <pc:sldMk cId="3003919235" sldId="874"/>
            <ac:inkMk id="13" creationId="{AD33474C-A8FA-47F6-B241-85FB465FF08F}"/>
          </ac:inkMkLst>
        </pc:inkChg>
        <pc:inkChg chg="add del">
          <ac:chgData name="Sangeeta Sangeeta" userId="0a7c34ad-256e-4e91-9d57-d1394329109a" providerId="ADAL" clId="{59805283-805B-4775-AFE4-0006985D2733}" dt="2021-02-15T14:15:54.480" v="963"/>
          <ac:inkMkLst>
            <pc:docMk/>
            <pc:sldMk cId="3003919235" sldId="874"/>
            <ac:inkMk id="14" creationId="{03D7B7A7-7320-4A16-845E-8074B83A0BAD}"/>
          </ac:inkMkLst>
        </pc:inkChg>
        <pc:inkChg chg="add del">
          <ac:chgData name="Sangeeta Sangeeta" userId="0a7c34ad-256e-4e91-9d57-d1394329109a" providerId="ADAL" clId="{59805283-805B-4775-AFE4-0006985D2733}" dt="2021-02-15T14:15:54.480" v="966"/>
          <ac:inkMkLst>
            <pc:docMk/>
            <pc:sldMk cId="3003919235" sldId="874"/>
            <ac:inkMk id="15" creationId="{057BE8A4-980D-417F-8726-654719AA49C4}"/>
          </ac:inkMkLst>
        </pc:inkChg>
      </pc:sldChg>
      <pc:sldChg chg="addSp delSp modSp mod">
        <pc:chgData name="Sangeeta Sangeeta" userId="0a7c34ad-256e-4e91-9d57-d1394329109a" providerId="ADAL" clId="{59805283-805B-4775-AFE4-0006985D2733}" dt="2021-02-15T14:14:50.365" v="874"/>
        <pc:sldMkLst>
          <pc:docMk/>
          <pc:sldMk cId="2882420200" sldId="875"/>
        </pc:sldMkLst>
        <pc:spChg chg="mod">
          <ac:chgData name="Sangeeta Sangeeta" userId="0a7c34ad-256e-4e91-9d57-d1394329109a" providerId="ADAL" clId="{59805283-805B-4775-AFE4-0006985D2733}" dt="2021-02-04T12:57:56.015" v="439" actId="113"/>
          <ac:spMkLst>
            <pc:docMk/>
            <pc:sldMk cId="2882420200" sldId="875"/>
            <ac:spMk id="3" creationId="{B5F2E9D1-890D-4290-A945-452E8887CCEC}"/>
          </ac:spMkLst>
        </pc:spChg>
        <pc:grpChg chg="del mod">
          <ac:chgData name="Sangeeta Sangeeta" userId="0a7c34ad-256e-4e91-9d57-d1394329109a" providerId="ADAL" clId="{59805283-805B-4775-AFE4-0006985D2733}" dt="2021-02-15T14:14:48.609" v="872"/>
          <ac:grpSpMkLst>
            <pc:docMk/>
            <pc:sldMk cId="2882420200" sldId="875"/>
            <ac:grpSpMk id="9" creationId="{9D9F0C7D-02C8-4F22-9FA4-FBE59D32A563}"/>
          </ac:grpSpMkLst>
        </pc:grpChg>
        <pc:inkChg chg="add del">
          <ac:chgData name="Sangeeta Sangeeta" userId="0a7c34ad-256e-4e91-9d57-d1394329109a" providerId="ADAL" clId="{59805283-805B-4775-AFE4-0006985D2733}" dt="2021-02-15T14:14:50.365" v="874"/>
          <ac:inkMkLst>
            <pc:docMk/>
            <pc:sldMk cId="2882420200" sldId="875"/>
            <ac:inkMk id="4" creationId="{6A117D02-1CCF-440C-BC34-8E96B9181795}"/>
          </ac:inkMkLst>
        </pc:inkChg>
        <pc:inkChg chg="add del mod">
          <ac:chgData name="Sangeeta Sangeeta" userId="0a7c34ad-256e-4e91-9d57-d1394329109a" providerId="ADAL" clId="{59805283-805B-4775-AFE4-0006985D2733}" dt="2021-02-15T14:14:48.609" v="872"/>
          <ac:inkMkLst>
            <pc:docMk/>
            <pc:sldMk cId="2882420200" sldId="875"/>
            <ac:inkMk id="6" creationId="{0857F621-6372-4886-A88B-73974929D74D}"/>
          </ac:inkMkLst>
        </pc:inkChg>
        <pc:inkChg chg="add del mod">
          <ac:chgData name="Sangeeta Sangeeta" userId="0a7c34ad-256e-4e91-9d57-d1394329109a" providerId="ADAL" clId="{59805283-805B-4775-AFE4-0006985D2733}" dt="2021-02-15T14:14:48.609" v="871"/>
          <ac:inkMkLst>
            <pc:docMk/>
            <pc:sldMk cId="2882420200" sldId="875"/>
            <ac:inkMk id="7" creationId="{E318C6CE-82DF-46E3-967A-6AF901546B29}"/>
          </ac:inkMkLst>
        </pc:inkChg>
        <pc:inkChg chg="add del mod">
          <ac:chgData name="Sangeeta Sangeeta" userId="0a7c34ad-256e-4e91-9d57-d1394329109a" providerId="ADAL" clId="{59805283-805B-4775-AFE4-0006985D2733}" dt="2021-02-15T14:14:48.609" v="873"/>
          <ac:inkMkLst>
            <pc:docMk/>
            <pc:sldMk cId="2882420200" sldId="875"/>
            <ac:inkMk id="8" creationId="{6670D34C-3110-487D-82BC-F6D82835F3C3}"/>
          </ac:inkMkLst>
        </pc:inkChg>
      </pc:sldChg>
      <pc:sldChg chg="addSp delSp modSp mod">
        <pc:chgData name="Sangeeta Sangeeta" userId="0a7c34ad-256e-4e91-9d57-d1394329109a" providerId="ADAL" clId="{59805283-805B-4775-AFE4-0006985D2733}" dt="2021-02-15T14:14:57.471" v="893"/>
        <pc:sldMkLst>
          <pc:docMk/>
          <pc:sldMk cId="1389093258" sldId="876"/>
        </pc:sldMkLst>
        <pc:spChg chg="mod">
          <ac:chgData name="Sangeeta Sangeeta" userId="0a7c34ad-256e-4e91-9d57-d1394329109a" providerId="ADAL" clId="{59805283-805B-4775-AFE4-0006985D2733}" dt="2021-02-04T12:59:41.479" v="442" actId="14100"/>
          <ac:spMkLst>
            <pc:docMk/>
            <pc:sldMk cId="1389093258" sldId="876"/>
            <ac:spMk id="3" creationId="{C7A44672-97D4-4561-B0AE-255BEEC0117B}"/>
          </ac:spMkLst>
        </pc:spChg>
        <pc:grpChg chg="del mod">
          <ac:chgData name="Sangeeta Sangeeta" userId="0a7c34ad-256e-4e91-9d57-d1394329109a" providerId="ADAL" clId="{59805283-805B-4775-AFE4-0006985D2733}" dt="2021-02-15T14:14:54.862" v="882"/>
          <ac:grpSpMkLst>
            <pc:docMk/>
            <pc:sldMk cId="1389093258" sldId="876"/>
            <ac:grpSpMk id="12" creationId="{1B02F670-2178-4DEC-B8A0-AA65919A9789}"/>
          </ac:grpSpMkLst>
        </pc:grpChg>
        <pc:grpChg chg="del mod">
          <ac:chgData name="Sangeeta Sangeeta" userId="0a7c34ad-256e-4e91-9d57-d1394329109a" providerId="ADAL" clId="{59805283-805B-4775-AFE4-0006985D2733}" dt="2021-02-15T13:12:23.296" v="536"/>
          <ac:grpSpMkLst>
            <pc:docMk/>
            <pc:sldMk cId="1389093258" sldId="876"/>
            <ac:grpSpMk id="18" creationId="{C0FFC68D-186C-48B5-A6A8-6111A5C66D5E}"/>
          </ac:grpSpMkLst>
        </pc:grpChg>
        <pc:grpChg chg="del mod">
          <ac:chgData name="Sangeeta Sangeeta" userId="0a7c34ad-256e-4e91-9d57-d1394329109a" providerId="ADAL" clId="{59805283-805B-4775-AFE4-0006985D2733}" dt="2021-02-15T13:12:34.949" v="540"/>
          <ac:grpSpMkLst>
            <pc:docMk/>
            <pc:sldMk cId="1389093258" sldId="876"/>
            <ac:grpSpMk id="20" creationId="{E957FC5D-203E-4E70-9AFF-AB66CFFD858B}"/>
          </ac:grpSpMkLst>
        </pc:grpChg>
        <pc:grpChg chg="del mod">
          <ac:chgData name="Sangeeta Sangeeta" userId="0a7c34ad-256e-4e91-9d57-d1394329109a" providerId="ADAL" clId="{59805283-805B-4775-AFE4-0006985D2733}" dt="2021-02-15T14:14:56.678" v="889"/>
          <ac:grpSpMkLst>
            <pc:docMk/>
            <pc:sldMk cId="1389093258" sldId="876"/>
            <ac:grpSpMk id="24" creationId="{D1152857-A973-4481-98A1-0D09AB9A8712}"/>
          </ac:grpSpMkLst>
        </pc:grpChg>
        <pc:inkChg chg="add del mod">
          <ac:chgData name="Sangeeta Sangeeta" userId="0a7c34ad-256e-4e91-9d57-d1394329109a" providerId="ADAL" clId="{59805283-805B-4775-AFE4-0006985D2733}" dt="2021-02-15T14:14:54.862" v="881"/>
          <ac:inkMkLst>
            <pc:docMk/>
            <pc:sldMk cId="1389093258" sldId="876"/>
            <ac:inkMk id="4" creationId="{B9D41D10-F156-4017-9E80-1040084F51C9}"/>
          </ac:inkMkLst>
        </pc:inkChg>
        <pc:inkChg chg="add del mod">
          <ac:chgData name="Sangeeta Sangeeta" userId="0a7c34ad-256e-4e91-9d57-d1394329109a" providerId="ADAL" clId="{59805283-805B-4775-AFE4-0006985D2733}" dt="2021-02-15T14:14:54.862" v="879"/>
          <ac:inkMkLst>
            <pc:docMk/>
            <pc:sldMk cId="1389093258" sldId="876"/>
            <ac:inkMk id="6" creationId="{EC06BAC5-A021-41D7-92A2-6226345A4B83}"/>
          </ac:inkMkLst>
        </pc:inkChg>
        <pc:inkChg chg="add del mod">
          <ac:chgData name="Sangeeta Sangeeta" userId="0a7c34ad-256e-4e91-9d57-d1394329109a" providerId="ADAL" clId="{59805283-805B-4775-AFE4-0006985D2733}" dt="2021-02-15T14:14:54.862" v="882"/>
          <ac:inkMkLst>
            <pc:docMk/>
            <pc:sldMk cId="1389093258" sldId="876"/>
            <ac:inkMk id="8" creationId="{FF25CED3-CFF1-412F-B029-0227847F3296}"/>
          </ac:inkMkLst>
        </pc:inkChg>
        <pc:inkChg chg="add del mod">
          <ac:chgData name="Sangeeta Sangeeta" userId="0a7c34ad-256e-4e91-9d57-d1394329109a" providerId="ADAL" clId="{59805283-805B-4775-AFE4-0006985D2733}" dt="2021-02-15T14:14:54.862" v="877"/>
          <ac:inkMkLst>
            <pc:docMk/>
            <pc:sldMk cId="1389093258" sldId="876"/>
            <ac:inkMk id="9" creationId="{EB3C89EB-00E7-40CB-A2D8-0F544D4B2532}"/>
          </ac:inkMkLst>
        </pc:inkChg>
        <pc:inkChg chg="add del mod">
          <ac:chgData name="Sangeeta Sangeeta" userId="0a7c34ad-256e-4e91-9d57-d1394329109a" providerId="ADAL" clId="{59805283-805B-4775-AFE4-0006985D2733}" dt="2021-02-15T14:14:54.862" v="880"/>
          <ac:inkMkLst>
            <pc:docMk/>
            <pc:sldMk cId="1389093258" sldId="876"/>
            <ac:inkMk id="10" creationId="{7A9354BE-840D-405E-B778-C7ACEE11DCE3}"/>
          </ac:inkMkLst>
        </pc:inkChg>
        <pc:inkChg chg="add del mod">
          <ac:chgData name="Sangeeta Sangeeta" userId="0a7c34ad-256e-4e91-9d57-d1394329109a" providerId="ADAL" clId="{59805283-805B-4775-AFE4-0006985D2733}" dt="2021-02-15T14:14:54.862" v="883"/>
          <ac:inkMkLst>
            <pc:docMk/>
            <pc:sldMk cId="1389093258" sldId="876"/>
            <ac:inkMk id="11" creationId="{C5F901A5-3432-4953-A189-736D32DC60D3}"/>
          </ac:inkMkLst>
        </pc:inkChg>
        <pc:inkChg chg="add del">
          <ac:chgData name="Sangeeta Sangeeta" userId="0a7c34ad-256e-4e91-9d57-d1394329109a" providerId="ADAL" clId="{59805283-805B-4775-AFE4-0006985D2733}" dt="2021-02-15T14:14:56.678" v="888"/>
          <ac:inkMkLst>
            <pc:docMk/>
            <pc:sldMk cId="1389093258" sldId="876"/>
            <ac:inkMk id="13" creationId="{2DDDB6EC-CF5E-4194-8C98-26C9D831FDF3}"/>
          </ac:inkMkLst>
        </pc:inkChg>
        <pc:inkChg chg="add del">
          <ac:chgData name="Sangeeta Sangeeta" userId="0a7c34ad-256e-4e91-9d57-d1394329109a" providerId="ADAL" clId="{59805283-805B-4775-AFE4-0006985D2733}" dt="2021-02-15T14:14:55.542" v="885"/>
          <ac:inkMkLst>
            <pc:docMk/>
            <pc:sldMk cId="1389093258" sldId="876"/>
            <ac:inkMk id="14" creationId="{DE524111-5316-4E5E-9397-4CEB4FA1AC03}"/>
          </ac:inkMkLst>
        </pc:inkChg>
        <pc:inkChg chg="add del">
          <ac:chgData name="Sangeeta Sangeeta" userId="0a7c34ad-256e-4e91-9d57-d1394329109a" providerId="ADAL" clId="{59805283-805B-4775-AFE4-0006985D2733}" dt="2021-02-15T14:14:57.471" v="892"/>
          <ac:inkMkLst>
            <pc:docMk/>
            <pc:sldMk cId="1389093258" sldId="876"/>
            <ac:inkMk id="15" creationId="{96D0FB6F-7783-41CB-A730-3E21E01CBF5A}"/>
          </ac:inkMkLst>
        </pc:inkChg>
        <pc:inkChg chg="add del mod">
          <ac:chgData name="Sangeeta Sangeeta" userId="0a7c34ad-256e-4e91-9d57-d1394329109a" providerId="ADAL" clId="{59805283-805B-4775-AFE4-0006985D2733}" dt="2021-02-15T14:14:56.678" v="889"/>
          <ac:inkMkLst>
            <pc:docMk/>
            <pc:sldMk cId="1389093258" sldId="876"/>
            <ac:inkMk id="16" creationId="{A4A3940C-886A-44D7-8353-B18C413AE1D7}"/>
          </ac:inkMkLst>
        </pc:inkChg>
        <pc:inkChg chg="add del mod">
          <ac:chgData name="Sangeeta Sangeeta" userId="0a7c34ad-256e-4e91-9d57-d1394329109a" providerId="ADAL" clId="{59805283-805B-4775-AFE4-0006985D2733}" dt="2021-02-15T14:14:56.678" v="890"/>
          <ac:inkMkLst>
            <pc:docMk/>
            <pc:sldMk cId="1389093258" sldId="876"/>
            <ac:inkMk id="17" creationId="{DAA826EF-2904-444C-96A6-B2FFF4669589}"/>
          </ac:inkMkLst>
        </pc:inkChg>
        <pc:inkChg chg="add del mod">
          <ac:chgData name="Sangeeta Sangeeta" userId="0a7c34ad-256e-4e91-9d57-d1394329109a" providerId="ADAL" clId="{59805283-805B-4775-AFE4-0006985D2733}" dt="2021-02-15T14:14:56.678" v="891"/>
          <ac:inkMkLst>
            <pc:docMk/>
            <pc:sldMk cId="1389093258" sldId="876"/>
            <ac:inkMk id="19" creationId="{19CCF6FC-9AD2-42CE-895C-F4AA8C4C634D}"/>
          </ac:inkMkLst>
        </pc:inkChg>
        <pc:inkChg chg="add del">
          <ac:chgData name="Sangeeta Sangeeta" userId="0a7c34ad-256e-4e91-9d57-d1394329109a" providerId="ADAL" clId="{59805283-805B-4775-AFE4-0006985D2733}" dt="2021-02-15T14:14:57.471" v="893"/>
          <ac:inkMkLst>
            <pc:docMk/>
            <pc:sldMk cId="1389093258" sldId="876"/>
            <ac:inkMk id="21" creationId="{BFF781CE-E8D0-4947-9D18-C899B0F5559D}"/>
          </ac:inkMkLst>
        </pc:inkChg>
        <pc:inkChg chg="add del mod">
          <ac:chgData name="Sangeeta Sangeeta" userId="0a7c34ad-256e-4e91-9d57-d1394329109a" providerId="ADAL" clId="{59805283-805B-4775-AFE4-0006985D2733}" dt="2021-02-15T14:14:56.678" v="886"/>
          <ac:inkMkLst>
            <pc:docMk/>
            <pc:sldMk cId="1389093258" sldId="876"/>
            <ac:inkMk id="22" creationId="{BDBEE42D-948F-445A-B0FB-77008ACE0517}"/>
          </ac:inkMkLst>
        </pc:inkChg>
        <pc:inkChg chg="add del mod">
          <ac:chgData name="Sangeeta Sangeeta" userId="0a7c34ad-256e-4e91-9d57-d1394329109a" providerId="ADAL" clId="{59805283-805B-4775-AFE4-0006985D2733}" dt="2021-02-15T14:14:56.678" v="887"/>
          <ac:inkMkLst>
            <pc:docMk/>
            <pc:sldMk cId="1389093258" sldId="876"/>
            <ac:inkMk id="23" creationId="{27321C27-1CED-445C-9A2B-08C799C4356B}"/>
          </ac:inkMkLst>
        </pc:inkChg>
        <pc:inkChg chg="add del">
          <ac:chgData name="Sangeeta Sangeeta" userId="0a7c34ad-256e-4e91-9d57-d1394329109a" providerId="ADAL" clId="{59805283-805B-4775-AFE4-0006985D2733}" dt="2021-02-15T14:14:54.862" v="875"/>
          <ac:inkMkLst>
            <pc:docMk/>
            <pc:sldMk cId="1389093258" sldId="876"/>
            <ac:inkMk id="25" creationId="{92497D04-0125-4B3A-A459-3F9EFA8D98B4}"/>
          </ac:inkMkLst>
        </pc:inkChg>
        <pc:inkChg chg="add del">
          <ac:chgData name="Sangeeta Sangeeta" userId="0a7c34ad-256e-4e91-9d57-d1394329109a" providerId="ADAL" clId="{59805283-805B-4775-AFE4-0006985D2733}" dt="2021-02-15T14:14:54.862" v="884"/>
          <ac:inkMkLst>
            <pc:docMk/>
            <pc:sldMk cId="1389093258" sldId="876"/>
            <ac:inkMk id="26" creationId="{9D5B80AB-2F55-4D12-9294-2ABFD4A987EF}"/>
          </ac:inkMkLst>
        </pc:inkChg>
        <pc:inkChg chg="add del">
          <ac:chgData name="Sangeeta Sangeeta" userId="0a7c34ad-256e-4e91-9d57-d1394329109a" providerId="ADAL" clId="{59805283-805B-4775-AFE4-0006985D2733}" dt="2021-02-15T14:14:54.862" v="878"/>
          <ac:inkMkLst>
            <pc:docMk/>
            <pc:sldMk cId="1389093258" sldId="876"/>
            <ac:inkMk id="27" creationId="{BED78484-CE91-47B4-A55E-700BA2EEE3A0}"/>
          </ac:inkMkLst>
        </pc:inkChg>
        <pc:inkChg chg="add del">
          <ac:chgData name="Sangeeta Sangeeta" userId="0a7c34ad-256e-4e91-9d57-d1394329109a" providerId="ADAL" clId="{59805283-805B-4775-AFE4-0006985D2733}" dt="2021-02-15T14:14:54.862" v="876"/>
          <ac:inkMkLst>
            <pc:docMk/>
            <pc:sldMk cId="1389093258" sldId="876"/>
            <ac:inkMk id="28" creationId="{C54AA41D-B66F-4293-8AF2-9B8D8AA9B039}"/>
          </ac:inkMkLst>
        </pc:inkChg>
      </pc:sldChg>
      <pc:sldChg chg="addSp delSp modSp mod">
        <pc:chgData name="Sangeeta Sangeeta" userId="0a7c34ad-256e-4e91-9d57-d1394329109a" providerId="ADAL" clId="{59805283-805B-4775-AFE4-0006985D2733}" dt="2021-02-15T14:15:28.558" v="931"/>
        <pc:sldMkLst>
          <pc:docMk/>
          <pc:sldMk cId="718447438" sldId="878"/>
        </pc:sldMkLst>
        <pc:spChg chg="mod">
          <ac:chgData name="Sangeeta Sangeeta" userId="0a7c34ad-256e-4e91-9d57-d1394329109a" providerId="ADAL" clId="{59805283-805B-4775-AFE4-0006985D2733}" dt="2021-02-04T13:06:47.308" v="466" actId="20577"/>
          <ac:spMkLst>
            <pc:docMk/>
            <pc:sldMk cId="718447438" sldId="878"/>
            <ac:spMk id="3" creationId="{038F48AF-7A0C-4B66-9ED9-28224F13AC44}"/>
          </ac:spMkLst>
        </pc:spChg>
        <pc:spChg chg="mod">
          <ac:chgData name="Sangeeta Sangeeta" userId="0a7c34ad-256e-4e91-9d57-d1394329109a" providerId="ADAL" clId="{59805283-805B-4775-AFE4-0006985D2733}" dt="2021-02-04T13:07:08.346" v="467" actId="207"/>
          <ac:spMkLst>
            <pc:docMk/>
            <pc:sldMk cId="718447438" sldId="878"/>
            <ac:spMk id="5" creationId="{305ED246-4C78-4481-A3CE-7E3F693B9FE2}"/>
          </ac:spMkLst>
        </pc:spChg>
        <pc:grpChg chg="del mod">
          <ac:chgData name="Sangeeta Sangeeta" userId="0a7c34ad-256e-4e91-9d57-d1394329109a" providerId="ADAL" clId="{59805283-805B-4775-AFE4-0006985D2733}" dt="2021-02-15T13:15:48.525" v="571"/>
          <ac:grpSpMkLst>
            <pc:docMk/>
            <pc:sldMk cId="718447438" sldId="878"/>
            <ac:grpSpMk id="12" creationId="{F048D92D-EE60-47C3-B58C-5E1A918F43F7}"/>
          </ac:grpSpMkLst>
        </pc:grpChg>
        <pc:grpChg chg="del mod">
          <ac:chgData name="Sangeeta Sangeeta" userId="0a7c34ad-256e-4e91-9d57-d1394329109a" providerId="ADAL" clId="{59805283-805B-4775-AFE4-0006985D2733}" dt="2021-02-15T13:16:07.920" v="580"/>
          <ac:grpSpMkLst>
            <pc:docMk/>
            <pc:sldMk cId="718447438" sldId="878"/>
            <ac:grpSpMk id="14" creationId="{3A736AE6-F572-4E04-90A1-82D0AAA4BF94}"/>
          </ac:grpSpMkLst>
        </pc:grpChg>
        <pc:grpChg chg="del mod">
          <ac:chgData name="Sangeeta Sangeeta" userId="0a7c34ad-256e-4e91-9d57-d1394329109a" providerId="ADAL" clId="{59805283-805B-4775-AFE4-0006985D2733}" dt="2021-02-15T13:16:18.378" v="592"/>
          <ac:grpSpMkLst>
            <pc:docMk/>
            <pc:sldMk cId="718447438" sldId="878"/>
            <ac:grpSpMk id="25" creationId="{36B483EA-DA92-44BD-BDBA-2DE1B2BEB5BA}"/>
          </ac:grpSpMkLst>
        </pc:grpChg>
        <pc:grpChg chg="del mod">
          <ac:chgData name="Sangeeta Sangeeta" userId="0a7c34ad-256e-4e91-9d57-d1394329109a" providerId="ADAL" clId="{59805283-805B-4775-AFE4-0006985D2733}" dt="2021-02-15T13:16:24.122" v="594"/>
          <ac:grpSpMkLst>
            <pc:docMk/>
            <pc:sldMk cId="718447438" sldId="878"/>
            <ac:grpSpMk id="28" creationId="{41063165-60A0-403F-B43C-9D2F2DF9A680}"/>
          </ac:grpSpMkLst>
        </pc:grpChg>
        <pc:grpChg chg="del mod">
          <ac:chgData name="Sangeeta Sangeeta" userId="0a7c34ad-256e-4e91-9d57-d1394329109a" providerId="ADAL" clId="{59805283-805B-4775-AFE4-0006985D2733}" dt="2021-02-15T14:15:24.309" v="927"/>
          <ac:grpSpMkLst>
            <pc:docMk/>
            <pc:sldMk cId="718447438" sldId="878"/>
            <ac:grpSpMk id="30" creationId="{DFA6162F-C0C1-4503-AA5D-C596ED331EAF}"/>
          </ac:grpSpMkLst>
        </pc:grpChg>
        <pc:grpChg chg="del mod">
          <ac:chgData name="Sangeeta Sangeeta" userId="0a7c34ad-256e-4e91-9d57-d1394329109a" providerId="ADAL" clId="{59805283-805B-4775-AFE4-0006985D2733}" dt="2021-02-15T14:15:19.535" v="915"/>
          <ac:grpSpMkLst>
            <pc:docMk/>
            <pc:sldMk cId="718447438" sldId="878"/>
            <ac:grpSpMk id="34" creationId="{7CE3B00C-5626-4222-A5A1-E2DD7BE599BC}"/>
          </ac:grpSpMkLst>
        </pc:grpChg>
        <pc:grpChg chg="del mod">
          <ac:chgData name="Sangeeta Sangeeta" userId="0a7c34ad-256e-4e91-9d57-d1394329109a" providerId="ADAL" clId="{59805283-805B-4775-AFE4-0006985D2733}" dt="2021-02-15T14:15:24.309" v="928"/>
          <ac:grpSpMkLst>
            <pc:docMk/>
            <pc:sldMk cId="718447438" sldId="878"/>
            <ac:grpSpMk id="38" creationId="{8E96D6CC-F50A-463B-B747-790B030213E4}"/>
          </ac:grpSpMkLst>
        </pc:grpChg>
        <pc:inkChg chg="add del">
          <ac:chgData name="Sangeeta Sangeeta" userId="0a7c34ad-256e-4e91-9d57-d1394329109a" providerId="ADAL" clId="{59805283-805B-4775-AFE4-0006985D2733}" dt="2021-02-15T14:15:19.519" v="913"/>
          <ac:inkMkLst>
            <pc:docMk/>
            <pc:sldMk cId="718447438" sldId="878"/>
            <ac:inkMk id="4" creationId="{47B9A1EB-DA4F-4146-8AD6-0A06FB3599EF}"/>
          </ac:inkMkLst>
        </pc:inkChg>
        <pc:inkChg chg="add del">
          <ac:chgData name="Sangeeta Sangeeta" userId="0a7c34ad-256e-4e91-9d57-d1394329109a" providerId="ADAL" clId="{59805283-805B-4775-AFE4-0006985D2733}" dt="2021-02-15T14:15:24.309" v="923"/>
          <ac:inkMkLst>
            <pc:docMk/>
            <pc:sldMk cId="718447438" sldId="878"/>
            <ac:inkMk id="7" creationId="{97B56B34-EAAA-4E9E-A506-714C5C510327}"/>
          </ac:inkMkLst>
        </pc:inkChg>
        <pc:inkChg chg="add del">
          <ac:chgData name="Sangeeta Sangeeta" userId="0a7c34ad-256e-4e91-9d57-d1394329109a" providerId="ADAL" clId="{59805283-805B-4775-AFE4-0006985D2733}" dt="2021-02-15T14:15:24.309" v="925"/>
          <ac:inkMkLst>
            <pc:docMk/>
            <pc:sldMk cId="718447438" sldId="878"/>
            <ac:inkMk id="8" creationId="{2ACF460F-DA85-4308-8AA8-0260F0371FD1}"/>
          </ac:inkMkLst>
        </pc:inkChg>
        <pc:inkChg chg="add del">
          <ac:chgData name="Sangeeta Sangeeta" userId="0a7c34ad-256e-4e91-9d57-d1394329109a" providerId="ADAL" clId="{59805283-805B-4775-AFE4-0006985D2733}" dt="2021-02-15T14:15:28.558" v="931"/>
          <ac:inkMkLst>
            <pc:docMk/>
            <pc:sldMk cId="718447438" sldId="878"/>
            <ac:inkMk id="9" creationId="{4A45D941-67F1-460D-8DC3-B3A5000EE64A}"/>
          </ac:inkMkLst>
        </pc:inkChg>
        <pc:inkChg chg="add del mod">
          <ac:chgData name="Sangeeta Sangeeta" userId="0a7c34ad-256e-4e91-9d57-d1394329109a" providerId="ADAL" clId="{59805283-805B-4775-AFE4-0006985D2733}" dt="2021-02-15T13:16:07.921" v="581"/>
          <ac:inkMkLst>
            <pc:docMk/>
            <pc:sldMk cId="718447438" sldId="878"/>
            <ac:inkMk id="10" creationId="{4B6CDFF4-7B17-447E-B1A1-D79CD43D6C99}"/>
          </ac:inkMkLst>
        </pc:inkChg>
        <pc:inkChg chg="add del mod">
          <ac:chgData name="Sangeeta Sangeeta" userId="0a7c34ad-256e-4e91-9d57-d1394329109a" providerId="ADAL" clId="{59805283-805B-4775-AFE4-0006985D2733}" dt="2021-02-15T13:16:07.148" v="579"/>
          <ac:inkMkLst>
            <pc:docMk/>
            <pc:sldMk cId="718447438" sldId="878"/>
            <ac:inkMk id="11" creationId="{958CD9D7-8CB3-41AF-BF0E-FE826417DF9E}"/>
          </ac:inkMkLst>
        </pc:inkChg>
        <pc:inkChg chg="add del mod">
          <ac:chgData name="Sangeeta Sangeeta" userId="0a7c34ad-256e-4e91-9d57-d1394329109a" providerId="ADAL" clId="{59805283-805B-4775-AFE4-0006985D2733}" dt="2021-02-15T13:16:07.920" v="580"/>
          <ac:inkMkLst>
            <pc:docMk/>
            <pc:sldMk cId="718447438" sldId="878"/>
            <ac:inkMk id="13" creationId="{B3BE9BAA-05B2-4406-8962-BBB24628455E}"/>
          </ac:inkMkLst>
        </pc:inkChg>
        <pc:inkChg chg="add del">
          <ac:chgData name="Sangeeta Sangeeta" userId="0a7c34ad-256e-4e91-9d57-d1394329109a" providerId="ADAL" clId="{59805283-805B-4775-AFE4-0006985D2733}" dt="2021-02-15T13:16:06.679" v="578"/>
          <ac:inkMkLst>
            <pc:docMk/>
            <pc:sldMk cId="718447438" sldId="878"/>
            <ac:inkMk id="15" creationId="{8C69992D-82F4-43C8-B5F3-666E3C90DA73}"/>
          </ac:inkMkLst>
        </pc:inkChg>
        <pc:inkChg chg="add del">
          <ac:chgData name="Sangeeta Sangeeta" userId="0a7c34ad-256e-4e91-9d57-d1394329109a" providerId="ADAL" clId="{59805283-805B-4775-AFE4-0006985D2733}" dt="2021-02-15T13:16:06.677" v="577"/>
          <ac:inkMkLst>
            <pc:docMk/>
            <pc:sldMk cId="718447438" sldId="878"/>
            <ac:inkMk id="16" creationId="{1B000BF8-2621-4C9C-973C-BD351181A0BD}"/>
          </ac:inkMkLst>
        </pc:inkChg>
        <pc:inkChg chg="add del">
          <ac:chgData name="Sangeeta Sangeeta" userId="0a7c34ad-256e-4e91-9d57-d1394329109a" providerId="ADAL" clId="{59805283-805B-4775-AFE4-0006985D2733}" dt="2021-02-15T13:16:09.853" v="583"/>
          <ac:inkMkLst>
            <pc:docMk/>
            <pc:sldMk cId="718447438" sldId="878"/>
            <ac:inkMk id="17" creationId="{7632A962-5AB7-4E31-BBB9-DF6A400F335B}"/>
          </ac:inkMkLst>
        </pc:inkChg>
        <pc:inkChg chg="add del">
          <ac:chgData name="Sangeeta Sangeeta" userId="0a7c34ad-256e-4e91-9d57-d1394329109a" providerId="ADAL" clId="{59805283-805B-4775-AFE4-0006985D2733}" dt="2021-02-15T14:15:24.309" v="917"/>
          <ac:inkMkLst>
            <pc:docMk/>
            <pc:sldMk cId="718447438" sldId="878"/>
            <ac:inkMk id="18" creationId="{6F3BFAEA-4B29-444C-A06A-D6EF8141BF0F}"/>
          </ac:inkMkLst>
        </pc:inkChg>
        <pc:inkChg chg="add del">
          <ac:chgData name="Sangeeta Sangeeta" userId="0a7c34ad-256e-4e91-9d57-d1394329109a" providerId="ADAL" clId="{59805283-805B-4775-AFE4-0006985D2733}" dt="2021-02-15T13:16:09.134" v="582"/>
          <ac:inkMkLst>
            <pc:docMk/>
            <pc:sldMk cId="718447438" sldId="878"/>
            <ac:inkMk id="19" creationId="{FD33E052-ABF7-452C-9699-2218FE0C164B}"/>
          </ac:inkMkLst>
        </pc:inkChg>
        <pc:inkChg chg="add del mod">
          <ac:chgData name="Sangeeta Sangeeta" userId="0a7c34ad-256e-4e91-9d57-d1394329109a" providerId="ADAL" clId="{59805283-805B-4775-AFE4-0006985D2733}" dt="2021-02-15T14:15:24.309" v="922"/>
          <ac:inkMkLst>
            <pc:docMk/>
            <pc:sldMk cId="718447438" sldId="878"/>
            <ac:inkMk id="20" creationId="{895A2ABF-254F-443B-8C93-DA64056428FD}"/>
          </ac:inkMkLst>
        </pc:inkChg>
        <pc:inkChg chg="add del mod">
          <ac:chgData name="Sangeeta Sangeeta" userId="0a7c34ad-256e-4e91-9d57-d1394329109a" providerId="ADAL" clId="{59805283-805B-4775-AFE4-0006985D2733}" dt="2021-02-15T14:15:24.309" v="924"/>
          <ac:inkMkLst>
            <pc:docMk/>
            <pc:sldMk cId="718447438" sldId="878"/>
            <ac:inkMk id="21" creationId="{ABC937E7-BA1B-4872-B5F3-3F4BDB1151BA}"/>
          </ac:inkMkLst>
        </pc:inkChg>
        <pc:inkChg chg="add del mod">
          <ac:chgData name="Sangeeta Sangeeta" userId="0a7c34ad-256e-4e91-9d57-d1394329109a" providerId="ADAL" clId="{59805283-805B-4775-AFE4-0006985D2733}" dt="2021-02-15T14:15:24.309" v="918"/>
          <ac:inkMkLst>
            <pc:docMk/>
            <pc:sldMk cId="718447438" sldId="878"/>
            <ac:inkMk id="22" creationId="{8A7DEA87-8042-4980-8C50-1B5FDB31E4B4}"/>
          </ac:inkMkLst>
        </pc:inkChg>
        <pc:inkChg chg="add del mod">
          <ac:chgData name="Sangeeta Sangeeta" userId="0a7c34ad-256e-4e91-9d57-d1394329109a" providerId="ADAL" clId="{59805283-805B-4775-AFE4-0006985D2733}" dt="2021-02-15T14:15:24.309" v="921"/>
          <ac:inkMkLst>
            <pc:docMk/>
            <pc:sldMk cId="718447438" sldId="878"/>
            <ac:inkMk id="23" creationId="{7B8900C2-75D5-4C8E-A171-25A832576229}"/>
          </ac:inkMkLst>
        </pc:inkChg>
        <pc:inkChg chg="add del mod">
          <ac:chgData name="Sangeeta Sangeeta" userId="0a7c34ad-256e-4e91-9d57-d1394329109a" providerId="ADAL" clId="{59805283-805B-4775-AFE4-0006985D2733}" dt="2021-02-15T14:15:24.309" v="929"/>
          <ac:inkMkLst>
            <pc:docMk/>
            <pc:sldMk cId="718447438" sldId="878"/>
            <ac:inkMk id="24" creationId="{3B0297B9-BDA5-42BF-8D7D-C0F5E209D3FA}"/>
          </ac:inkMkLst>
        </pc:inkChg>
        <pc:inkChg chg="add del mod">
          <ac:chgData name="Sangeeta Sangeeta" userId="0a7c34ad-256e-4e91-9d57-d1394329109a" providerId="ADAL" clId="{59805283-805B-4775-AFE4-0006985D2733}" dt="2021-02-15T14:15:24.309" v="920"/>
          <ac:inkMkLst>
            <pc:docMk/>
            <pc:sldMk cId="718447438" sldId="878"/>
            <ac:inkMk id="26" creationId="{B3913725-80C5-4109-A8B1-7735036678B4}"/>
          </ac:inkMkLst>
        </pc:inkChg>
        <pc:inkChg chg="add del mod">
          <ac:chgData name="Sangeeta Sangeeta" userId="0a7c34ad-256e-4e91-9d57-d1394329109a" providerId="ADAL" clId="{59805283-805B-4775-AFE4-0006985D2733}" dt="2021-02-15T14:15:24.309" v="919"/>
          <ac:inkMkLst>
            <pc:docMk/>
            <pc:sldMk cId="718447438" sldId="878"/>
            <ac:inkMk id="27" creationId="{221F053E-EAB0-442F-955B-F6D428337CBD}"/>
          </ac:inkMkLst>
        </pc:inkChg>
        <pc:inkChg chg="add del mod">
          <ac:chgData name="Sangeeta Sangeeta" userId="0a7c34ad-256e-4e91-9d57-d1394329109a" providerId="ADAL" clId="{59805283-805B-4775-AFE4-0006985D2733}" dt="2021-02-15T14:15:24.309" v="927"/>
          <ac:inkMkLst>
            <pc:docMk/>
            <pc:sldMk cId="718447438" sldId="878"/>
            <ac:inkMk id="29" creationId="{9A9661AD-4A6A-4E6E-B5FC-16707CB43098}"/>
          </ac:inkMkLst>
        </pc:inkChg>
        <pc:inkChg chg="add del mod">
          <ac:chgData name="Sangeeta Sangeeta" userId="0a7c34ad-256e-4e91-9d57-d1394329109a" providerId="ADAL" clId="{59805283-805B-4775-AFE4-0006985D2733}" dt="2021-02-15T14:15:19.535" v="915"/>
          <ac:inkMkLst>
            <pc:docMk/>
            <pc:sldMk cId="718447438" sldId="878"/>
            <ac:inkMk id="31" creationId="{B01CF8FA-82E0-4B8B-995D-57A1E9F87179}"/>
          </ac:inkMkLst>
        </pc:inkChg>
        <pc:inkChg chg="add del mod">
          <ac:chgData name="Sangeeta Sangeeta" userId="0a7c34ad-256e-4e91-9d57-d1394329109a" providerId="ADAL" clId="{59805283-805B-4775-AFE4-0006985D2733}" dt="2021-02-15T14:15:19.535" v="914"/>
          <ac:inkMkLst>
            <pc:docMk/>
            <pc:sldMk cId="718447438" sldId="878"/>
            <ac:inkMk id="32" creationId="{80115AE5-EDF3-419C-B185-DA957DE6352D}"/>
          </ac:inkMkLst>
        </pc:inkChg>
        <pc:inkChg chg="add del mod">
          <ac:chgData name="Sangeeta Sangeeta" userId="0a7c34ad-256e-4e91-9d57-d1394329109a" providerId="ADAL" clId="{59805283-805B-4775-AFE4-0006985D2733}" dt="2021-02-15T14:15:27.190" v="930"/>
          <ac:inkMkLst>
            <pc:docMk/>
            <pc:sldMk cId="718447438" sldId="878"/>
            <ac:inkMk id="33" creationId="{00F7EB9E-6DD8-43F6-8A86-41051C82C434}"/>
          </ac:inkMkLst>
        </pc:inkChg>
        <pc:inkChg chg="add del">
          <ac:chgData name="Sangeeta Sangeeta" userId="0a7c34ad-256e-4e91-9d57-d1394329109a" providerId="ADAL" clId="{59805283-805B-4775-AFE4-0006985D2733}" dt="2021-02-15T14:15:20.675" v="916"/>
          <ac:inkMkLst>
            <pc:docMk/>
            <pc:sldMk cId="718447438" sldId="878"/>
            <ac:inkMk id="35" creationId="{9A4A6DCF-78F0-4343-8518-8E92B4F97E85}"/>
          </ac:inkMkLst>
        </pc:inkChg>
        <pc:inkChg chg="add mod">
          <ac:chgData name="Sangeeta Sangeeta" userId="0a7c34ad-256e-4e91-9d57-d1394329109a" providerId="ADAL" clId="{59805283-805B-4775-AFE4-0006985D2733}" dt="2021-02-15T14:15:24.309" v="928"/>
          <ac:inkMkLst>
            <pc:docMk/>
            <pc:sldMk cId="718447438" sldId="878"/>
            <ac:inkMk id="36" creationId="{450136CA-9A99-4AE8-861C-FF5B9B2E20C7}"/>
          </ac:inkMkLst>
        </pc:inkChg>
        <pc:inkChg chg="add del mod">
          <ac:chgData name="Sangeeta Sangeeta" userId="0a7c34ad-256e-4e91-9d57-d1394329109a" providerId="ADAL" clId="{59805283-805B-4775-AFE4-0006985D2733}" dt="2021-02-15T14:15:24.309" v="928"/>
          <ac:inkMkLst>
            <pc:docMk/>
            <pc:sldMk cId="718447438" sldId="878"/>
            <ac:inkMk id="37" creationId="{151EF65D-6200-42F0-BF9B-A8500917999D}"/>
          </ac:inkMkLst>
        </pc:inkChg>
        <pc:inkChg chg="add del">
          <ac:chgData name="Sangeeta Sangeeta" userId="0a7c34ad-256e-4e91-9d57-d1394329109a" providerId="ADAL" clId="{59805283-805B-4775-AFE4-0006985D2733}" dt="2021-02-15T14:15:24.309" v="926"/>
          <ac:inkMkLst>
            <pc:docMk/>
            <pc:sldMk cId="718447438" sldId="878"/>
            <ac:inkMk id="39" creationId="{5E315ED2-5AF2-45BF-A401-C15C3364F353}"/>
          </ac:inkMkLst>
        </pc:inkChg>
      </pc:sldChg>
      <pc:sldChg chg="addSp delSp modSp mod">
        <pc:chgData name="Sangeeta Sangeeta" userId="0a7c34ad-256e-4e91-9d57-d1394329109a" providerId="ADAL" clId="{59805283-805B-4775-AFE4-0006985D2733}" dt="2021-02-15T14:15:43.771" v="950"/>
        <pc:sldMkLst>
          <pc:docMk/>
          <pc:sldMk cId="1074894262" sldId="879"/>
        </pc:sldMkLst>
        <pc:spChg chg="mod">
          <ac:chgData name="Sangeeta Sangeeta" userId="0a7c34ad-256e-4e91-9d57-d1394329109a" providerId="ADAL" clId="{59805283-805B-4775-AFE4-0006985D2733}" dt="2021-02-04T13:48:15.595" v="469" actId="113"/>
          <ac:spMkLst>
            <pc:docMk/>
            <pc:sldMk cId="1074894262" sldId="879"/>
            <ac:spMk id="3" creationId="{1BCB9A53-EEAF-4522-B733-EEDCE0CDD2A9}"/>
          </ac:spMkLst>
        </pc:spChg>
        <pc:grpChg chg="del mod">
          <ac:chgData name="Sangeeta Sangeeta" userId="0a7c34ad-256e-4e91-9d57-d1394329109a" providerId="ADAL" clId="{59805283-805B-4775-AFE4-0006985D2733}" dt="2021-02-15T13:19:04.483" v="616"/>
          <ac:grpSpMkLst>
            <pc:docMk/>
            <pc:sldMk cId="1074894262" sldId="879"/>
            <ac:grpSpMk id="7" creationId="{AD6BCF03-362E-4B0A-8889-88FCF96FFDEF}"/>
          </ac:grpSpMkLst>
        </pc:grpChg>
        <pc:grpChg chg="del mod">
          <ac:chgData name="Sangeeta Sangeeta" userId="0a7c34ad-256e-4e91-9d57-d1394329109a" providerId="ADAL" clId="{59805283-805B-4775-AFE4-0006985D2733}" dt="2021-02-15T13:19:10.071" v="619"/>
          <ac:grpSpMkLst>
            <pc:docMk/>
            <pc:sldMk cId="1074894262" sldId="879"/>
            <ac:grpSpMk id="9" creationId="{327294D5-6139-47C3-ACAF-7A509752FDA0}"/>
          </ac:grpSpMkLst>
        </pc:grpChg>
        <pc:grpChg chg="del mod">
          <ac:chgData name="Sangeeta Sangeeta" userId="0a7c34ad-256e-4e91-9d57-d1394329109a" providerId="ADAL" clId="{59805283-805B-4775-AFE4-0006985D2733}" dt="2021-02-15T14:15:43.771" v="949"/>
          <ac:grpSpMkLst>
            <pc:docMk/>
            <pc:sldMk cId="1074894262" sldId="879"/>
            <ac:grpSpMk id="12" creationId="{F848DAA3-588B-4BA8-B7F6-DDD0F47B3214}"/>
          </ac:grpSpMkLst>
        </pc:grpChg>
        <pc:inkChg chg="add del mod">
          <ac:chgData name="Sangeeta Sangeeta" userId="0a7c34ad-256e-4e91-9d57-d1394329109a" providerId="ADAL" clId="{59805283-805B-4775-AFE4-0006985D2733}" dt="2021-02-15T14:15:43.771" v="948"/>
          <ac:inkMkLst>
            <pc:docMk/>
            <pc:sldMk cId="1074894262" sldId="879"/>
            <ac:inkMk id="4" creationId="{B714F22F-7D12-4926-92E0-E326E2C23E5E}"/>
          </ac:inkMkLst>
        </pc:inkChg>
        <pc:inkChg chg="add del mod">
          <ac:chgData name="Sangeeta Sangeeta" userId="0a7c34ad-256e-4e91-9d57-d1394329109a" providerId="ADAL" clId="{59805283-805B-4775-AFE4-0006985D2733}" dt="2021-02-15T14:15:43.771" v="949"/>
          <ac:inkMkLst>
            <pc:docMk/>
            <pc:sldMk cId="1074894262" sldId="879"/>
            <ac:inkMk id="6" creationId="{AC6DA395-BDC9-4B1E-B14F-2100653E56C1}"/>
          </ac:inkMkLst>
        </pc:inkChg>
        <pc:inkChg chg="add del mod">
          <ac:chgData name="Sangeeta Sangeeta" userId="0a7c34ad-256e-4e91-9d57-d1394329109a" providerId="ADAL" clId="{59805283-805B-4775-AFE4-0006985D2733}" dt="2021-02-15T14:15:43.771" v="947"/>
          <ac:inkMkLst>
            <pc:docMk/>
            <pc:sldMk cId="1074894262" sldId="879"/>
            <ac:inkMk id="8" creationId="{075AC179-EF70-4457-9F56-33C7E3E3BBE2}"/>
          </ac:inkMkLst>
        </pc:inkChg>
        <pc:inkChg chg="add del mod">
          <ac:chgData name="Sangeeta Sangeeta" userId="0a7c34ad-256e-4e91-9d57-d1394329109a" providerId="ADAL" clId="{59805283-805B-4775-AFE4-0006985D2733}" dt="2021-02-15T14:15:43.771" v="950"/>
          <ac:inkMkLst>
            <pc:docMk/>
            <pc:sldMk cId="1074894262" sldId="879"/>
            <ac:inkMk id="10" creationId="{EB37E9BB-5603-4258-A13D-2B1D77235CA5}"/>
          </ac:inkMkLst>
        </pc:inkChg>
        <pc:inkChg chg="add del mod">
          <ac:chgData name="Sangeeta Sangeeta" userId="0a7c34ad-256e-4e91-9d57-d1394329109a" providerId="ADAL" clId="{59805283-805B-4775-AFE4-0006985D2733}" dt="2021-02-15T14:15:43.771" v="946"/>
          <ac:inkMkLst>
            <pc:docMk/>
            <pc:sldMk cId="1074894262" sldId="879"/>
            <ac:inkMk id="11" creationId="{74A88E8F-DD00-43B7-B47E-3F6C57FB0FCA}"/>
          </ac:inkMkLst>
        </pc:inkChg>
      </pc:sldChg>
      <pc:sldChg chg="addSp delSp modSp mod">
        <pc:chgData name="Sangeeta Sangeeta" userId="0a7c34ad-256e-4e91-9d57-d1394329109a" providerId="ADAL" clId="{59805283-805B-4775-AFE4-0006985D2733}" dt="2021-02-15T14:15:50.425" v="961"/>
        <pc:sldMkLst>
          <pc:docMk/>
          <pc:sldMk cId="1894338233" sldId="880"/>
        </pc:sldMkLst>
        <pc:grpChg chg="del mod">
          <ac:chgData name="Sangeeta Sangeeta" userId="0a7c34ad-256e-4e91-9d57-d1394329109a" providerId="ADAL" clId="{59805283-805B-4775-AFE4-0006985D2733}" dt="2021-02-15T14:15:50.410" v="951"/>
          <ac:grpSpMkLst>
            <pc:docMk/>
            <pc:sldMk cId="1894338233" sldId="880"/>
            <ac:grpSpMk id="10" creationId="{3771AD42-B4C2-4F96-98A7-BC2EF8573CED}"/>
          </ac:grpSpMkLst>
        </pc:grpChg>
        <pc:grpChg chg="del mod">
          <ac:chgData name="Sangeeta Sangeeta" userId="0a7c34ad-256e-4e91-9d57-d1394329109a" providerId="ADAL" clId="{59805283-805B-4775-AFE4-0006985D2733}" dt="2021-02-15T13:20:21.019" v="641"/>
          <ac:grpSpMkLst>
            <pc:docMk/>
            <pc:sldMk cId="1894338233" sldId="880"/>
            <ac:grpSpMk id="15" creationId="{D411DA81-0621-4F02-98D2-A064CCE461A3}"/>
          </ac:grpSpMkLst>
        </pc:grpChg>
        <pc:grpChg chg="del mod">
          <ac:chgData name="Sangeeta Sangeeta" userId="0a7c34ad-256e-4e91-9d57-d1394329109a" providerId="ADAL" clId="{59805283-805B-4775-AFE4-0006985D2733}" dt="2021-02-15T14:15:50.425" v="958"/>
          <ac:grpSpMkLst>
            <pc:docMk/>
            <pc:sldMk cId="1894338233" sldId="880"/>
            <ac:grpSpMk id="17" creationId="{F32B4FBB-9B80-44E9-97DA-EE6D04B76DF2}"/>
          </ac:grpSpMkLst>
        </pc:grpChg>
        <pc:inkChg chg="add del">
          <ac:chgData name="Sangeeta Sangeeta" userId="0a7c34ad-256e-4e91-9d57-d1394329109a" providerId="ADAL" clId="{59805283-805B-4775-AFE4-0006985D2733}" dt="2021-02-15T14:15:50.425" v="960"/>
          <ac:inkMkLst>
            <pc:docMk/>
            <pc:sldMk cId="1894338233" sldId="880"/>
            <ac:inkMk id="4" creationId="{6E0510F5-8BEA-4680-9C8B-C30EDC0BC569}"/>
          </ac:inkMkLst>
        </pc:inkChg>
        <pc:inkChg chg="add del">
          <ac:chgData name="Sangeeta Sangeeta" userId="0a7c34ad-256e-4e91-9d57-d1394329109a" providerId="ADAL" clId="{59805283-805B-4775-AFE4-0006985D2733}" dt="2021-02-15T14:15:50.425" v="959"/>
          <ac:inkMkLst>
            <pc:docMk/>
            <pc:sldMk cId="1894338233" sldId="880"/>
            <ac:inkMk id="6" creationId="{B9BC317C-BFA9-4EDD-A54A-7EFE55456F87}"/>
          </ac:inkMkLst>
        </pc:inkChg>
        <pc:inkChg chg="add del">
          <ac:chgData name="Sangeeta Sangeeta" userId="0a7c34ad-256e-4e91-9d57-d1394329109a" providerId="ADAL" clId="{59805283-805B-4775-AFE4-0006985D2733}" dt="2021-02-15T14:15:50.425" v="954"/>
          <ac:inkMkLst>
            <pc:docMk/>
            <pc:sldMk cId="1894338233" sldId="880"/>
            <ac:inkMk id="7" creationId="{3C426D44-FAD7-43E0-A109-658CCB531619}"/>
          </ac:inkMkLst>
        </pc:inkChg>
        <pc:inkChg chg="add del mod">
          <ac:chgData name="Sangeeta Sangeeta" userId="0a7c34ad-256e-4e91-9d57-d1394329109a" providerId="ADAL" clId="{59805283-805B-4775-AFE4-0006985D2733}" dt="2021-02-15T14:15:50.425" v="955"/>
          <ac:inkMkLst>
            <pc:docMk/>
            <pc:sldMk cId="1894338233" sldId="880"/>
            <ac:inkMk id="8" creationId="{0CA2F83D-6685-43F5-91AE-AA749E32E567}"/>
          </ac:inkMkLst>
        </pc:inkChg>
        <pc:inkChg chg="add del mod">
          <ac:chgData name="Sangeeta Sangeeta" userId="0a7c34ad-256e-4e91-9d57-d1394329109a" providerId="ADAL" clId="{59805283-805B-4775-AFE4-0006985D2733}" dt="2021-02-15T14:15:50.410" v="951"/>
          <ac:inkMkLst>
            <pc:docMk/>
            <pc:sldMk cId="1894338233" sldId="880"/>
            <ac:inkMk id="9" creationId="{9BC3C520-6940-43F1-A53B-A053E88DE8B6}"/>
          </ac:inkMkLst>
        </pc:inkChg>
        <pc:inkChg chg="add del">
          <ac:chgData name="Sangeeta Sangeeta" userId="0a7c34ad-256e-4e91-9d57-d1394329109a" providerId="ADAL" clId="{59805283-805B-4775-AFE4-0006985D2733}" dt="2021-02-15T14:15:50.425" v="953"/>
          <ac:inkMkLst>
            <pc:docMk/>
            <pc:sldMk cId="1894338233" sldId="880"/>
            <ac:inkMk id="11" creationId="{7B90C0F9-9E5F-47BD-8A55-5AF78506356F}"/>
          </ac:inkMkLst>
        </pc:inkChg>
        <pc:inkChg chg="add del mod">
          <ac:chgData name="Sangeeta Sangeeta" userId="0a7c34ad-256e-4e91-9d57-d1394329109a" providerId="ADAL" clId="{59805283-805B-4775-AFE4-0006985D2733}" dt="2021-02-15T14:15:50.425" v="958"/>
          <ac:inkMkLst>
            <pc:docMk/>
            <pc:sldMk cId="1894338233" sldId="880"/>
            <ac:inkMk id="12" creationId="{F81D0DE3-6F14-4849-918F-628A95BD7203}"/>
          </ac:inkMkLst>
        </pc:inkChg>
        <pc:inkChg chg="add del mod">
          <ac:chgData name="Sangeeta Sangeeta" userId="0a7c34ad-256e-4e91-9d57-d1394329109a" providerId="ADAL" clId="{59805283-805B-4775-AFE4-0006985D2733}" dt="2021-02-15T14:15:50.425" v="957"/>
          <ac:inkMkLst>
            <pc:docMk/>
            <pc:sldMk cId="1894338233" sldId="880"/>
            <ac:inkMk id="13" creationId="{8DE69EE4-3965-4F6C-8110-D3CE529C22A1}"/>
          </ac:inkMkLst>
        </pc:inkChg>
        <pc:inkChg chg="add del mod">
          <ac:chgData name="Sangeeta Sangeeta" userId="0a7c34ad-256e-4e91-9d57-d1394329109a" providerId="ADAL" clId="{59805283-805B-4775-AFE4-0006985D2733}" dt="2021-02-15T14:15:50.425" v="961"/>
          <ac:inkMkLst>
            <pc:docMk/>
            <pc:sldMk cId="1894338233" sldId="880"/>
            <ac:inkMk id="14" creationId="{8E609F13-0D49-46D0-BFEA-10D9F13EFDF0}"/>
          </ac:inkMkLst>
        </pc:inkChg>
        <pc:inkChg chg="add del mod">
          <ac:chgData name="Sangeeta Sangeeta" userId="0a7c34ad-256e-4e91-9d57-d1394329109a" providerId="ADAL" clId="{59805283-805B-4775-AFE4-0006985D2733}" dt="2021-02-15T14:15:50.425" v="956"/>
          <ac:inkMkLst>
            <pc:docMk/>
            <pc:sldMk cId="1894338233" sldId="880"/>
            <ac:inkMk id="16" creationId="{31E59079-45B2-49C9-8A58-F76A326F2060}"/>
          </ac:inkMkLst>
        </pc:inkChg>
        <pc:inkChg chg="add del">
          <ac:chgData name="Sangeeta Sangeeta" userId="0a7c34ad-256e-4e91-9d57-d1394329109a" providerId="ADAL" clId="{59805283-805B-4775-AFE4-0006985D2733}" dt="2021-02-15T14:15:50.425" v="952"/>
          <ac:inkMkLst>
            <pc:docMk/>
            <pc:sldMk cId="1894338233" sldId="880"/>
            <ac:inkMk id="18" creationId="{460136B8-DEF1-44B5-9497-7D01E18200E6}"/>
          </ac:inkMkLst>
        </pc:inkChg>
      </pc:sldChg>
      <pc:sldChg chg="addSp delSp modSp mod">
        <pc:chgData name="Sangeeta Sangeeta" userId="0a7c34ad-256e-4e91-9d57-d1394329109a" providerId="ADAL" clId="{59805283-805B-4775-AFE4-0006985D2733}" dt="2021-02-15T14:15:36.844" v="942"/>
        <pc:sldMkLst>
          <pc:docMk/>
          <pc:sldMk cId="3106885584" sldId="881"/>
        </pc:sldMkLst>
        <pc:grpChg chg="del mod">
          <ac:chgData name="Sangeeta Sangeeta" userId="0a7c34ad-256e-4e91-9d57-d1394329109a" providerId="ADAL" clId="{59805283-805B-4775-AFE4-0006985D2733}" dt="2021-02-15T13:17:08.497" v="604"/>
          <ac:grpSpMkLst>
            <pc:docMk/>
            <pc:sldMk cId="3106885584" sldId="881"/>
            <ac:grpSpMk id="16" creationId="{9902B35C-C27F-4D13-A2F1-B96FC288FFF7}"/>
          </ac:grpSpMkLst>
        </pc:grpChg>
        <pc:grpChg chg="del mod">
          <ac:chgData name="Sangeeta Sangeeta" userId="0a7c34ad-256e-4e91-9d57-d1394329109a" providerId="ADAL" clId="{59805283-805B-4775-AFE4-0006985D2733}" dt="2021-02-15T13:17:17.634" v="607"/>
          <ac:grpSpMkLst>
            <pc:docMk/>
            <pc:sldMk cId="3106885584" sldId="881"/>
            <ac:grpSpMk id="19" creationId="{F64B0D46-3187-473E-8004-4A002290330B}"/>
          </ac:grpSpMkLst>
        </pc:grpChg>
        <pc:grpChg chg="del mod">
          <ac:chgData name="Sangeeta Sangeeta" userId="0a7c34ad-256e-4e91-9d57-d1394329109a" providerId="ADAL" clId="{59805283-805B-4775-AFE4-0006985D2733}" dt="2021-02-15T14:15:36.844" v="939"/>
          <ac:grpSpMkLst>
            <pc:docMk/>
            <pc:sldMk cId="3106885584" sldId="881"/>
            <ac:grpSpMk id="22" creationId="{6CA11459-EC35-43A1-82AA-329DD1BD792D}"/>
          </ac:grpSpMkLst>
        </pc:grpChg>
        <pc:inkChg chg="add del">
          <ac:chgData name="Sangeeta Sangeeta" userId="0a7c34ad-256e-4e91-9d57-d1394329109a" providerId="ADAL" clId="{59805283-805B-4775-AFE4-0006985D2733}" dt="2021-02-15T14:15:36.844" v="938"/>
          <ac:inkMkLst>
            <pc:docMk/>
            <pc:sldMk cId="3106885584" sldId="881"/>
            <ac:inkMk id="4" creationId="{88EB47A2-4309-41E2-89E2-A0D060B8F465}"/>
          </ac:inkMkLst>
        </pc:inkChg>
        <pc:inkChg chg="add del">
          <ac:chgData name="Sangeeta Sangeeta" userId="0a7c34ad-256e-4e91-9d57-d1394329109a" providerId="ADAL" clId="{59805283-805B-4775-AFE4-0006985D2733}" dt="2021-02-15T14:15:36.844" v="934"/>
          <ac:inkMkLst>
            <pc:docMk/>
            <pc:sldMk cId="3106885584" sldId="881"/>
            <ac:inkMk id="6" creationId="{9AECAC3A-9B0F-4E1E-8474-6DDC1C46129D}"/>
          </ac:inkMkLst>
        </pc:inkChg>
        <pc:inkChg chg="add del">
          <ac:chgData name="Sangeeta Sangeeta" userId="0a7c34ad-256e-4e91-9d57-d1394329109a" providerId="ADAL" clId="{59805283-805B-4775-AFE4-0006985D2733}" dt="2021-02-15T14:15:36.844" v="932"/>
          <ac:inkMkLst>
            <pc:docMk/>
            <pc:sldMk cId="3106885584" sldId="881"/>
            <ac:inkMk id="8" creationId="{4557C4ED-9BDF-455B-B6B5-D83ED1CAF084}"/>
          </ac:inkMkLst>
        </pc:inkChg>
        <pc:inkChg chg="add del mod">
          <ac:chgData name="Sangeeta Sangeeta" userId="0a7c34ad-256e-4e91-9d57-d1394329109a" providerId="ADAL" clId="{59805283-805B-4775-AFE4-0006985D2733}" dt="2021-02-15T14:15:36.844" v="937"/>
          <ac:inkMkLst>
            <pc:docMk/>
            <pc:sldMk cId="3106885584" sldId="881"/>
            <ac:inkMk id="10" creationId="{4895E458-70EC-4C64-A5E7-5708F211A78D}"/>
          </ac:inkMkLst>
        </pc:inkChg>
        <pc:inkChg chg="add del mod">
          <ac:chgData name="Sangeeta Sangeeta" userId="0a7c34ad-256e-4e91-9d57-d1394329109a" providerId="ADAL" clId="{59805283-805B-4775-AFE4-0006985D2733}" dt="2021-02-15T14:15:36.844" v="939"/>
          <ac:inkMkLst>
            <pc:docMk/>
            <pc:sldMk cId="3106885584" sldId="881"/>
            <ac:inkMk id="13" creationId="{6CA8B225-DD2F-46F3-9328-63B215E577BE}"/>
          </ac:inkMkLst>
        </pc:inkChg>
        <pc:inkChg chg="add del mod">
          <ac:chgData name="Sangeeta Sangeeta" userId="0a7c34ad-256e-4e91-9d57-d1394329109a" providerId="ADAL" clId="{59805283-805B-4775-AFE4-0006985D2733}" dt="2021-02-15T14:15:36.844" v="935"/>
          <ac:inkMkLst>
            <pc:docMk/>
            <pc:sldMk cId="3106885584" sldId="881"/>
            <ac:inkMk id="14" creationId="{2DF02DCB-21D9-4E98-B59C-7267A8909C32}"/>
          </ac:inkMkLst>
        </pc:inkChg>
        <pc:inkChg chg="add del">
          <ac:chgData name="Sangeeta Sangeeta" userId="0a7c34ad-256e-4e91-9d57-d1394329109a" providerId="ADAL" clId="{59805283-805B-4775-AFE4-0006985D2733}" dt="2021-02-15T14:15:36.844" v="942"/>
          <ac:inkMkLst>
            <pc:docMk/>
            <pc:sldMk cId="3106885584" sldId="881"/>
            <ac:inkMk id="17" creationId="{EB5FC688-CBBC-4C95-86FA-E2DA20119591}"/>
          </ac:inkMkLst>
        </pc:inkChg>
        <pc:inkChg chg="add del mod">
          <ac:chgData name="Sangeeta Sangeeta" userId="0a7c34ad-256e-4e91-9d57-d1394329109a" providerId="ADAL" clId="{59805283-805B-4775-AFE4-0006985D2733}" dt="2021-02-15T14:15:36.844" v="933"/>
          <ac:inkMkLst>
            <pc:docMk/>
            <pc:sldMk cId="3106885584" sldId="881"/>
            <ac:inkMk id="18" creationId="{AA4E8ECB-6B1C-4521-A8F1-1D775EF10B39}"/>
          </ac:inkMkLst>
        </pc:inkChg>
        <pc:inkChg chg="add del">
          <ac:chgData name="Sangeeta Sangeeta" userId="0a7c34ad-256e-4e91-9d57-d1394329109a" providerId="ADAL" clId="{59805283-805B-4775-AFE4-0006985D2733}" dt="2021-02-15T14:15:36.844" v="941"/>
          <ac:inkMkLst>
            <pc:docMk/>
            <pc:sldMk cId="3106885584" sldId="881"/>
            <ac:inkMk id="20" creationId="{4E5EEC11-7EE7-4CA9-8413-CB3123295A1B}"/>
          </ac:inkMkLst>
        </pc:inkChg>
        <pc:inkChg chg="add del mod">
          <ac:chgData name="Sangeeta Sangeeta" userId="0a7c34ad-256e-4e91-9d57-d1394329109a" providerId="ADAL" clId="{59805283-805B-4775-AFE4-0006985D2733}" dt="2021-02-15T14:15:36.844" v="940"/>
          <ac:inkMkLst>
            <pc:docMk/>
            <pc:sldMk cId="3106885584" sldId="881"/>
            <ac:inkMk id="21" creationId="{9CFA648F-EA94-4CAF-84E3-9AA86B29114E}"/>
          </ac:inkMkLst>
        </pc:inkChg>
        <pc:inkChg chg="add del">
          <ac:chgData name="Sangeeta Sangeeta" userId="0a7c34ad-256e-4e91-9d57-d1394329109a" providerId="ADAL" clId="{59805283-805B-4775-AFE4-0006985D2733}" dt="2021-02-15T14:15:36.844" v="936"/>
          <ac:inkMkLst>
            <pc:docMk/>
            <pc:sldMk cId="3106885584" sldId="881"/>
            <ac:inkMk id="23" creationId="{383EC6BF-37A4-4E0A-A5F2-B929964BBC5C}"/>
          </ac:inkMkLst>
        </pc:inkChg>
      </pc:sldChg>
      <pc:sldChg chg="addSp delSp mod">
        <pc:chgData name="Sangeeta Sangeeta" userId="0a7c34ad-256e-4e91-9d57-d1394329109a" providerId="ADAL" clId="{59805283-805B-4775-AFE4-0006985D2733}" dt="2021-02-15T14:15:39.917" v="945"/>
        <pc:sldMkLst>
          <pc:docMk/>
          <pc:sldMk cId="3333316960" sldId="882"/>
        </pc:sldMkLst>
        <pc:inkChg chg="add del">
          <ac:chgData name="Sangeeta Sangeeta" userId="0a7c34ad-256e-4e91-9d57-d1394329109a" providerId="ADAL" clId="{59805283-805B-4775-AFE4-0006985D2733}" dt="2021-02-15T14:15:39.917" v="944"/>
          <ac:inkMkLst>
            <pc:docMk/>
            <pc:sldMk cId="3333316960" sldId="882"/>
            <ac:inkMk id="4" creationId="{BA3B4103-4108-4A45-BC4E-B7EE146FEC3C}"/>
          </ac:inkMkLst>
        </pc:inkChg>
        <pc:inkChg chg="add del">
          <ac:chgData name="Sangeeta Sangeeta" userId="0a7c34ad-256e-4e91-9d57-d1394329109a" providerId="ADAL" clId="{59805283-805B-4775-AFE4-0006985D2733}" dt="2021-02-15T14:15:39.917" v="943"/>
          <ac:inkMkLst>
            <pc:docMk/>
            <pc:sldMk cId="3333316960" sldId="882"/>
            <ac:inkMk id="6" creationId="{04452D43-2AB2-468D-9556-77F9C386F44E}"/>
          </ac:inkMkLst>
        </pc:inkChg>
        <pc:inkChg chg="add del">
          <ac:chgData name="Sangeeta Sangeeta" userId="0a7c34ad-256e-4e91-9d57-d1394329109a" providerId="ADAL" clId="{59805283-805B-4775-AFE4-0006985D2733}" dt="2021-02-15T14:15:39.917" v="945"/>
          <ac:inkMkLst>
            <pc:docMk/>
            <pc:sldMk cId="3333316960" sldId="882"/>
            <ac:inkMk id="8" creationId="{E416855C-DD45-434B-80FC-9DE0CF419220}"/>
          </ac:inkMkLst>
        </pc:inkChg>
      </pc:sldChg>
      <pc:sldChg chg="addSp delSp modSp mod">
        <pc:chgData name="Sangeeta Sangeeta" userId="0a7c34ad-256e-4e91-9d57-d1394329109a" providerId="ADAL" clId="{59805283-805B-4775-AFE4-0006985D2733}" dt="2021-02-15T14:16:00.579" v="978"/>
        <pc:sldMkLst>
          <pc:docMk/>
          <pc:sldMk cId="745332865" sldId="884"/>
        </pc:sldMkLst>
        <pc:grpChg chg="del mod">
          <ac:chgData name="Sangeeta Sangeeta" userId="0a7c34ad-256e-4e91-9d57-d1394329109a" providerId="ADAL" clId="{59805283-805B-4775-AFE4-0006985D2733}" dt="2021-02-15T13:23:17.786" v="669"/>
          <ac:grpSpMkLst>
            <pc:docMk/>
            <pc:sldMk cId="745332865" sldId="884"/>
            <ac:grpSpMk id="11" creationId="{3EADD65F-FE94-40B5-B6AD-D701526EC5B1}"/>
          </ac:grpSpMkLst>
        </pc:grpChg>
        <pc:grpChg chg="del mod">
          <ac:chgData name="Sangeeta Sangeeta" userId="0a7c34ad-256e-4e91-9d57-d1394329109a" providerId="ADAL" clId="{59805283-805B-4775-AFE4-0006985D2733}" dt="2021-02-15T13:23:17.787" v="671"/>
          <ac:grpSpMkLst>
            <pc:docMk/>
            <pc:sldMk cId="745332865" sldId="884"/>
            <ac:grpSpMk id="15" creationId="{299A2C4F-619B-4A24-9B33-3426EC9D3D3B}"/>
          </ac:grpSpMkLst>
        </pc:grpChg>
        <pc:grpChg chg="del mod">
          <ac:chgData name="Sangeeta Sangeeta" userId="0a7c34ad-256e-4e91-9d57-d1394329109a" providerId="ADAL" clId="{59805283-805B-4775-AFE4-0006985D2733}" dt="2021-02-15T14:15:58.718" v="973"/>
          <ac:grpSpMkLst>
            <pc:docMk/>
            <pc:sldMk cId="745332865" sldId="884"/>
            <ac:grpSpMk id="19" creationId="{77BDBBD6-FDF7-460C-AE16-E88F74C6656A}"/>
          </ac:grpSpMkLst>
        </pc:grpChg>
        <pc:inkChg chg="add del">
          <ac:chgData name="Sangeeta Sangeeta" userId="0a7c34ad-256e-4e91-9d57-d1394329109a" providerId="ADAL" clId="{59805283-805B-4775-AFE4-0006985D2733}" dt="2021-02-15T14:16:00.579" v="977"/>
          <ac:inkMkLst>
            <pc:docMk/>
            <pc:sldMk cId="745332865" sldId="884"/>
            <ac:inkMk id="4" creationId="{2A1636F8-086E-454F-85A5-540FF6BF837D}"/>
          </ac:inkMkLst>
        </pc:inkChg>
        <pc:inkChg chg="add del">
          <ac:chgData name="Sangeeta Sangeeta" userId="0a7c34ad-256e-4e91-9d57-d1394329109a" providerId="ADAL" clId="{59805283-805B-4775-AFE4-0006985D2733}" dt="2021-02-15T14:16:00.579" v="978"/>
          <ac:inkMkLst>
            <pc:docMk/>
            <pc:sldMk cId="745332865" sldId="884"/>
            <ac:inkMk id="5" creationId="{5103DA6F-D16C-4A1A-8E87-9979F75FEDE5}"/>
          </ac:inkMkLst>
        </pc:inkChg>
        <pc:inkChg chg="add del">
          <ac:chgData name="Sangeeta Sangeeta" userId="0a7c34ad-256e-4e91-9d57-d1394329109a" providerId="ADAL" clId="{59805283-805B-4775-AFE4-0006985D2733}" dt="2021-02-15T13:23:17.787" v="674"/>
          <ac:inkMkLst>
            <pc:docMk/>
            <pc:sldMk cId="745332865" sldId="884"/>
            <ac:inkMk id="6" creationId="{5C77FB4F-4261-4C35-9FCB-DCD930AD3B46}"/>
          </ac:inkMkLst>
        </pc:inkChg>
        <pc:inkChg chg="add del">
          <ac:chgData name="Sangeeta Sangeeta" userId="0a7c34ad-256e-4e91-9d57-d1394329109a" providerId="ADAL" clId="{59805283-805B-4775-AFE4-0006985D2733}" dt="2021-02-15T13:23:17.787" v="672"/>
          <ac:inkMkLst>
            <pc:docMk/>
            <pc:sldMk cId="745332865" sldId="884"/>
            <ac:inkMk id="7" creationId="{1DD7661C-7C74-41DA-833C-A9DA9896072A}"/>
          </ac:inkMkLst>
        </pc:inkChg>
        <pc:inkChg chg="add del mod">
          <ac:chgData name="Sangeeta Sangeeta" userId="0a7c34ad-256e-4e91-9d57-d1394329109a" providerId="ADAL" clId="{59805283-805B-4775-AFE4-0006985D2733}" dt="2021-02-15T13:23:17.786" v="670"/>
          <ac:inkMkLst>
            <pc:docMk/>
            <pc:sldMk cId="745332865" sldId="884"/>
            <ac:inkMk id="8" creationId="{F1BBEE54-C149-4203-867B-72997EC0EF35}"/>
          </ac:inkMkLst>
        </pc:inkChg>
        <pc:inkChg chg="add del mod">
          <ac:chgData name="Sangeeta Sangeeta" userId="0a7c34ad-256e-4e91-9d57-d1394329109a" providerId="ADAL" clId="{59805283-805B-4775-AFE4-0006985D2733}" dt="2021-02-15T13:23:17.786" v="669"/>
          <ac:inkMkLst>
            <pc:docMk/>
            <pc:sldMk cId="745332865" sldId="884"/>
            <ac:inkMk id="10" creationId="{53F111B8-CF6E-4CAE-BFC8-FE789680193F}"/>
          </ac:inkMkLst>
        </pc:inkChg>
        <pc:inkChg chg="add del">
          <ac:chgData name="Sangeeta Sangeeta" userId="0a7c34ad-256e-4e91-9d57-d1394329109a" providerId="ADAL" clId="{59805283-805B-4775-AFE4-0006985D2733}" dt="2021-02-15T14:16:00.579" v="976"/>
          <ac:inkMkLst>
            <pc:docMk/>
            <pc:sldMk cId="745332865" sldId="884"/>
            <ac:inkMk id="12" creationId="{E87D09FE-B11A-47DA-A740-DC10E3F5D845}"/>
          </ac:inkMkLst>
        </pc:inkChg>
        <pc:inkChg chg="add del mod">
          <ac:chgData name="Sangeeta Sangeeta" userId="0a7c34ad-256e-4e91-9d57-d1394329109a" providerId="ADAL" clId="{59805283-805B-4775-AFE4-0006985D2733}" dt="2021-02-15T13:23:17.787" v="673"/>
          <ac:inkMkLst>
            <pc:docMk/>
            <pc:sldMk cId="745332865" sldId="884"/>
            <ac:inkMk id="13" creationId="{92C8BF7A-65C9-44C1-929E-55C65BD4F60E}"/>
          </ac:inkMkLst>
        </pc:inkChg>
        <pc:inkChg chg="add del mod">
          <ac:chgData name="Sangeeta Sangeeta" userId="0a7c34ad-256e-4e91-9d57-d1394329109a" providerId="ADAL" clId="{59805283-805B-4775-AFE4-0006985D2733}" dt="2021-02-15T13:23:17.787" v="671"/>
          <ac:inkMkLst>
            <pc:docMk/>
            <pc:sldMk cId="745332865" sldId="884"/>
            <ac:inkMk id="14" creationId="{C8C306F5-6AFD-4FF8-8446-D2E174E9CE81}"/>
          </ac:inkMkLst>
        </pc:inkChg>
        <pc:inkChg chg="add del">
          <ac:chgData name="Sangeeta Sangeeta" userId="0a7c34ad-256e-4e91-9d57-d1394329109a" providerId="ADAL" clId="{59805283-805B-4775-AFE4-0006985D2733}" dt="2021-02-15T14:15:58.718" v="974"/>
          <ac:inkMkLst>
            <pc:docMk/>
            <pc:sldMk cId="745332865" sldId="884"/>
            <ac:inkMk id="16" creationId="{127E7D18-0AFD-4473-8005-AFE2F4810B79}"/>
          </ac:inkMkLst>
        </pc:inkChg>
        <pc:inkChg chg="add del mod">
          <ac:chgData name="Sangeeta Sangeeta" userId="0a7c34ad-256e-4e91-9d57-d1394329109a" providerId="ADAL" clId="{59805283-805B-4775-AFE4-0006985D2733}" dt="2021-02-15T14:15:58.718" v="975"/>
          <ac:inkMkLst>
            <pc:docMk/>
            <pc:sldMk cId="745332865" sldId="884"/>
            <ac:inkMk id="17" creationId="{AA3EF3A5-9F34-4E28-BF21-E259179A3A81}"/>
          </ac:inkMkLst>
        </pc:inkChg>
        <pc:inkChg chg="add del mod">
          <ac:chgData name="Sangeeta Sangeeta" userId="0a7c34ad-256e-4e91-9d57-d1394329109a" providerId="ADAL" clId="{59805283-805B-4775-AFE4-0006985D2733}" dt="2021-02-15T14:15:58.718" v="973"/>
          <ac:inkMkLst>
            <pc:docMk/>
            <pc:sldMk cId="745332865" sldId="884"/>
            <ac:inkMk id="18" creationId="{895D0B1E-A383-4369-A340-897C06188B88}"/>
          </ac:inkMkLst>
        </pc:inkChg>
      </pc:sldChg>
      <pc:sldChg chg="addSp delSp mod">
        <pc:chgData name="Sangeeta Sangeeta" userId="0a7c34ad-256e-4e91-9d57-d1394329109a" providerId="ADAL" clId="{59805283-805B-4775-AFE4-0006985D2733}" dt="2021-02-15T14:16:05.381" v="985"/>
        <pc:sldMkLst>
          <pc:docMk/>
          <pc:sldMk cId="4158162602" sldId="885"/>
        </pc:sldMkLst>
        <pc:inkChg chg="add del">
          <ac:chgData name="Sangeeta Sangeeta" userId="0a7c34ad-256e-4e91-9d57-d1394329109a" providerId="ADAL" clId="{59805283-805B-4775-AFE4-0006985D2733}" dt="2021-02-15T14:16:04.186" v="979"/>
          <ac:inkMkLst>
            <pc:docMk/>
            <pc:sldMk cId="4158162602" sldId="885"/>
            <ac:inkMk id="4" creationId="{EFA63235-D2DF-415B-8C8C-EBC2A031C8D1}"/>
          </ac:inkMkLst>
        </pc:inkChg>
        <pc:inkChg chg="add del">
          <ac:chgData name="Sangeeta Sangeeta" userId="0a7c34ad-256e-4e91-9d57-d1394329109a" providerId="ADAL" clId="{59805283-805B-4775-AFE4-0006985D2733}" dt="2021-02-15T14:16:04.186" v="982"/>
          <ac:inkMkLst>
            <pc:docMk/>
            <pc:sldMk cId="4158162602" sldId="885"/>
            <ac:inkMk id="6" creationId="{C1CF9424-34C1-4B83-9B79-00DB8B76F78A}"/>
          </ac:inkMkLst>
        </pc:inkChg>
        <pc:inkChg chg="add del">
          <ac:chgData name="Sangeeta Sangeeta" userId="0a7c34ad-256e-4e91-9d57-d1394329109a" providerId="ADAL" clId="{59805283-805B-4775-AFE4-0006985D2733}" dt="2021-02-15T14:16:04.186" v="980"/>
          <ac:inkMkLst>
            <pc:docMk/>
            <pc:sldMk cId="4158162602" sldId="885"/>
            <ac:inkMk id="9" creationId="{6CDD716F-C579-4BC2-91D5-F083048F2A5E}"/>
          </ac:inkMkLst>
        </pc:inkChg>
        <pc:inkChg chg="add del">
          <ac:chgData name="Sangeeta Sangeeta" userId="0a7c34ad-256e-4e91-9d57-d1394329109a" providerId="ADAL" clId="{59805283-805B-4775-AFE4-0006985D2733}" dt="2021-02-15T14:16:04.186" v="981"/>
          <ac:inkMkLst>
            <pc:docMk/>
            <pc:sldMk cId="4158162602" sldId="885"/>
            <ac:inkMk id="10" creationId="{00F45A45-5627-4A8F-ADBB-4FAC40D040E4}"/>
          </ac:inkMkLst>
        </pc:inkChg>
        <pc:inkChg chg="add del">
          <ac:chgData name="Sangeeta Sangeeta" userId="0a7c34ad-256e-4e91-9d57-d1394329109a" providerId="ADAL" clId="{59805283-805B-4775-AFE4-0006985D2733}" dt="2021-02-15T14:16:05.381" v="984"/>
          <ac:inkMkLst>
            <pc:docMk/>
            <pc:sldMk cId="4158162602" sldId="885"/>
            <ac:inkMk id="11" creationId="{13A2DDD1-3F3E-45E4-AB94-513DC82D8F65}"/>
          </ac:inkMkLst>
        </pc:inkChg>
        <pc:inkChg chg="add del">
          <ac:chgData name="Sangeeta Sangeeta" userId="0a7c34ad-256e-4e91-9d57-d1394329109a" providerId="ADAL" clId="{59805283-805B-4775-AFE4-0006985D2733}" dt="2021-02-15T14:16:05.381" v="983"/>
          <ac:inkMkLst>
            <pc:docMk/>
            <pc:sldMk cId="4158162602" sldId="885"/>
            <ac:inkMk id="12" creationId="{9B965439-3CB2-4F5A-A96A-47EE8E84E0FD}"/>
          </ac:inkMkLst>
        </pc:inkChg>
        <pc:inkChg chg="add del">
          <ac:chgData name="Sangeeta Sangeeta" userId="0a7c34ad-256e-4e91-9d57-d1394329109a" providerId="ADAL" clId="{59805283-805B-4775-AFE4-0006985D2733}" dt="2021-02-15T14:16:05.381" v="985"/>
          <ac:inkMkLst>
            <pc:docMk/>
            <pc:sldMk cId="4158162602" sldId="885"/>
            <ac:inkMk id="13" creationId="{C77DC765-C243-4687-8B10-7390D0CB74F4}"/>
          </ac:inkMkLst>
        </pc:inkChg>
      </pc:sldChg>
      <pc:sldChg chg="addSp delSp modSp mod">
        <pc:chgData name="Sangeeta Sangeeta" userId="0a7c34ad-256e-4e91-9d57-d1394329109a" providerId="ADAL" clId="{59805283-805B-4775-AFE4-0006985D2733}" dt="2021-02-15T14:16:10.524" v="989"/>
        <pc:sldMkLst>
          <pc:docMk/>
          <pc:sldMk cId="1426239275" sldId="886"/>
        </pc:sldMkLst>
        <pc:grpChg chg="del mod">
          <ac:chgData name="Sangeeta Sangeeta" userId="0a7c34ad-256e-4e91-9d57-d1394329109a" providerId="ADAL" clId="{59805283-805B-4775-AFE4-0006985D2733}" dt="2021-02-15T14:16:09.520" v="987"/>
          <ac:grpSpMkLst>
            <pc:docMk/>
            <pc:sldMk cId="1426239275" sldId="886"/>
            <ac:grpSpMk id="12" creationId="{C83035CF-F992-4B4C-A804-AFF7579D2C71}"/>
          </ac:grpSpMkLst>
        </pc:grpChg>
        <pc:inkChg chg="add del">
          <ac:chgData name="Sangeeta Sangeeta" userId="0a7c34ad-256e-4e91-9d57-d1394329109a" providerId="ADAL" clId="{59805283-805B-4775-AFE4-0006985D2733}" dt="2021-02-15T14:16:10.524" v="988"/>
          <ac:inkMkLst>
            <pc:docMk/>
            <pc:sldMk cId="1426239275" sldId="886"/>
            <ac:inkMk id="4" creationId="{45A8FD1E-EC47-4067-AAC1-D9507064F011}"/>
          </ac:inkMkLst>
        </pc:inkChg>
        <pc:inkChg chg="add del">
          <ac:chgData name="Sangeeta Sangeeta" userId="0a7c34ad-256e-4e91-9d57-d1394329109a" providerId="ADAL" clId="{59805283-805B-4775-AFE4-0006985D2733}" dt="2021-02-15T14:16:10.524" v="989"/>
          <ac:inkMkLst>
            <pc:docMk/>
            <pc:sldMk cId="1426239275" sldId="886"/>
            <ac:inkMk id="6" creationId="{BAED9B0C-659E-49FA-95A9-D1AB6B062BF2}"/>
          </ac:inkMkLst>
        </pc:inkChg>
        <pc:inkChg chg="add del">
          <ac:chgData name="Sangeeta Sangeeta" userId="0a7c34ad-256e-4e91-9d57-d1394329109a" providerId="ADAL" clId="{59805283-805B-4775-AFE4-0006985D2733}" dt="2021-02-15T14:16:09.520" v="986"/>
          <ac:inkMkLst>
            <pc:docMk/>
            <pc:sldMk cId="1426239275" sldId="886"/>
            <ac:inkMk id="9" creationId="{50EBD459-739C-4833-994B-57D67ADFC71E}"/>
          </ac:inkMkLst>
        </pc:inkChg>
        <pc:inkChg chg="add del mod">
          <ac:chgData name="Sangeeta Sangeeta" userId="0a7c34ad-256e-4e91-9d57-d1394329109a" providerId="ADAL" clId="{59805283-805B-4775-AFE4-0006985D2733}" dt="2021-02-15T14:16:09.520" v="987"/>
          <ac:inkMkLst>
            <pc:docMk/>
            <pc:sldMk cId="1426239275" sldId="886"/>
            <ac:inkMk id="10" creationId="{534FFB55-2171-4601-B138-9A0EA94D5049}"/>
          </ac:inkMkLst>
        </pc:inkChg>
        <pc:inkChg chg="add mod">
          <ac:chgData name="Sangeeta Sangeeta" userId="0a7c34ad-256e-4e91-9d57-d1394329109a" providerId="ADAL" clId="{59805283-805B-4775-AFE4-0006985D2733}" dt="2021-02-15T14:16:09.520" v="987"/>
          <ac:inkMkLst>
            <pc:docMk/>
            <pc:sldMk cId="1426239275" sldId="886"/>
            <ac:inkMk id="11" creationId="{18AFD054-62D0-40E3-A4EE-43E8F9C4C169}"/>
          </ac:inkMkLst>
        </pc:inkChg>
      </pc:sldChg>
      <pc:sldChg chg="addSp delSp modSp mod">
        <pc:chgData name="Sangeeta Sangeeta" userId="0a7c34ad-256e-4e91-9d57-d1394329109a" providerId="ADAL" clId="{59805283-805B-4775-AFE4-0006985D2733}" dt="2021-02-15T14:16:17.777" v="994"/>
        <pc:sldMkLst>
          <pc:docMk/>
          <pc:sldMk cId="2830299989" sldId="888"/>
        </pc:sldMkLst>
        <pc:grpChg chg="del mod">
          <ac:chgData name="Sangeeta Sangeeta" userId="0a7c34ad-256e-4e91-9d57-d1394329109a" providerId="ADAL" clId="{59805283-805B-4775-AFE4-0006985D2733}" dt="2021-02-15T14:16:17.777" v="992"/>
          <ac:grpSpMkLst>
            <pc:docMk/>
            <pc:sldMk cId="2830299989" sldId="888"/>
            <ac:grpSpMk id="10" creationId="{DDFCFE81-209E-48DF-AE34-F84DF2CF114F}"/>
          </ac:grpSpMkLst>
        </pc:grpChg>
        <pc:inkChg chg="add del">
          <ac:chgData name="Sangeeta Sangeeta" userId="0a7c34ad-256e-4e91-9d57-d1394329109a" providerId="ADAL" clId="{59805283-805B-4775-AFE4-0006985D2733}" dt="2021-02-15T14:16:15.075" v="991"/>
          <ac:inkMkLst>
            <pc:docMk/>
            <pc:sldMk cId="2830299989" sldId="888"/>
            <ac:inkMk id="4" creationId="{1D14E363-967D-46A7-8F8A-0CFAEC5DE985}"/>
          </ac:inkMkLst>
        </pc:inkChg>
        <pc:inkChg chg="add del mod">
          <ac:chgData name="Sangeeta Sangeeta" userId="0a7c34ad-256e-4e91-9d57-d1394329109a" providerId="ADAL" clId="{59805283-805B-4775-AFE4-0006985D2733}" dt="2021-02-15T14:16:17.777" v="992"/>
          <ac:inkMkLst>
            <pc:docMk/>
            <pc:sldMk cId="2830299989" sldId="888"/>
            <ac:inkMk id="6" creationId="{5256766B-FFDB-4B04-8A82-4D4A091D353E}"/>
          </ac:inkMkLst>
        </pc:inkChg>
        <pc:inkChg chg="add del mod">
          <ac:chgData name="Sangeeta Sangeeta" userId="0a7c34ad-256e-4e91-9d57-d1394329109a" providerId="ADAL" clId="{59805283-805B-4775-AFE4-0006985D2733}" dt="2021-02-15T14:16:17.777" v="993"/>
          <ac:inkMkLst>
            <pc:docMk/>
            <pc:sldMk cId="2830299989" sldId="888"/>
            <ac:inkMk id="9" creationId="{6D8164ED-D9F8-4CD2-802F-970DD8076D1A}"/>
          </ac:inkMkLst>
        </pc:inkChg>
        <pc:inkChg chg="add del">
          <ac:chgData name="Sangeeta Sangeeta" userId="0a7c34ad-256e-4e91-9d57-d1394329109a" providerId="ADAL" clId="{59805283-805B-4775-AFE4-0006985D2733}" dt="2021-02-15T14:16:13.680" v="990"/>
          <ac:inkMkLst>
            <pc:docMk/>
            <pc:sldMk cId="2830299989" sldId="888"/>
            <ac:inkMk id="11" creationId="{A35943B5-9D8D-47D3-94FE-36FDBCB61F29}"/>
          </ac:inkMkLst>
        </pc:inkChg>
        <pc:inkChg chg="add del">
          <ac:chgData name="Sangeeta Sangeeta" userId="0a7c34ad-256e-4e91-9d57-d1394329109a" providerId="ADAL" clId="{59805283-805B-4775-AFE4-0006985D2733}" dt="2021-02-15T14:16:17.777" v="994"/>
          <ac:inkMkLst>
            <pc:docMk/>
            <pc:sldMk cId="2830299989" sldId="888"/>
            <ac:inkMk id="12" creationId="{E3B9E271-946E-423C-BA84-12D2AD27DC34}"/>
          </ac:inkMkLst>
        </pc:inkChg>
      </pc:sldChg>
      <pc:sldChg chg="addSp delSp mod">
        <pc:chgData name="Sangeeta Sangeeta" userId="0a7c34ad-256e-4e91-9d57-d1394329109a" providerId="ADAL" clId="{59805283-805B-4775-AFE4-0006985D2733}" dt="2021-02-15T14:16:21.671" v="998"/>
        <pc:sldMkLst>
          <pc:docMk/>
          <pc:sldMk cId="1523103480" sldId="889"/>
        </pc:sldMkLst>
        <pc:inkChg chg="add del">
          <ac:chgData name="Sangeeta Sangeeta" userId="0a7c34ad-256e-4e91-9d57-d1394329109a" providerId="ADAL" clId="{59805283-805B-4775-AFE4-0006985D2733}" dt="2021-02-15T14:16:21.671" v="995"/>
          <ac:inkMkLst>
            <pc:docMk/>
            <pc:sldMk cId="1523103480" sldId="889"/>
            <ac:inkMk id="4" creationId="{871A32F0-F442-49B2-98C1-22B34F93D5A0}"/>
          </ac:inkMkLst>
        </pc:inkChg>
        <pc:inkChg chg="add del">
          <ac:chgData name="Sangeeta Sangeeta" userId="0a7c34ad-256e-4e91-9d57-d1394329109a" providerId="ADAL" clId="{59805283-805B-4775-AFE4-0006985D2733}" dt="2021-02-15T14:16:21.671" v="996"/>
          <ac:inkMkLst>
            <pc:docMk/>
            <pc:sldMk cId="1523103480" sldId="889"/>
            <ac:inkMk id="7" creationId="{76E539F3-5928-4D1E-A19D-BC66BFB7115B}"/>
          </ac:inkMkLst>
        </pc:inkChg>
        <pc:inkChg chg="add del">
          <ac:chgData name="Sangeeta Sangeeta" userId="0a7c34ad-256e-4e91-9d57-d1394329109a" providerId="ADAL" clId="{59805283-805B-4775-AFE4-0006985D2733}" dt="2021-02-15T14:16:21.671" v="997"/>
          <ac:inkMkLst>
            <pc:docMk/>
            <pc:sldMk cId="1523103480" sldId="889"/>
            <ac:inkMk id="8" creationId="{7BD47884-D626-4881-B88C-17434EBF38EC}"/>
          </ac:inkMkLst>
        </pc:inkChg>
        <pc:inkChg chg="add del">
          <ac:chgData name="Sangeeta Sangeeta" userId="0a7c34ad-256e-4e91-9d57-d1394329109a" providerId="ADAL" clId="{59805283-805B-4775-AFE4-0006985D2733}" dt="2021-02-15T14:16:21.671" v="998"/>
          <ac:inkMkLst>
            <pc:docMk/>
            <pc:sldMk cId="1523103480" sldId="889"/>
            <ac:inkMk id="9" creationId="{0FA5DF33-95E9-459D-A700-B02BC7406614}"/>
          </ac:inkMkLst>
        </pc:inkChg>
      </pc:sldChg>
      <pc:sldChg chg="addSp delSp modSp mod">
        <pc:chgData name="Sangeeta Sangeeta" userId="0a7c34ad-256e-4e91-9d57-d1394329109a" providerId="ADAL" clId="{59805283-805B-4775-AFE4-0006985D2733}" dt="2021-02-15T14:16:27.436" v="1002"/>
        <pc:sldMkLst>
          <pc:docMk/>
          <pc:sldMk cId="317273652" sldId="891"/>
        </pc:sldMkLst>
        <pc:grpChg chg="del mod">
          <ac:chgData name="Sangeeta Sangeeta" userId="0a7c34ad-256e-4e91-9d57-d1394329109a" providerId="ADAL" clId="{59805283-805B-4775-AFE4-0006985D2733}" dt="2021-02-15T14:16:27.436" v="1001"/>
          <ac:grpSpMkLst>
            <pc:docMk/>
            <pc:sldMk cId="317273652" sldId="891"/>
            <ac:grpSpMk id="7" creationId="{9EEB47F3-A856-45FF-9379-8F057F7FB1FC}"/>
          </ac:grpSpMkLst>
        </pc:grpChg>
        <pc:inkChg chg="add del mod">
          <ac:chgData name="Sangeeta Sangeeta" userId="0a7c34ad-256e-4e91-9d57-d1394329109a" providerId="ADAL" clId="{59805283-805B-4775-AFE4-0006985D2733}" dt="2021-02-15T14:16:27.435" v="1000"/>
          <ac:inkMkLst>
            <pc:docMk/>
            <pc:sldMk cId="317273652" sldId="891"/>
            <ac:inkMk id="4" creationId="{C5CC30C2-A612-4682-BC36-135CF3C0A908}"/>
          </ac:inkMkLst>
        </pc:inkChg>
        <pc:inkChg chg="add del mod">
          <ac:chgData name="Sangeeta Sangeeta" userId="0a7c34ad-256e-4e91-9d57-d1394329109a" providerId="ADAL" clId="{59805283-805B-4775-AFE4-0006985D2733}" dt="2021-02-15T14:16:27.436" v="1002"/>
          <ac:inkMkLst>
            <pc:docMk/>
            <pc:sldMk cId="317273652" sldId="891"/>
            <ac:inkMk id="5" creationId="{59A4C346-632B-4059-9D20-E4B5FBF29996}"/>
          </ac:inkMkLst>
        </pc:inkChg>
        <pc:inkChg chg="add del mod">
          <ac:chgData name="Sangeeta Sangeeta" userId="0a7c34ad-256e-4e91-9d57-d1394329109a" providerId="ADAL" clId="{59805283-805B-4775-AFE4-0006985D2733}" dt="2021-02-15T14:16:27.436" v="1001"/>
          <ac:inkMkLst>
            <pc:docMk/>
            <pc:sldMk cId="317273652" sldId="891"/>
            <ac:inkMk id="6" creationId="{DDC172C2-CAE7-48AF-A882-BFEE208D5700}"/>
          </ac:inkMkLst>
        </pc:inkChg>
        <pc:inkChg chg="add del">
          <ac:chgData name="Sangeeta Sangeeta" userId="0a7c34ad-256e-4e91-9d57-d1394329109a" providerId="ADAL" clId="{59805283-805B-4775-AFE4-0006985D2733}" dt="2021-02-15T14:16:27.435" v="999"/>
          <ac:inkMkLst>
            <pc:docMk/>
            <pc:sldMk cId="317273652" sldId="891"/>
            <ac:inkMk id="8" creationId="{9B85A5E2-9F8E-443E-83AB-EB3F0DBB8EDC}"/>
          </ac:inkMkLst>
        </pc:inkChg>
      </pc:sldChg>
      <pc:sldChg chg="addSp delSp modSp mod">
        <pc:chgData name="Sangeeta Sangeeta" userId="0a7c34ad-256e-4e91-9d57-d1394329109a" providerId="ADAL" clId="{59805283-805B-4775-AFE4-0006985D2733}" dt="2021-02-15T14:16:48.045" v="1048"/>
        <pc:sldMkLst>
          <pc:docMk/>
          <pc:sldMk cId="461365275" sldId="892"/>
        </pc:sldMkLst>
        <pc:grpChg chg="del mod">
          <ac:chgData name="Sangeeta Sangeeta" userId="0a7c34ad-256e-4e91-9d57-d1394329109a" providerId="ADAL" clId="{59805283-805B-4775-AFE4-0006985D2733}" dt="2021-02-15T13:26:35.827" v="711"/>
          <ac:grpSpMkLst>
            <pc:docMk/>
            <pc:sldMk cId="461365275" sldId="892"/>
            <ac:grpSpMk id="9" creationId="{03EE8D79-44AD-4FA8-AA21-87A04B244827}"/>
          </ac:grpSpMkLst>
        </pc:grpChg>
        <pc:grpChg chg="del mod">
          <ac:chgData name="Sangeeta Sangeeta" userId="0a7c34ad-256e-4e91-9d57-d1394329109a" providerId="ADAL" clId="{59805283-805B-4775-AFE4-0006985D2733}" dt="2021-02-15T13:26:44.936" v="715"/>
          <ac:grpSpMkLst>
            <pc:docMk/>
            <pc:sldMk cId="461365275" sldId="892"/>
            <ac:grpSpMk id="14" creationId="{7DFE6CA3-A0F4-4E88-8DC8-16667C1215D8}"/>
          </ac:grpSpMkLst>
        </pc:grpChg>
        <pc:grpChg chg="del mod">
          <ac:chgData name="Sangeeta Sangeeta" userId="0a7c34ad-256e-4e91-9d57-d1394329109a" providerId="ADAL" clId="{59805283-805B-4775-AFE4-0006985D2733}" dt="2021-02-15T14:16:35.686" v="1014"/>
          <ac:grpSpMkLst>
            <pc:docMk/>
            <pc:sldMk cId="461365275" sldId="892"/>
            <ac:grpSpMk id="18" creationId="{725DCFCF-303B-49B5-9FC5-44FBA5593B4C}"/>
          </ac:grpSpMkLst>
        </pc:grpChg>
        <pc:grpChg chg="del mod">
          <ac:chgData name="Sangeeta Sangeeta" userId="0a7c34ad-256e-4e91-9d57-d1394329109a" providerId="ADAL" clId="{59805283-805B-4775-AFE4-0006985D2733}" dt="2021-02-15T14:16:35.686" v="1017"/>
          <ac:grpSpMkLst>
            <pc:docMk/>
            <pc:sldMk cId="461365275" sldId="892"/>
            <ac:grpSpMk id="21" creationId="{1717A12C-E203-43A3-951B-BB1490F7A45D}"/>
          </ac:grpSpMkLst>
        </pc:grpChg>
        <pc:grpChg chg="del mod">
          <ac:chgData name="Sangeeta Sangeeta" userId="0a7c34ad-256e-4e91-9d57-d1394329109a" providerId="ADAL" clId="{59805283-805B-4775-AFE4-0006985D2733}" dt="2021-02-15T13:27:10.906" v="744"/>
          <ac:grpSpMkLst>
            <pc:docMk/>
            <pc:sldMk cId="461365275" sldId="892"/>
            <ac:grpSpMk id="37" creationId="{F1890FA0-AD6A-4939-A936-CDBBF6F4F1E8}"/>
          </ac:grpSpMkLst>
        </pc:grpChg>
        <pc:grpChg chg="del mod">
          <ac:chgData name="Sangeeta Sangeeta" userId="0a7c34ad-256e-4e91-9d57-d1394329109a" providerId="ADAL" clId="{59805283-805B-4775-AFE4-0006985D2733}" dt="2021-02-15T13:27:10.906" v="744"/>
          <ac:grpSpMkLst>
            <pc:docMk/>
            <pc:sldMk cId="461365275" sldId="892"/>
            <ac:grpSpMk id="38" creationId="{D16823DC-23DB-4EF2-B68B-2608E8996231}"/>
          </ac:grpSpMkLst>
        </pc:grpChg>
        <pc:grpChg chg="del mod">
          <ac:chgData name="Sangeeta Sangeeta" userId="0a7c34ad-256e-4e91-9d57-d1394329109a" providerId="ADAL" clId="{59805283-805B-4775-AFE4-0006985D2733}" dt="2021-02-15T13:27:10.906" v="744"/>
          <ac:grpSpMkLst>
            <pc:docMk/>
            <pc:sldMk cId="461365275" sldId="892"/>
            <ac:grpSpMk id="39" creationId="{7D4850B9-CF08-4888-878F-887C05B47068}"/>
          </ac:grpSpMkLst>
        </pc:grpChg>
        <pc:grpChg chg="del mod">
          <ac:chgData name="Sangeeta Sangeeta" userId="0a7c34ad-256e-4e91-9d57-d1394329109a" providerId="ADAL" clId="{59805283-805B-4775-AFE4-0006985D2733}" dt="2021-02-15T13:27:10.906" v="744"/>
          <ac:grpSpMkLst>
            <pc:docMk/>
            <pc:sldMk cId="461365275" sldId="892"/>
            <ac:grpSpMk id="45" creationId="{7DB7D1B2-129C-4B7E-9D1B-7EE3E9F896A6}"/>
          </ac:grpSpMkLst>
        </pc:grpChg>
        <pc:grpChg chg="del mod">
          <ac:chgData name="Sangeeta Sangeeta" userId="0a7c34ad-256e-4e91-9d57-d1394329109a" providerId="ADAL" clId="{59805283-805B-4775-AFE4-0006985D2733}" dt="2021-02-15T13:27:10.906" v="744"/>
          <ac:grpSpMkLst>
            <pc:docMk/>
            <pc:sldMk cId="461365275" sldId="892"/>
            <ac:grpSpMk id="46" creationId="{212C2766-7D59-40E4-A1F4-3F223F1EAFD9}"/>
          </ac:grpSpMkLst>
        </pc:grpChg>
        <pc:grpChg chg="del mod">
          <ac:chgData name="Sangeeta Sangeeta" userId="0a7c34ad-256e-4e91-9d57-d1394329109a" providerId="ADAL" clId="{59805283-805B-4775-AFE4-0006985D2733}" dt="2021-02-15T13:27:18.910" v="747"/>
          <ac:grpSpMkLst>
            <pc:docMk/>
            <pc:sldMk cId="461365275" sldId="892"/>
            <ac:grpSpMk id="50" creationId="{22E409D8-F0F7-42F6-9EE7-56C7F28AAD4C}"/>
          </ac:grpSpMkLst>
        </pc:grpChg>
        <pc:grpChg chg="del mod">
          <ac:chgData name="Sangeeta Sangeeta" userId="0a7c34ad-256e-4e91-9d57-d1394329109a" providerId="ADAL" clId="{59805283-805B-4775-AFE4-0006985D2733}" dt="2021-02-15T13:27:28.405" v="751"/>
          <ac:grpSpMkLst>
            <pc:docMk/>
            <pc:sldMk cId="461365275" sldId="892"/>
            <ac:grpSpMk id="53" creationId="{CC90CE2A-B537-4591-9ABF-3201D0063D8C}"/>
          </ac:grpSpMkLst>
        </pc:grpChg>
        <pc:grpChg chg="del mod">
          <ac:chgData name="Sangeeta Sangeeta" userId="0a7c34ad-256e-4e91-9d57-d1394329109a" providerId="ADAL" clId="{59805283-805B-4775-AFE4-0006985D2733}" dt="2021-02-15T13:27:31.379" v="753"/>
          <ac:grpSpMkLst>
            <pc:docMk/>
            <pc:sldMk cId="461365275" sldId="892"/>
            <ac:grpSpMk id="57" creationId="{53A1B3EE-EC78-47D9-B075-DBF5EA49BA91}"/>
          </ac:grpSpMkLst>
        </pc:grpChg>
        <pc:grpChg chg="del mod">
          <ac:chgData name="Sangeeta Sangeeta" userId="0a7c34ad-256e-4e91-9d57-d1394329109a" providerId="ADAL" clId="{59805283-805B-4775-AFE4-0006985D2733}" dt="2021-02-15T13:27:34.576" v="755"/>
          <ac:grpSpMkLst>
            <pc:docMk/>
            <pc:sldMk cId="461365275" sldId="892"/>
            <ac:grpSpMk id="59" creationId="{5B5D87D8-5D3C-4DE2-BA55-AC43F666E00F}"/>
          </ac:grpSpMkLst>
        </pc:grpChg>
        <pc:grpChg chg="del mod">
          <ac:chgData name="Sangeeta Sangeeta" userId="0a7c34ad-256e-4e91-9d57-d1394329109a" providerId="ADAL" clId="{59805283-805B-4775-AFE4-0006985D2733}" dt="2021-02-15T14:16:47.159" v="1047"/>
          <ac:grpSpMkLst>
            <pc:docMk/>
            <pc:sldMk cId="461365275" sldId="892"/>
            <ac:grpSpMk id="61" creationId="{062C4CD6-226E-4E67-94F5-56DC9D4CE22F}"/>
          </ac:grpSpMkLst>
        </pc:grpChg>
        <pc:grpChg chg="del mod">
          <ac:chgData name="Sangeeta Sangeeta" userId="0a7c34ad-256e-4e91-9d57-d1394329109a" providerId="ADAL" clId="{59805283-805B-4775-AFE4-0006985D2733}" dt="2021-02-15T14:16:37.476" v="1026"/>
          <ac:grpSpMkLst>
            <pc:docMk/>
            <pc:sldMk cId="461365275" sldId="892"/>
            <ac:grpSpMk id="65" creationId="{CBA70122-AB55-4E36-BA33-4AEC3C95C574}"/>
          </ac:grpSpMkLst>
        </pc:grpChg>
        <pc:inkChg chg="add del">
          <ac:chgData name="Sangeeta Sangeeta" userId="0a7c34ad-256e-4e91-9d57-d1394329109a" providerId="ADAL" clId="{59805283-805B-4775-AFE4-0006985D2733}" dt="2021-02-15T14:16:35.686" v="1016"/>
          <ac:inkMkLst>
            <pc:docMk/>
            <pc:sldMk cId="461365275" sldId="892"/>
            <ac:inkMk id="4" creationId="{25121B79-A0B3-4D18-AFC0-401537B6EA4C}"/>
          </ac:inkMkLst>
        </pc:inkChg>
        <pc:inkChg chg="add del mod">
          <ac:chgData name="Sangeeta Sangeeta" userId="0a7c34ad-256e-4e91-9d57-d1394329109a" providerId="ADAL" clId="{59805283-805B-4775-AFE4-0006985D2733}" dt="2021-02-15T14:16:35.686" v="1014"/>
          <ac:inkMkLst>
            <pc:docMk/>
            <pc:sldMk cId="461365275" sldId="892"/>
            <ac:inkMk id="5" creationId="{49B07C16-0E7F-4A3C-83C2-B2C08C636DD9}"/>
          </ac:inkMkLst>
        </pc:inkChg>
        <pc:inkChg chg="add del mod">
          <ac:chgData name="Sangeeta Sangeeta" userId="0a7c34ad-256e-4e91-9d57-d1394329109a" providerId="ADAL" clId="{59805283-805B-4775-AFE4-0006985D2733}" dt="2021-02-15T14:16:35.686" v="1015"/>
          <ac:inkMkLst>
            <pc:docMk/>
            <pc:sldMk cId="461365275" sldId="892"/>
            <ac:inkMk id="7" creationId="{C44DDBA5-EDB5-4193-A14A-E992A7DF55D7}"/>
          </ac:inkMkLst>
        </pc:inkChg>
        <pc:inkChg chg="add del">
          <ac:chgData name="Sangeeta Sangeeta" userId="0a7c34ad-256e-4e91-9d57-d1394329109a" providerId="ADAL" clId="{59805283-805B-4775-AFE4-0006985D2733}" dt="2021-02-15T14:16:35.686" v="1011"/>
          <ac:inkMkLst>
            <pc:docMk/>
            <pc:sldMk cId="461365275" sldId="892"/>
            <ac:inkMk id="10" creationId="{E6ABD69E-86F9-44AE-8A63-B09A929E3D9C}"/>
          </ac:inkMkLst>
        </pc:inkChg>
        <pc:inkChg chg="add del">
          <ac:chgData name="Sangeeta Sangeeta" userId="0a7c34ad-256e-4e91-9d57-d1394329109a" providerId="ADAL" clId="{59805283-805B-4775-AFE4-0006985D2733}" dt="2021-02-15T14:16:35.686" v="1013"/>
          <ac:inkMkLst>
            <pc:docMk/>
            <pc:sldMk cId="461365275" sldId="892"/>
            <ac:inkMk id="11" creationId="{5A799809-E73D-46A8-BE69-598E7ABD3202}"/>
          </ac:inkMkLst>
        </pc:inkChg>
        <pc:inkChg chg="add del">
          <ac:chgData name="Sangeeta Sangeeta" userId="0a7c34ad-256e-4e91-9d57-d1394329109a" providerId="ADAL" clId="{59805283-805B-4775-AFE4-0006985D2733}" dt="2021-02-15T14:16:35.686" v="1005"/>
          <ac:inkMkLst>
            <pc:docMk/>
            <pc:sldMk cId="461365275" sldId="892"/>
            <ac:inkMk id="12" creationId="{6EF12211-C5E8-4789-A968-F626A2D7A1F4}"/>
          </ac:inkMkLst>
        </pc:inkChg>
        <pc:inkChg chg="add del mod">
          <ac:chgData name="Sangeeta Sangeeta" userId="0a7c34ad-256e-4e91-9d57-d1394329109a" providerId="ADAL" clId="{59805283-805B-4775-AFE4-0006985D2733}" dt="2021-02-15T14:16:35.686" v="1018"/>
          <ac:inkMkLst>
            <pc:docMk/>
            <pc:sldMk cId="461365275" sldId="892"/>
            <ac:inkMk id="13" creationId="{4DCB5B1B-B0C6-4298-AC43-75337126FAD7}"/>
          </ac:inkMkLst>
        </pc:inkChg>
        <pc:inkChg chg="add del">
          <ac:chgData name="Sangeeta Sangeeta" userId="0a7c34ad-256e-4e91-9d57-d1394329109a" providerId="ADAL" clId="{59805283-805B-4775-AFE4-0006985D2733}" dt="2021-02-15T14:16:35.686" v="1004"/>
          <ac:inkMkLst>
            <pc:docMk/>
            <pc:sldMk cId="461365275" sldId="892"/>
            <ac:inkMk id="15" creationId="{342E7F34-E5B1-4E11-9FF2-3C53649E8EEE}"/>
          </ac:inkMkLst>
        </pc:inkChg>
        <pc:inkChg chg="add del mod">
          <ac:chgData name="Sangeeta Sangeeta" userId="0a7c34ad-256e-4e91-9d57-d1394329109a" providerId="ADAL" clId="{59805283-805B-4775-AFE4-0006985D2733}" dt="2021-02-15T14:16:35.686" v="1010"/>
          <ac:inkMkLst>
            <pc:docMk/>
            <pc:sldMk cId="461365275" sldId="892"/>
            <ac:inkMk id="16" creationId="{723530E9-4402-4ED5-B4D3-0E3E90F94C73}"/>
          </ac:inkMkLst>
        </pc:inkChg>
        <pc:inkChg chg="add del mod">
          <ac:chgData name="Sangeeta Sangeeta" userId="0a7c34ad-256e-4e91-9d57-d1394329109a" providerId="ADAL" clId="{59805283-805B-4775-AFE4-0006985D2733}" dt="2021-02-15T14:16:35.686" v="1003"/>
          <ac:inkMkLst>
            <pc:docMk/>
            <pc:sldMk cId="461365275" sldId="892"/>
            <ac:inkMk id="17" creationId="{B68E413F-5466-4A7B-8068-322B40FDAF8D}"/>
          </ac:inkMkLst>
        </pc:inkChg>
        <pc:inkChg chg="add del mod">
          <ac:chgData name="Sangeeta Sangeeta" userId="0a7c34ad-256e-4e91-9d57-d1394329109a" providerId="ADAL" clId="{59805283-805B-4775-AFE4-0006985D2733}" dt="2021-02-15T14:16:35.686" v="1017"/>
          <ac:inkMkLst>
            <pc:docMk/>
            <pc:sldMk cId="461365275" sldId="892"/>
            <ac:inkMk id="19" creationId="{31702E31-0F5A-4134-8A4E-5B1D59417D0F}"/>
          </ac:inkMkLst>
        </pc:inkChg>
        <pc:inkChg chg="add mod">
          <ac:chgData name="Sangeeta Sangeeta" userId="0a7c34ad-256e-4e91-9d57-d1394329109a" providerId="ADAL" clId="{59805283-805B-4775-AFE4-0006985D2733}" dt="2021-02-15T14:16:35.686" v="1017"/>
          <ac:inkMkLst>
            <pc:docMk/>
            <pc:sldMk cId="461365275" sldId="892"/>
            <ac:inkMk id="20" creationId="{A7A106E6-26F9-4731-8234-264119654229}"/>
          </ac:inkMkLst>
        </pc:inkChg>
        <pc:inkChg chg="add del mod">
          <ac:chgData name="Sangeeta Sangeeta" userId="0a7c34ad-256e-4e91-9d57-d1394329109a" providerId="ADAL" clId="{59805283-805B-4775-AFE4-0006985D2733}" dt="2021-02-15T14:16:43.246" v="1032"/>
          <ac:inkMkLst>
            <pc:docMk/>
            <pc:sldMk cId="461365275" sldId="892"/>
            <ac:inkMk id="22" creationId="{79001F3A-03BE-471A-9D3B-B9211FC1DC46}"/>
          </ac:inkMkLst>
        </pc:inkChg>
        <pc:inkChg chg="add del mod">
          <ac:chgData name="Sangeeta Sangeeta" userId="0a7c34ad-256e-4e91-9d57-d1394329109a" providerId="ADAL" clId="{59805283-805B-4775-AFE4-0006985D2733}" dt="2021-02-15T14:16:45.310" v="1046"/>
          <ac:inkMkLst>
            <pc:docMk/>
            <pc:sldMk cId="461365275" sldId="892"/>
            <ac:inkMk id="23" creationId="{6C889F8C-FE3C-4029-A493-E4200B080416}"/>
          </ac:inkMkLst>
        </pc:inkChg>
        <pc:inkChg chg="add del mod">
          <ac:chgData name="Sangeeta Sangeeta" userId="0a7c34ad-256e-4e91-9d57-d1394329109a" providerId="ADAL" clId="{59805283-805B-4775-AFE4-0006985D2733}" dt="2021-02-15T14:16:43.246" v="1036"/>
          <ac:inkMkLst>
            <pc:docMk/>
            <pc:sldMk cId="461365275" sldId="892"/>
            <ac:inkMk id="24" creationId="{62A14340-1121-4E7F-A774-FD1FB6A9973B}"/>
          </ac:inkMkLst>
        </pc:inkChg>
        <pc:inkChg chg="add del mod">
          <ac:chgData name="Sangeeta Sangeeta" userId="0a7c34ad-256e-4e91-9d57-d1394329109a" providerId="ADAL" clId="{59805283-805B-4775-AFE4-0006985D2733}" dt="2021-02-15T14:16:43.246" v="1039"/>
          <ac:inkMkLst>
            <pc:docMk/>
            <pc:sldMk cId="461365275" sldId="892"/>
            <ac:inkMk id="25" creationId="{191C6424-758A-4F2D-9ECB-27735242CD84}"/>
          </ac:inkMkLst>
        </pc:inkChg>
        <pc:inkChg chg="add del mod">
          <ac:chgData name="Sangeeta Sangeeta" userId="0a7c34ad-256e-4e91-9d57-d1394329109a" providerId="ADAL" clId="{59805283-805B-4775-AFE4-0006985D2733}" dt="2021-02-15T14:16:43.246" v="1030"/>
          <ac:inkMkLst>
            <pc:docMk/>
            <pc:sldMk cId="461365275" sldId="892"/>
            <ac:inkMk id="26" creationId="{5AD34EE1-29FF-430B-8B74-D52469B07831}"/>
          </ac:inkMkLst>
        </pc:inkChg>
        <pc:inkChg chg="add del mod">
          <ac:chgData name="Sangeeta Sangeeta" userId="0a7c34ad-256e-4e91-9d57-d1394329109a" providerId="ADAL" clId="{59805283-805B-4775-AFE4-0006985D2733}" dt="2021-02-15T14:16:43.246" v="1031"/>
          <ac:inkMkLst>
            <pc:docMk/>
            <pc:sldMk cId="461365275" sldId="892"/>
            <ac:inkMk id="27" creationId="{B9A014D2-4FF4-4715-BE1B-B2F25EB5B506}"/>
          </ac:inkMkLst>
        </pc:inkChg>
        <pc:inkChg chg="add del mod">
          <ac:chgData name="Sangeeta Sangeeta" userId="0a7c34ad-256e-4e91-9d57-d1394329109a" providerId="ADAL" clId="{59805283-805B-4775-AFE4-0006985D2733}" dt="2021-02-15T14:16:38.373" v="1029"/>
          <ac:inkMkLst>
            <pc:docMk/>
            <pc:sldMk cId="461365275" sldId="892"/>
            <ac:inkMk id="28" creationId="{C8AEF2F8-9BBD-4080-A170-40BC35122ED3}"/>
          </ac:inkMkLst>
        </pc:inkChg>
        <pc:inkChg chg="add del mod">
          <ac:chgData name="Sangeeta Sangeeta" userId="0a7c34ad-256e-4e91-9d57-d1394329109a" providerId="ADAL" clId="{59805283-805B-4775-AFE4-0006985D2733}" dt="2021-02-15T14:16:43.246" v="1038"/>
          <ac:inkMkLst>
            <pc:docMk/>
            <pc:sldMk cId="461365275" sldId="892"/>
            <ac:inkMk id="29" creationId="{E8BBBE6C-83B3-48A6-807F-299CB1E897D4}"/>
          </ac:inkMkLst>
        </pc:inkChg>
        <pc:inkChg chg="add del mod">
          <ac:chgData name="Sangeeta Sangeeta" userId="0a7c34ad-256e-4e91-9d57-d1394329109a" providerId="ADAL" clId="{59805283-805B-4775-AFE4-0006985D2733}" dt="2021-02-15T14:16:43.246" v="1037"/>
          <ac:inkMkLst>
            <pc:docMk/>
            <pc:sldMk cId="461365275" sldId="892"/>
            <ac:inkMk id="30" creationId="{76DCE30A-BB8D-4E44-A082-13F06A5D52A1}"/>
          </ac:inkMkLst>
        </pc:inkChg>
        <pc:inkChg chg="add del mod">
          <ac:chgData name="Sangeeta Sangeeta" userId="0a7c34ad-256e-4e91-9d57-d1394329109a" providerId="ADAL" clId="{59805283-805B-4775-AFE4-0006985D2733}" dt="2021-02-15T14:16:43.246" v="1041"/>
          <ac:inkMkLst>
            <pc:docMk/>
            <pc:sldMk cId="461365275" sldId="892"/>
            <ac:inkMk id="31" creationId="{2E440C36-3077-4338-918A-969B9AD07042}"/>
          </ac:inkMkLst>
        </pc:inkChg>
        <pc:inkChg chg="add del mod">
          <ac:chgData name="Sangeeta Sangeeta" userId="0a7c34ad-256e-4e91-9d57-d1394329109a" providerId="ADAL" clId="{59805283-805B-4775-AFE4-0006985D2733}" dt="2021-02-15T14:16:45.022" v="1045"/>
          <ac:inkMkLst>
            <pc:docMk/>
            <pc:sldMk cId="461365275" sldId="892"/>
            <ac:inkMk id="32" creationId="{3C353DAD-A2E6-42E0-9D68-D57BF24376A5}"/>
          </ac:inkMkLst>
        </pc:inkChg>
        <pc:inkChg chg="add del mod">
          <ac:chgData name="Sangeeta Sangeeta" userId="0a7c34ad-256e-4e91-9d57-d1394329109a" providerId="ADAL" clId="{59805283-805B-4775-AFE4-0006985D2733}" dt="2021-02-15T14:16:44.284" v="1044"/>
          <ac:inkMkLst>
            <pc:docMk/>
            <pc:sldMk cId="461365275" sldId="892"/>
            <ac:inkMk id="33" creationId="{EF29A635-20BE-4F28-B6C4-0922EE0B792A}"/>
          </ac:inkMkLst>
        </pc:inkChg>
        <pc:inkChg chg="add del mod">
          <ac:chgData name="Sangeeta Sangeeta" userId="0a7c34ad-256e-4e91-9d57-d1394329109a" providerId="ADAL" clId="{59805283-805B-4775-AFE4-0006985D2733}" dt="2021-02-15T14:16:43.246" v="1035"/>
          <ac:inkMkLst>
            <pc:docMk/>
            <pc:sldMk cId="461365275" sldId="892"/>
            <ac:inkMk id="34" creationId="{30D298D5-199C-4533-9B89-396B8688F52F}"/>
          </ac:inkMkLst>
        </pc:inkChg>
        <pc:inkChg chg="add del mod">
          <ac:chgData name="Sangeeta Sangeeta" userId="0a7c34ad-256e-4e91-9d57-d1394329109a" providerId="ADAL" clId="{59805283-805B-4775-AFE4-0006985D2733}" dt="2021-02-15T14:16:43.648" v="1043"/>
          <ac:inkMkLst>
            <pc:docMk/>
            <pc:sldMk cId="461365275" sldId="892"/>
            <ac:inkMk id="35" creationId="{FB9EAE34-E84D-432F-80DE-85DA5A0A2F90}"/>
          </ac:inkMkLst>
        </pc:inkChg>
        <pc:inkChg chg="add del mod">
          <ac:chgData name="Sangeeta Sangeeta" userId="0a7c34ad-256e-4e91-9d57-d1394329109a" providerId="ADAL" clId="{59805283-805B-4775-AFE4-0006985D2733}" dt="2021-02-15T14:16:37.476" v="1025"/>
          <ac:inkMkLst>
            <pc:docMk/>
            <pc:sldMk cId="461365275" sldId="892"/>
            <ac:inkMk id="36" creationId="{332050AC-00A9-47CB-95FB-2478CA764EED}"/>
          </ac:inkMkLst>
        </pc:inkChg>
        <pc:inkChg chg="add del mod">
          <ac:chgData name="Sangeeta Sangeeta" userId="0a7c34ad-256e-4e91-9d57-d1394329109a" providerId="ADAL" clId="{59805283-805B-4775-AFE4-0006985D2733}" dt="2021-02-15T14:16:37.476" v="1024"/>
          <ac:inkMkLst>
            <pc:docMk/>
            <pc:sldMk cId="461365275" sldId="892"/>
            <ac:inkMk id="40" creationId="{B5F02901-3E94-48D6-8ECD-AA49890CCF69}"/>
          </ac:inkMkLst>
        </pc:inkChg>
        <pc:inkChg chg="add del mod">
          <ac:chgData name="Sangeeta Sangeeta" userId="0a7c34ad-256e-4e91-9d57-d1394329109a" providerId="ADAL" clId="{59805283-805B-4775-AFE4-0006985D2733}" dt="2021-02-15T14:16:35.686" v="1020"/>
          <ac:inkMkLst>
            <pc:docMk/>
            <pc:sldMk cId="461365275" sldId="892"/>
            <ac:inkMk id="41" creationId="{5A3D5692-5301-440C-A7B4-8C29FF7D1123}"/>
          </ac:inkMkLst>
        </pc:inkChg>
        <pc:inkChg chg="add del mod">
          <ac:chgData name="Sangeeta Sangeeta" userId="0a7c34ad-256e-4e91-9d57-d1394329109a" providerId="ADAL" clId="{59805283-805B-4775-AFE4-0006985D2733}" dt="2021-02-15T14:16:35.686" v="1007"/>
          <ac:inkMkLst>
            <pc:docMk/>
            <pc:sldMk cId="461365275" sldId="892"/>
            <ac:inkMk id="42" creationId="{46B127BA-113A-48D2-A9AF-D2922D0371D8}"/>
          </ac:inkMkLst>
        </pc:inkChg>
        <pc:inkChg chg="add del mod">
          <ac:chgData name="Sangeeta Sangeeta" userId="0a7c34ad-256e-4e91-9d57-d1394329109a" providerId="ADAL" clId="{59805283-805B-4775-AFE4-0006985D2733}" dt="2021-02-15T14:16:38.373" v="1028"/>
          <ac:inkMkLst>
            <pc:docMk/>
            <pc:sldMk cId="461365275" sldId="892"/>
            <ac:inkMk id="43" creationId="{1B9BA0F4-F4AE-4E3B-BDB9-F5B43D84B607}"/>
          </ac:inkMkLst>
        </pc:inkChg>
        <pc:inkChg chg="add del mod">
          <ac:chgData name="Sangeeta Sangeeta" userId="0a7c34ad-256e-4e91-9d57-d1394329109a" providerId="ADAL" clId="{59805283-805B-4775-AFE4-0006985D2733}" dt="2021-02-15T14:16:35.686" v="1019"/>
          <ac:inkMkLst>
            <pc:docMk/>
            <pc:sldMk cId="461365275" sldId="892"/>
            <ac:inkMk id="44" creationId="{FEE1FA9D-EBB7-4A57-BABC-BA102A7738E4}"/>
          </ac:inkMkLst>
        </pc:inkChg>
        <pc:inkChg chg="add del mod">
          <ac:chgData name="Sangeeta Sangeeta" userId="0a7c34ad-256e-4e91-9d57-d1394329109a" providerId="ADAL" clId="{59805283-805B-4775-AFE4-0006985D2733}" dt="2021-02-15T14:16:35.686" v="1021"/>
          <ac:inkMkLst>
            <pc:docMk/>
            <pc:sldMk cId="461365275" sldId="892"/>
            <ac:inkMk id="47" creationId="{C82CBEB5-A22A-49A4-90A6-3793F1589CE8}"/>
          </ac:inkMkLst>
        </pc:inkChg>
        <pc:inkChg chg="add del mod">
          <ac:chgData name="Sangeeta Sangeeta" userId="0a7c34ad-256e-4e91-9d57-d1394329109a" providerId="ADAL" clId="{59805283-805B-4775-AFE4-0006985D2733}" dt="2021-02-15T14:16:43.246" v="1040"/>
          <ac:inkMkLst>
            <pc:docMk/>
            <pc:sldMk cId="461365275" sldId="892"/>
            <ac:inkMk id="48" creationId="{5EB0A063-86F8-46B8-9262-21D5A83F25D1}"/>
          </ac:inkMkLst>
        </pc:inkChg>
        <pc:inkChg chg="add del mod">
          <ac:chgData name="Sangeeta Sangeeta" userId="0a7c34ad-256e-4e91-9d57-d1394329109a" providerId="ADAL" clId="{59805283-805B-4775-AFE4-0006985D2733}" dt="2021-02-15T14:16:48.045" v="1048"/>
          <ac:inkMkLst>
            <pc:docMk/>
            <pc:sldMk cId="461365275" sldId="892"/>
            <ac:inkMk id="49" creationId="{3DF96956-81FD-49DE-88D9-822F9DD15E0C}"/>
          </ac:inkMkLst>
        </pc:inkChg>
        <pc:inkChg chg="add del mod">
          <ac:chgData name="Sangeeta Sangeeta" userId="0a7c34ad-256e-4e91-9d57-d1394329109a" providerId="ADAL" clId="{59805283-805B-4775-AFE4-0006985D2733}" dt="2021-02-15T14:16:47.159" v="1047"/>
          <ac:inkMkLst>
            <pc:docMk/>
            <pc:sldMk cId="461365275" sldId="892"/>
            <ac:inkMk id="51" creationId="{F69EAC66-37C9-406F-9F8B-30E3057464E2}"/>
          </ac:inkMkLst>
        </pc:inkChg>
        <pc:inkChg chg="add del mod">
          <ac:chgData name="Sangeeta Sangeeta" userId="0a7c34ad-256e-4e91-9d57-d1394329109a" providerId="ADAL" clId="{59805283-805B-4775-AFE4-0006985D2733}" dt="2021-02-15T14:16:35.686" v="1012"/>
          <ac:inkMkLst>
            <pc:docMk/>
            <pc:sldMk cId="461365275" sldId="892"/>
            <ac:inkMk id="52" creationId="{02FAAF15-EF13-43FE-9E11-2681BEE6214D}"/>
          </ac:inkMkLst>
        </pc:inkChg>
        <pc:inkChg chg="add del">
          <ac:chgData name="Sangeeta Sangeeta" userId="0a7c34ad-256e-4e91-9d57-d1394329109a" providerId="ADAL" clId="{59805283-805B-4775-AFE4-0006985D2733}" dt="2021-02-15T14:16:43.246" v="1033"/>
          <ac:inkMkLst>
            <pc:docMk/>
            <pc:sldMk cId="461365275" sldId="892"/>
            <ac:inkMk id="54" creationId="{BCCA1959-30BA-4B44-8521-1F3918BB3D31}"/>
          </ac:inkMkLst>
        </pc:inkChg>
        <pc:inkChg chg="add del mod">
          <ac:chgData name="Sangeeta Sangeeta" userId="0a7c34ad-256e-4e91-9d57-d1394329109a" providerId="ADAL" clId="{59805283-805B-4775-AFE4-0006985D2733}" dt="2021-02-15T14:16:36.817" v="1023"/>
          <ac:inkMkLst>
            <pc:docMk/>
            <pc:sldMk cId="461365275" sldId="892"/>
            <ac:inkMk id="55" creationId="{498C5000-77DA-4D2F-BE8F-C6CCCD49C640}"/>
          </ac:inkMkLst>
        </pc:inkChg>
        <pc:inkChg chg="add del mod">
          <ac:chgData name="Sangeeta Sangeeta" userId="0a7c34ad-256e-4e91-9d57-d1394329109a" providerId="ADAL" clId="{59805283-805B-4775-AFE4-0006985D2733}" dt="2021-02-15T14:16:36.817" v="1022"/>
          <ac:inkMkLst>
            <pc:docMk/>
            <pc:sldMk cId="461365275" sldId="892"/>
            <ac:inkMk id="56" creationId="{BF1B7781-07F4-47E5-AC90-E0BBDB7A04CB}"/>
          </ac:inkMkLst>
        </pc:inkChg>
        <pc:inkChg chg="add del mod">
          <ac:chgData name="Sangeeta Sangeeta" userId="0a7c34ad-256e-4e91-9d57-d1394329109a" providerId="ADAL" clId="{59805283-805B-4775-AFE4-0006985D2733}" dt="2021-02-15T14:16:35.686" v="1006"/>
          <ac:inkMkLst>
            <pc:docMk/>
            <pc:sldMk cId="461365275" sldId="892"/>
            <ac:inkMk id="58" creationId="{A4E9ECF1-F54B-46F2-AF50-025B2E7F7DA7}"/>
          </ac:inkMkLst>
        </pc:inkChg>
        <pc:inkChg chg="add del mod">
          <ac:chgData name="Sangeeta Sangeeta" userId="0a7c34ad-256e-4e91-9d57-d1394329109a" providerId="ADAL" clId="{59805283-805B-4775-AFE4-0006985D2733}" dt="2021-02-15T14:16:35.686" v="1009"/>
          <ac:inkMkLst>
            <pc:docMk/>
            <pc:sldMk cId="461365275" sldId="892"/>
            <ac:inkMk id="60" creationId="{FD551E76-4019-4416-9B18-EBD247F59A0C}"/>
          </ac:inkMkLst>
        </pc:inkChg>
        <pc:inkChg chg="add del mod">
          <ac:chgData name="Sangeeta Sangeeta" userId="0a7c34ad-256e-4e91-9d57-d1394329109a" providerId="ADAL" clId="{59805283-805B-4775-AFE4-0006985D2733}" dt="2021-02-15T14:16:35.686" v="1008"/>
          <ac:inkMkLst>
            <pc:docMk/>
            <pc:sldMk cId="461365275" sldId="892"/>
            <ac:inkMk id="62" creationId="{446318DC-C1CA-4D04-817A-429F649F2148}"/>
          </ac:inkMkLst>
        </pc:inkChg>
        <pc:inkChg chg="add del mod">
          <ac:chgData name="Sangeeta Sangeeta" userId="0a7c34ad-256e-4e91-9d57-d1394329109a" providerId="ADAL" clId="{59805283-805B-4775-AFE4-0006985D2733}" dt="2021-02-15T14:16:38.373" v="1027"/>
          <ac:inkMkLst>
            <pc:docMk/>
            <pc:sldMk cId="461365275" sldId="892"/>
            <ac:inkMk id="63" creationId="{55B09C2E-B746-4A47-A2C0-87FE225A716A}"/>
          </ac:inkMkLst>
        </pc:inkChg>
        <pc:inkChg chg="add del mod">
          <ac:chgData name="Sangeeta Sangeeta" userId="0a7c34ad-256e-4e91-9d57-d1394329109a" providerId="ADAL" clId="{59805283-805B-4775-AFE4-0006985D2733}" dt="2021-02-15T14:16:37.476" v="1026"/>
          <ac:inkMkLst>
            <pc:docMk/>
            <pc:sldMk cId="461365275" sldId="892"/>
            <ac:inkMk id="64" creationId="{5C64E222-59A5-4982-A738-81A1C77551F4}"/>
          </ac:inkMkLst>
        </pc:inkChg>
      </pc:sldChg>
      <pc:sldChg chg="addSp delSp modSp mod">
        <pc:chgData name="Sangeeta Sangeeta" userId="0a7c34ad-256e-4e91-9d57-d1394329109a" providerId="ADAL" clId="{59805283-805B-4775-AFE4-0006985D2733}" dt="2021-02-15T14:16:56.382" v="1063"/>
        <pc:sldMkLst>
          <pc:docMk/>
          <pc:sldMk cId="3293744019" sldId="893"/>
        </pc:sldMkLst>
        <pc:grpChg chg="del mod">
          <ac:chgData name="Sangeeta Sangeeta" userId="0a7c34ad-256e-4e91-9d57-d1394329109a" providerId="ADAL" clId="{59805283-805B-4775-AFE4-0006985D2733}" dt="2021-02-15T14:16:56.382" v="1062"/>
          <ac:grpSpMkLst>
            <pc:docMk/>
            <pc:sldMk cId="3293744019" sldId="893"/>
            <ac:grpSpMk id="7" creationId="{DCABD02C-3793-4CB6-88FF-7152AF54A2FE}"/>
          </ac:grpSpMkLst>
        </pc:grpChg>
        <pc:grpChg chg="del mod">
          <ac:chgData name="Sangeeta Sangeeta" userId="0a7c34ad-256e-4e91-9d57-d1394329109a" providerId="ADAL" clId="{59805283-805B-4775-AFE4-0006985D2733}" dt="2021-02-15T13:28:30.033" v="776"/>
          <ac:grpSpMkLst>
            <pc:docMk/>
            <pc:sldMk cId="3293744019" sldId="893"/>
            <ac:grpSpMk id="15" creationId="{D4247798-D53E-44DD-8F58-240051B54D8B}"/>
          </ac:grpSpMkLst>
        </pc:grpChg>
        <pc:grpChg chg="del mod">
          <ac:chgData name="Sangeeta Sangeeta" userId="0a7c34ad-256e-4e91-9d57-d1394329109a" providerId="ADAL" clId="{59805283-805B-4775-AFE4-0006985D2733}" dt="2021-02-15T13:28:35.035" v="778"/>
          <ac:grpSpMkLst>
            <pc:docMk/>
            <pc:sldMk cId="3293744019" sldId="893"/>
            <ac:grpSpMk id="20" creationId="{A3C1185A-9286-4D17-B3C7-561C86FB30CB}"/>
          </ac:grpSpMkLst>
        </pc:grpChg>
        <pc:grpChg chg="del mod">
          <ac:chgData name="Sangeeta Sangeeta" userId="0a7c34ad-256e-4e91-9d57-d1394329109a" providerId="ADAL" clId="{59805283-805B-4775-AFE4-0006985D2733}" dt="2021-02-15T14:16:55.422" v="1060"/>
          <ac:grpSpMkLst>
            <pc:docMk/>
            <pc:sldMk cId="3293744019" sldId="893"/>
            <ac:grpSpMk id="22" creationId="{26B483E1-17DB-4991-BF59-D58F7914B8B5}"/>
          </ac:grpSpMkLst>
        </pc:grpChg>
        <pc:inkChg chg="add del">
          <ac:chgData name="Sangeeta Sangeeta" userId="0a7c34ad-256e-4e91-9d57-d1394329109a" providerId="ADAL" clId="{59805283-805B-4775-AFE4-0006985D2733}" dt="2021-02-15T14:16:55.422" v="1058"/>
          <ac:inkMkLst>
            <pc:docMk/>
            <pc:sldMk cId="3293744019" sldId="893"/>
            <ac:inkMk id="2" creationId="{B44685F6-0664-4AEB-B446-C52C8761FFD3}"/>
          </ac:inkMkLst>
        </pc:inkChg>
        <pc:inkChg chg="add del mod">
          <ac:chgData name="Sangeeta Sangeeta" userId="0a7c34ad-256e-4e91-9d57-d1394329109a" providerId="ADAL" clId="{59805283-805B-4775-AFE4-0006985D2733}" dt="2021-02-15T14:16:56.382" v="1063"/>
          <ac:inkMkLst>
            <pc:docMk/>
            <pc:sldMk cId="3293744019" sldId="893"/>
            <ac:inkMk id="4" creationId="{A5D019F7-E2CA-4DD7-9899-965F2BADAB46}"/>
          </ac:inkMkLst>
        </pc:inkChg>
        <pc:inkChg chg="add del mod">
          <ac:chgData name="Sangeeta Sangeeta" userId="0a7c34ad-256e-4e91-9d57-d1394329109a" providerId="ADAL" clId="{59805283-805B-4775-AFE4-0006985D2733}" dt="2021-02-15T14:16:56.382" v="1062"/>
          <ac:inkMkLst>
            <pc:docMk/>
            <pc:sldMk cId="3293744019" sldId="893"/>
            <ac:inkMk id="5" creationId="{B30D7D04-47B9-49F6-A970-1CFD31BB903B}"/>
          </ac:inkMkLst>
        </pc:inkChg>
        <pc:inkChg chg="add del">
          <ac:chgData name="Sangeeta Sangeeta" userId="0a7c34ad-256e-4e91-9d57-d1394329109a" providerId="ADAL" clId="{59805283-805B-4775-AFE4-0006985D2733}" dt="2021-02-15T14:16:55.422" v="1059"/>
          <ac:inkMkLst>
            <pc:docMk/>
            <pc:sldMk cId="3293744019" sldId="893"/>
            <ac:inkMk id="8" creationId="{8E8F55C2-A4EB-486E-A1A3-C34C6F77094F}"/>
          </ac:inkMkLst>
        </pc:inkChg>
        <pc:inkChg chg="add del">
          <ac:chgData name="Sangeeta Sangeeta" userId="0a7c34ad-256e-4e91-9d57-d1394329109a" providerId="ADAL" clId="{59805283-805B-4775-AFE4-0006985D2733}" dt="2021-02-15T14:16:55.422" v="1055"/>
          <ac:inkMkLst>
            <pc:docMk/>
            <pc:sldMk cId="3293744019" sldId="893"/>
            <ac:inkMk id="9" creationId="{325DE9F6-13DF-4E9B-BD91-BB4AC616286E}"/>
          </ac:inkMkLst>
        </pc:inkChg>
        <pc:inkChg chg="add del mod">
          <ac:chgData name="Sangeeta Sangeeta" userId="0a7c34ad-256e-4e91-9d57-d1394329109a" providerId="ADAL" clId="{59805283-805B-4775-AFE4-0006985D2733}" dt="2021-02-15T14:16:55.422" v="1049"/>
          <ac:inkMkLst>
            <pc:docMk/>
            <pc:sldMk cId="3293744019" sldId="893"/>
            <ac:inkMk id="10" creationId="{BD6A28D9-592B-4C58-B6F1-3F678B015B53}"/>
          </ac:inkMkLst>
        </pc:inkChg>
        <pc:inkChg chg="add del mod">
          <ac:chgData name="Sangeeta Sangeeta" userId="0a7c34ad-256e-4e91-9d57-d1394329109a" providerId="ADAL" clId="{59805283-805B-4775-AFE4-0006985D2733}" dt="2021-02-15T14:16:55.422" v="1060"/>
          <ac:inkMkLst>
            <pc:docMk/>
            <pc:sldMk cId="3293744019" sldId="893"/>
            <ac:inkMk id="11" creationId="{98558BBF-1E6E-4473-BF34-1A2DBA9BF34F}"/>
          </ac:inkMkLst>
        </pc:inkChg>
        <pc:inkChg chg="add del mod">
          <ac:chgData name="Sangeeta Sangeeta" userId="0a7c34ad-256e-4e91-9d57-d1394329109a" providerId="ADAL" clId="{59805283-805B-4775-AFE4-0006985D2733}" dt="2021-02-15T14:16:55.422" v="1051"/>
          <ac:inkMkLst>
            <pc:docMk/>
            <pc:sldMk cId="3293744019" sldId="893"/>
            <ac:inkMk id="12" creationId="{6961A5E8-B403-405C-ADF1-D8B9C542725A}"/>
          </ac:inkMkLst>
        </pc:inkChg>
        <pc:inkChg chg="add del mod">
          <ac:chgData name="Sangeeta Sangeeta" userId="0a7c34ad-256e-4e91-9d57-d1394329109a" providerId="ADAL" clId="{59805283-805B-4775-AFE4-0006985D2733}" dt="2021-02-15T14:16:55.422" v="1061"/>
          <ac:inkMkLst>
            <pc:docMk/>
            <pc:sldMk cId="3293744019" sldId="893"/>
            <ac:inkMk id="13" creationId="{0D2149A5-51B4-4611-8C0E-203CEE68686F}"/>
          </ac:inkMkLst>
        </pc:inkChg>
        <pc:inkChg chg="add del mod">
          <ac:chgData name="Sangeeta Sangeeta" userId="0a7c34ad-256e-4e91-9d57-d1394329109a" providerId="ADAL" clId="{59805283-805B-4775-AFE4-0006985D2733}" dt="2021-02-15T14:16:55.422" v="1057"/>
          <ac:inkMkLst>
            <pc:docMk/>
            <pc:sldMk cId="3293744019" sldId="893"/>
            <ac:inkMk id="14" creationId="{050182B2-03F6-44D5-A660-8A7A2EA855BE}"/>
          </ac:inkMkLst>
        </pc:inkChg>
        <pc:inkChg chg="add del mod">
          <ac:chgData name="Sangeeta Sangeeta" userId="0a7c34ad-256e-4e91-9d57-d1394329109a" providerId="ADAL" clId="{59805283-805B-4775-AFE4-0006985D2733}" dt="2021-02-15T14:16:55.422" v="1050"/>
          <ac:inkMkLst>
            <pc:docMk/>
            <pc:sldMk cId="3293744019" sldId="893"/>
            <ac:inkMk id="16" creationId="{2C85A5E1-8062-42DB-B0E5-3DCB9416C55A}"/>
          </ac:inkMkLst>
        </pc:inkChg>
        <pc:inkChg chg="add del mod">
          <ac:chgData name="Sangeeta Sangeeta" userId="0a7c34ad-256e-4e91-9d57-d1394329109a" providerId="ADAL" clId="{59805283-805B-4775-AFE4-0006985D2733}" dt="2021-02-15T14:16:55.422" v="1053"/>
          <ac:inkMkLst>
            <pc:docMk/>
            <pc:sldMk cId="3293744019" sldId="893"/>
            <ac:inkMk id="17" creationId="{13113D52-9920-43A8-813B-0C20611BC59E}"/>
          </ac:inkMkLst>
        </pc:inkChg>
        <pc:inkChg chg="add del mod">
          <ac:chgData name="Sangeeta Sangeeta" userId="0a7c34ad-256e-4e91-9d57-d1394329109a" providerId="ADAL" clId="{59805283-805B-4775-AFE4-0006985D2733}" dt="2021-02-15T14:16:55.422" v="1056"/>
          <ac:inkMkLst>
            <pc:docMk/>
            <pc:sldMk cId="3293744019" sldId="893"/>
            <ac:inkMk id="18" creationId="{95F630C9-0890-4488-A970-B675A87C34CD}"/>
          </ac:inkMkLst>
        </pc:inkChg>
        <pc:inkChg chg="add del mod">
          <ac:chgData name="Sangeeta Sangeeta" userId="0a7c34ad-256e-4e91-9d57-d1394329109a" providerId="ADAL" clId="{59805283-805B-4775-AFE4-0006985D2733}" dt="2021-02-15T14:16:55.422" v="1054"/>
          <ac:inkMkLst>
            <pc:docMk/>
            <pc:sldMk cId="3293744019" sldId="893"/>
            <ac:inkMk id="19" creationId="{0044EAD1-CB3E-489D-8D22-012077EAACDF}"/>
          </ac:inkMkLst>
        </pc:inkChg>
        <pc:inkChg chg="add del mod">
          <ac:chgData name="Sangeeta Sangeeta" userId="0a7c34ad-256e-4e91-9d57-d1394329109a" providerId="ADAL" clId="{59805283-805B-4775-AFE4-0006985D2733}" dt="2021-02-15T14:16:55.422" v="1052"/>
          <ac:inkMkLst>
            <pc:docMk/>
            <pc:sldMk cId="3293744019" sldId="893"/>
            <ac:inkMk id="21" creationId="{4DC3BCAD-F9D7-4B19-B401-2564888FA3DC}"/>
          </ac:inkMkLst>
        </pc:inkChg>
      </pc:sldChg>
      <pc:sldChg chg="addSp delSp modSp mod">
        <pc:chgData name="Sangeeta Sangeeta" userId="0a7c34ad-256e-4e91-9d57-d1394329109a" providerId="ADAL" clId="{59805283-805B-4775-AFE4-0006985D2733}" dt="2021-02-15T14:17:02.997" v="1070"/>
        <pc:sldMkLst>
          <pc:docMk/>
          <pc:sldMk cId="421631457" sldId="895"/>
        </pc:sldMkLst>
        <pc:grpChg chg="del mod">
          <ac:chgData name="Sangeeta Sangeeta" userId="0a7c34ad-256e-4e91-9d57-d1394329109a" providerId="ADAL" clId="{59805283-805B-4775-AFE4-0006985D2733}" dt="2021-02-15T14:17:02.453" v="1069"/>
          <ac:grpSpMkLst>
            <pc:docMk/>
            <pc:sldMk cId="421631457" sldId="895"/>
            <ac:grpSpMk id="14" creationId="{AE32794A-2D9C-458F-9146-ECC37DBCC7F5}"/>
          </ac:grpSpMkLst>
        </pc:grpChg>
        <pc:inkChg chg="add del">
          <ac:chgData name="Sangeeta Sangeeta" userId="0a7c34ad-256e-4e91-9d57-d1394329109a" providerId="ADAL" clId="{59805283-805B-4775-AFE4-0006985D2733}" dt="2021-02-15T14:17:02.449" v="1065"/>
          <ac:inkMkLst>
            <pc:docMk/>
            <pc:sldMk cId="421631457" sldId="895"/>
            <ac:inkMk id="4" creationId="{742041CC-3CBD-4FCC-9194-1C09AE9694AA}"/>
          </ac:inkMkLst>
        </pc:inkChg>
        <pc:inkChg chg="add del">
          <ac:chgData name="Sangeeta Sangeeta" userId="0a7c34ad-256e-4e91-9d57-d1394329109a" providerId="ADAL" clId="{59805283-805B-4775-AFE4-0006985D2733}" dt="2021-02-15T14:17:02.448" v="1064"/>
          <ac:inkMkLst>
            <pc:docMk/>
            <pc:sldMk cId="421631457" sldId="895"/>
            <ac:inkMk id="6" creationId="{31FDBD31-D232-4274-B272-55DB858E2E20}"/>
          </ac:inkMkLst>
        </pc:inkChg>
        <pc:inkChg chg="add del">
          <ac:chgData name="Sangeeta Sangeeta" userId="0a7c34ad-256e-4e91-9d57-d1394329109a" providerId="ADAL" clId="{59805283-805B-4775-AFE4-0006985D2733}" dt="2021-02-15T14:17:02.450" v="1066"/>
          <ac:inkMkLst>
            <pc:docMk/>
            <pc:sldMk cId="421631457" sldId="895"/>
            <ac:inkMk id="9" creationId="{33CF7C90-C658-4F0B-89EB-92F2FEE8CC25}"/>
          </ac:inkMkLst>
        </pc:inkChg>
        <pc:inkChg chg="add del mod">
          <ac:chgData name="Sangeeta Sangeeta" userId="0a7c34ad-256e-4e91-9d57-d1394329109a" providerId="ADAL" clId="{59805283-805B-4775-AFE4-0006985D2733}" dt="2021-02-15T14:17:02.453" v="1068"/>
          <ac:inkMkLst>
            <pc:docMk/>
            <pc:sldMk cId="421631457" sldId="895"/>
            <ac:inkMk id="10" creationId="{E7CAF5DE-DB59-4F77-96D5-B35D2FD87890}"/>
          </ac:inkMkLst>
        </pc:inkChg>
        <pc:inkChg chg="add del mod">
          <ac:chgData name="Sangeeta Sangeeta" userId="0a7c34ad-256e-4e91-9d57-d1394329109a" providerId="ADAL" clId="{59805283-805B-4775-AFE4-0006985D2733}" dt="2021-02-15T14:17:02.453" v="1069"/>
          <ac:inkMkLst>
            <pc:docMk/>
            <pc:sldMk cId="421631457" sldId="895"/>
            <ac:inkMk id="11" creationId="{1BACD417-BFC7-4F7B-9908-734412DA7DDE}"/>
          </ac:inkMkLst>
        </pc:inkChg>
        <pc:inkChg chg="add del mod">
          <ac:chgData name="Sangeeta Sangeeta" userId="0a7c34ad-256e-4e91-9d57-d1394329109a" providerId="ADAL" clId="{59805283-805B-4775-AFE4-0006985D2733}" dt="2021-02-15T14:17:02.451" v="1067"/>
          <ac:inkMkLst>
            <pc:docMk/>
            <pc:sldMk cId="421631457" sldId="895"/>
            <ac:inkMk id="12" creationId="{1830293C-F138-4F6C-8867-19ECCEE60B4D}"/>
          </ac:inkMkLst>
        </pc:inkChg>
        <pc:inkChg chg="add del mod">
          <ac:chgData name="Sangeeta Sangeeta" userId="0a7c34ad-256e-4e91-9d57-d1394329109a" providerId="ADAL" clId="{59805283-805B-4775-AFE4-0006985D2733}" dt="2021-02-15T14:17:02.997" v="1070"/>
          <ac:inkMkLst>
            <pc:docMk/>
            <pc:sldMk cId="421631457" sldId="895"/>
            <ac:inkMk id="13" creationId="{638B03A6-E99B-4932-9D43-B5AB39E7958B}"/>
          </ac:inkMkLst>
        </pc:inkChg>
        <pc:inkChg chg="add">
          <ac:chgData name="Sangeeta Sangeeta" userId="0a7c34ad-256e-4e91-9d57-d1394329109a" providerId="ADAL" clId="{59805283-805B-4775-AFE4-0006985D2733}" dt="2021-02-15T13:29:05.375" v="787" actId="9405"/>
          <ac:inkMkLst>
            <pc:docMk/>
            <pc:sldMk cId="421631457" sldId="895"/>
            <ac:inkMk id="15" creationId="{4EAB76B3-144E-4B42-B0A6-21F794B83F07}"/>
          </ac:inkMkLst>
        </pc:inkChg>
      </pc:sldChg>
      <pc:sldChg chg="addSp delSp modSp mod">
        <pc:chgData name="Sangeeta Sangeeta" userId="0a7c34ad-256e-4e91-9d57-d1394329109a" providerId="ADAL" clId="{59805283-805B-4775-AFE4-0006985D2733}" dt="2021-02-15T14:17:06.511" v="1073"/>
        <pc:sldMkLst>
          <pc:docMk/>
          <pc:sldMk cId="233373559" sldId="896"/>
        </pc:sldMkLst>
        <pc:grpChg chg="del mod">
          <ac:chgData name="Sangeeta Sangeeta" userId="0a7c34ad-256e-4e91-9d57-d1394329109a" providerId="ADAL" clId="{59805283-805B-4775-AFE4-0006985D2733}" dt="2021-02-15T14:17:06.233" v="1071"/>
          <ac:grpSpMkLst>
            <pc:docMk/>
            <pc:sldMk cId="233373559" sldId="896"/>
            <ac:grpSpMk id="10" creationId="{0877D344-A434-4E0F-8448-80CFCDE3529A}"/>
          </ac:grpSpMkLst>
        </pc:grpChg>
        <pc:inkChg chg="add del">
          <ac:chgData name="Sangeeta Sangeeta" userId="0a7c34ad-256e-4e91-9d57-d1394329109a" providerId="ADAL" clId="{59805283-805B-4775-AFE4-0006985D2733}" dt="2021-02-15T14:17:06.511" v="1073"/>
          <ac:inkMkLst>
            <pc:docMk/>
            <pc:sldMk cId="233373559" sldId="896"/>
            <ac:inkMk id="4" creationId="{81571248-0396-4FAC-AAFE-18B9B0E93C0F}"/>
          </ac:inkMkLst>
        </pc:inkChg>
        <pc:inkChg chg="add del mod">
          <ac:chgData name="Sangeeta Sangeeta" userId="0a7c34ad-256e-4e91-9d57-d1394329109a" providerId="ADAL" clId="{59805283-805B-4775-AFE4-0006985D2733}" dt="2021-02-15T14:17:06.233" v="1072"/>
          <ac:inkMkLst>
            <pc:docMk/>
            <pc:sldMk cId="233373559" sldId="896"/>
            <ac:inkMk id="7" creationId="{E8E72F46-FCF0-45D2-A5C6-B4BB977A60AE}"/>
          </ac:inkMkLst>
        </pc:inkChg>
        <pc:inkChg chg="add del mod">
          <ac:chgData name="Sangeeta Sangeeta" userId="0a7c34ad-256e-4e91-9d57-d1394329109a" providerId="ADAL" clId="{59805283-805B-4775-AFE4-0006985D2733}" dt="2021-02-15T14:17:06.233" v="1071"/>
          <ac:inkMkLst>
            <pc:docMk/>
            <pc:sldMk cId="233373559" sldId="896"/>
            <ac:inkMk id="9" creationId="{CF7A0128-9107-42D0-8058-467F9C02A558}"/>
          </ac:inkMkLst>
        </pc:inkChg>
      </pc:sldChg>
      <pc:sldChg chg="addSp delSp modSp mod">
        <pc:chgData name="Sangeeta Sangeeta" userId="0a7c34ad-256e-4e91-9d57-d1394329109a" providerId="ADAL" clId="{59805283-805B-4775-AFE4-0006985D2733}" dt="2021-02-15T14:17:21.292" v="1135"/>
        <pc:sldMkLst>
          <pc:docMk/>
          <pc:sldMk cId="56356852" sldId="899"/>
        </pc:sldMkLst>
        <pc:spChg chg="add mod">
          <ac:chgData name="Sangeeta Sangeeta" userId="0a7c34ad-256e-4e91-9d57-d1394329109a" providerId="ADAL" clId="{59805283-805B-4775-AFE4-0006985D2733}" dt="2021-02-04T12:44:16.148" v="92"/>
          <ac:spMkLst>
            <pc:docMk/>
            <pc:sldMk cId="56356852" sldId="899"/>
            <ac:spMk id="9" creationId="{6630AF8E-CF15-49A8-B8D9-ABB89ECE9972}"/>
          </ac:spMkLst>
        </pc:spChg>
        <pc:grpChg chg="del mod">
          <ac:chgData name="Sangeeta Sangeeta" userId="0a7c34ad-256e-4e91-9d57-d1394329109a" providerId="ADAL" clId="{59805283-805B-4775-AFE4-0006985D2733}" dt="2021-02-15T13:30:37.365" v="798"/>
          <ac:grpSpMkLst>
            <pc:docMk/>
            <pc:sldMk cId="56356852" sldId="899"/>
            <ac:grpSpMk id="12" creationId="{7B4B61D9-78B6-4A9F-81C4-DFC7B9153186}"/>
          </ac:grpSpMkLst>
        </pc:grpChg>
        <pc:grpChg chg="del mod">
          <ac:chgData name="Sangeeta Sangeeta" userId="0a7c34ad-256e-4e91-9d57-d1394329109a" providerId="ADAL" clId="{59805283-805B-4775-AFE4-0006985D2733}" dt="2021-02-15T13:30:39.506" v="800"/>
          <ac:grpSpMkLst>
            <pc:docMk/>
            <pc:sldMk cId="56356852" sldId="899"/>
            <ac:grpSpMk id="15" creationId="{538D12FB-D026-4950-8DCB-8F14855FDE7B}"/>
          </ac:grpSpMkLst>
        </pc:grpChg>
        <pc:grpChg chg="del mod">
          <ac:chgData name="Sangeeta Sangeeta" userId="0a7c34ad-256e-4e91-9d57-d1394329109a" providerId="ADAL" clId="{59805283-805B-4775-AFE4-0006985D2733}" dt="2021-02-15T13:30:43.519" v="802"/>
          <ac:grpSpMkLst>
            <pc:docMk/>
            <pc:sldMk cId="56356852" sldId="899"/>
            <ac:grpSpMk id="17" creationId="{52C7E280-A7F3-46D0-8AC5-146FA523396E}"/>
          </ac:grpSpMkLst>
        </pc:grpChg>
        <pc:grpChg chg="del mod">
          <ac:chgData name="Sangeeta Sangeeta" userId="0a7c34ad-256e-4e91-9d57-d1394329109a" providerId="ADAL" clId="{59805283-805B-4775-AFE4-0006985D2733}" dt="2021-02-15T13:30:46.688" v="806"/>
          <ac:grpSpMkLst>
            <pc:docMk/>
            <pc:sldMk cId="56356852" sldId="899"/>
            <ac:grpSpMk id="19" creationId="{056F6F27-72E3-4943-A682-18CA9DAB2AD8}"/>
          </ac:grpSpMkLst>
        </pc:grpChg>
        <pc:grpChg chg="del mod">
          <ac:chgData name="Sangeeta Sangeeta" userId="0a7c34ad-256e-4e91-9d57-d1394329109a" providerId="ADAL" clId="{59805283-805B-4775-AFE4-0006985D2733}" dt="2021-02-15T14:17:14.859" v="1081"/>
          <ac:grpSpMkLst>
            <pc:docMk/>
            <pc:sldMk cId="56356852" sldId="899"/>
            <ac:grpSpMk id="23" creationId="{FA94B7F3-B5D2-4E15-8A41-3CCE641BFAA5}"/>
          </ac:grpSpMkLst>
        </pc:grpChg>
        <pc:grpChg chg="del mod">
          <ac:chgData name="Sangeeta Sangeeta" userId="0a7c34ad-256e-4e91-9d57-d1394329109a" providerId="ADAL" clId="{59805283-805B-4775-AFE4-0006985D2733}" dt="2021-02-15T13:30:51.359" v="808"/>
          <ac:grpSpMkLst>
            <pc:docMk/>
            <pc:sldMk cId="56356852" sldId="899"/>
            <ac:grpSpMk id="24" creationId="{980AEF28-045B-43FB-8CA0-AFAD5925F9D0}"/>
          </ac:grpSpMkLst>
        </pc:grpChg>
        <pc:grpChg chg="del mod">
          <ac:chgData name="Sangeeta Sangeeta" userId="0a7c34ad-256e-4e91-9d57-d1394329109a" providerId="ADAL" clId="{59805283-805B-4775-AFE4-0006985D2733}" dt="2021-02-15T13:31:08.298" v="828"/>
          <ac:grpSpMkLst>
            <pc:docMk/>
            <pc:sldMk cId="56356852" sldId="899"/>
            <ac:grpSpMk id="26" creationId="{76C44B8B-B9E9-483D-850F-4462F13474F8}"/>
          </ac:grpSpMkLst>
        </pc:grpChg>
        <pc:grpChg chg="del mod">
          <ac:chgData name="Sangeeta Sangeeta" userId="0a7c34ad-256e-4e91-9d57-d1394329109a" providerId="ADAL" clId="{59805283-805B-4775-AFE4-0006985D2733}" dt="2021-02-15T13:31:08.298" v="828"/>
          <ac:grpSpMkLst>
            <pc:docMk/>
            <pc:sldMk cId="56356852" sldId="899"/>
            <ac:grpSpMk id="44" creationId="{90117A94-C527-4DC9-B5C0-34F37DC5338E}"/>
          </ac:grpSpMkLst>
        </pc:grpChg>
        <pc:grpChg chg="del mod">
          <ac:chgData name="Sangeeta Sangeeta" userId="0a7c34ad-256e-4e91-9d57-d1394329109a" providerId="ADAL" clId="{59805283-805B-4775-AFE4-0006985D2733}" dt="2021-02-15T13:31:12.070" v="830"/>
          <ac:grpSpMkLst>
            <pc:docMk/>
            <pc:sldMk cId="56356852" sldId="899"/>
            <ac:grpSpMk id="46" creationId="{F30824C3-32A8-42ED-A00F-F8F0B6EF99B4}"/>
          </ac:grpSpMkLst>
        </pc:grpChg>
        <pc:grpChg chg="del mod">
          <ac:chgData name="Sangeeta Sangeeta" userId="0a7c34ad-256e-4e91-9d57-d1394329109a" providerId="ADAL" clId="{59805283-805B-4775-AFE4-0006985D2733}" dt="2021-02-15T14:17:14.859" v="1104"/>
          <ac:grpSpMkLst>
            <pc:docMk/>
            <pc:sldMk cId="56356852" sldId="899"/>
            <ac:grpSpMk id="48" creationId="{CFCA57A9-DF6A-42CF-988D-3EB025662ED3}"/>
          </ac:grpSpMkLst>
        </pc:grpChg>
        <pc:grpChg chg="del mod">
          <ac:chgData name="Sangeeta Sangeeta" userId="0a7c34ad-256e-4e91-9d57-d1394329109a" providerId="ADAL" clId="{59805283-805B-4775-AFE4-0006985D2733}" dt="2021-02-15T14:17:14.859" v="1092"/>
          <ac:grpSpMkLst>
            <pc:docMk/>
            <pc:sldMk cId="56356852" sldId="899"/>
            <ac:grpSpMk id="52" creationId="{F2A9926B-E2C7-46DA-B2C9-516650608905}"/>
          </ac:grpSpMkLst>
        </pc:grpChg>
        <pc:grpChg chg="del mod">
          <ac:chgData name="Sangeeta Sangeeta" userId="0a7c34ad-256e-4e91-9d57-d1394329109a" providerId="ADAL" clId="{59805283-805B-4775-AFE4-0006985D2733}" dt="2021-02-15T14:17:18.067" v="1108"/>
          <ac:grpSpMkLst>
            <pc:docMk/>
            <pc:sldMk cId="56356852" sldId="899"/>
            <ac:grpSpMk id="58" creationId="{6E6691C9-EE25-43B5-918A-16CFD257C74C}"/>
          </ac:grpSpMkLst>
        </pc:grpChg>
        <pc:grpChg chg="del mod">
          <ac:chgData name="Sangeeta Sangeeta" userId="0a7c34ad-256e-4e91-9d57-d1394329109a" providerId="ADAL" clId="{59805283-805B-4775-AFE4-0006985D2733}" dt="2021-02-15T14:17:18.067" v="1113"/>
          <ac:grpSpMkLst>
            <pc:docMk/>
            <pc:sldMk cId="56356852" sldId="899"/>
            <ac:grpSpMk id="59" creationId="{B0E07218-9424-4C3C-923F-2CA2C523A0DF}"/>
          </ac:grpSpMkLst>
        </pc:grpChg>
        <pc:grpChg chg="del mod">
          <ac:chgData name="Sangeeta Sangeeta" userId="0a7c34ad-256e-4e91-9d57-d1394329109a" providerId="ADAL" clId="{59805283-805B-4775-AFE4-0006985D2733}" dt="2021-02-15T14:17:20.388" v="1131"/>
          <ac:grpSpMkLst>
            <pc:docMk/>
            <pc:sldMk cId="56356852" sldId="899"/>
            <ac:grpSpMk id="73" creationId="{5BCBB198-A95B-4FF2-B0D1-F8AA4D90CAD6}"/>
          </ac:grpSpMkLst>
        </pc:grpChg>
        <pc:grpChg chg="del mod">
          <ac:chgData name="Sangeeta Sangeeta" userId="0a7c34ad-256e-4e91-9d57-d1394329109a" providerId="ADAL" clId="{59805283-805B-4775-AFE4-0006985D2733}" dt="2021-02-15T14:17:18.067" v="1123"/>
          <ac:grpSpMkLst>
            <pc:docMk/>
            <pc:sldMk cId="56356852" sldId="899"/>
            <ac:grpSpMk id="74" creationId="{D36AF634-B599-4BBF-808E-09981D68F345}"/>
          </ac:grpSpMkLst>
        </pc:grpChg>
        <pc:grpChg chg="del mod">
          <ac:chgData name="Sangeeta Sangeeta" userId="0a7c34ad-256e-4e91-9d57-d1394329109a" providerId="ADAL" clId="{59805283-805B-4775-AFE4-0006985D2733}" dt="2021-02-15T14:17:18.815" v="1126"/>
          <ac:grpSpMkLst>
            <pc:docMk/>
            <pc:sldMk cId="56356852" sldId="899"/>
            <ac:grpSpMk id="75" creationId="{C054B5A0-1049-41F5-AFCB-28C3799ECCE9}"/>
          </ac:grpSpMkLst>
        </pc:grpChg>
        <pc:grpChg chg="del mod">
          <ac:chgData name="Sangeeta Sangeeta" userId="0a7c34ad-256e-4e91-9d57-d1394329109a" providerId="ADAL" clId="{59805283-805B-4775-AFE4-0006985D2733}" dt="2021-02-15T14:17:18.067" v="1115"/>
          <ac:grpSpMkLst>
            <pc:docMk/>
            <pc:sldMk cId="56356852" sldId="899"/>
            <ac:grpSpMk id="76" creationId="{457CDB90-14CB-49FE-9FE9-89632822C677}"/>
          </ac:grpSpMkLst>
        </pc:grpChg>
        <pc:grpChg chg="del mod">
          <ac:chgData name="Sangeeta Sangeeta" userId="0a7c34ad-256e-4e91-9d57-d1394329109a" providerId="ADAL" clId="{59805283-805B-4775-AFE4-0006985D2733}" dt="2021-02-15T14:17:18.067" v="1116"/>
          <ac:grpSpMkLst>
            <pc:docMk/>
            <pc:sldMk cId="56356852" sldId="899"/>
            <ac:grpSpMk id="80" creationId="{E8651847-A3C5-4643-83E8-2BF4B6B8B1D7}"/>
          </ac:grpSpMkLst>
        </pc:grpChg>
        <pc:grpChg chg="del mod">
          <ac:chgData name="Sangeeta Sangeeta" userId="0a7c34ad-256e-4e91-9d57-d1394329109a" providerId="ADAL" clId="{59805283-805B-4775-AFE4-0006985D2733}" dt="2021-02-15T13:31:42.706" v="865"/>
          <ac:grpSpMkLst>
            <pc:docMk/>
            <pc:sldMk cId="56356852" sldId="899"/>
            <ac:grpSpMk id="83" creationId="{429AB9F9-8E36-47EA-88A4-C8529F2E85C9}"/>
          </ac:grpSpMkLst>
        </pc:grpChg>
        <pc:grpChg chg="del mod">
          <ac:chgData name="Sangeeta Sangeeta" userId="0a7c34ad-256e-4e91-9d57-d1394329109a" providerId="ADAL" clId="{59805283-805B-4775-AFE4-0006985D2733}" dt="2021-02-15T13:31:46.051" v="870"/>
          <ac:grpSpMkLst>
            <pc:docMk/>
            <pc:sldMk cId="56356852" sldId="899"/>
            <ac:grpSpMk id="87" creationId="{A0FB9D5E-6E06-4E76-AE5B-BE431C1FD04E}"/>
          </ac:grpSpMkLst>
        </pc:grpChg>
        <pc:grpChg chg="del mod">
          <ac:chgData name="Sangeeta Sangeeta" userId="0a7c34ad-256e-4e91-9d57-d1394329109a" providerId="ADAL" clId="{59805283-805B-4775-AFE4-0006985D2733}" dt="2021-02-15T14:17:18.067" v="1119"/>
          <ac:grpSpMkLst>
            <pc:docMk/>
            <pc:sldMk cId="56356852" sldId="899"/>
            <ac:grpSpMk id="88" creationId="{2834664A-BEBB-4D6B-A139-DFF3CBC32760}"/>
          </ac:grpSpMkLst>
        </pc:grpChg>
        <pc:grpChg chg="del mod">
          <ac:chgData name="Sangeeta Sangeeta" userId="0a7c34ad-256e-4e91-9d57-d1394329109a" providerId="ADAL" clId="{59805283-805B-4775-AFE4-0006985D2733}" dt="2021-02-15T14:17:20.388" v="1133"/>
          <ac:grpSpMkLst>
            <pc:docMk/>
            <pc:sldMk cId="56356852" sldId="899"/>
            <ac:grpSpMk id="93" creationId="{D4F0D4AD-E602-4319-A65F-43181C2F112A}"/>
          </ac:grpSpMkLst>
        </pc:grpChg>
        <pc:grpChg chg="del mod">
          <ac:chgData name="Sangeeta Sangeeta" userId="0a7c34ad-256e-4e91-9d57-d1394329109a" providerId="ADAL" clId="{59805283-805B-4775-AFE4-0006985D2733}" dt="2021-02-15T14:17:18.067" v="1114"/>
          <ac:grpSpMkLst>
            <pc:docMk/>
            <pc:sldMk cId="56356852" sldId="899"/>
            <ac:grpSpMk id="94" creationId="{3CE80EEF-4CBD-41CC-9220-82AE87ECDF26}"/>
          </ac:grpSpMkLst>
        </pc:grpChg>
        <pc:inkChg chg="add del">
          <ac:chgData name="Sangeeta Sangeeta" userId="0a7c34ad-256e-4e91-9d57-d1394329109a" providerId="ADAL" clId="{59805283-805B-4775-AFE4-0006985D2733}" dt="2021-02-15T14:17:10.623" v="1078"/>
          <ac:inkMkLst>
            <pc:docMk/>
            <pc:sldMk cId="56356852" sldId="899"/>
            <ac:inkMk id="4" creationId="{7AE47473-C235-499E-A07C-0FEE6585F51F}"/>
          </ac:inkMkLst>
        </pc:inkChg>
        <pc:inkChg chg="add del">
          <ac:chgData name="Sangeeta Sangeeta" userId="0a7c34ad-256e-4e91-9d57-d1394329109a" providerId="ADAL" clId="{59805283-805B-4775-AFE4-0006985D2733}" dt="2021-02-15T14:17:14.859" v="1102"/>
          <ac:inkMkLst>
            <pc:docMk/>
            <pc:sldMk cId="56356852" sldId="899"/>
            <ac:inkMk id="6" creationId="{D1D5D61C-4BA1-4B10-8D4A-8F2FC5F49B0D}"/>
          </ac:inkMkLst>
        </pc:inkChg>
        <pc:inkChg chg="add del mod">
          <ac:chgData name="Sangeeta Sangeeta" userId="0a7c34ad-256e-4e91-9d57-d1394329109a" providerId="ADAL" clId="{59805283-805B-4775-AFE4-0006985D2733}" dt="2021-02-15T14:17:14.859" v="1083"/>
          <ac:inkMkLst>
            <pc:docMk/>
            <pc:sldMk cId="56356852" sldId="899"/>
            <ac:inkMk id="7" creationId="{B89A028D-5CDE-4FCF-9732-C6BB1D5D334D}"/>
          </ac:inkMkLst>
        </pc:inkChg>
        <pc:inkChg chg="add del mod">
          <ac:chgData name="Sangeeta Sangeeta" userId="0a7c34ad-256e-4e91-9d57-d1394329109a" providerId="ADAL" clId="{59805283-805B-4775-AFE4-0006985D2733}" dt="2021-02-15T14:17:14.859" v="1099"/>
          <ac:inkMkLst>
            <pc:docMk/>
            <pc:sldMk cId="56356852" sldId="899"/>
            <ac:inkMk id="11" creationId="{7869AC46-7465-4733-8EF0-881CE0563620}"/>
          </ac:inkMkLst>
        </pc:inkChg>
        <pc:inkChg chg="add del mod">
          <ac:chgData name="Sangeeta Sangeeta" userId="0a7c34ad-256e-4e91-9d57-d1394329109a" providerId="ADAL" clId="{59805283-805B-4775-AFE4-0006985D2733}" dt="2021-02-15T14:17:14.859" v="1090"/>
          <ac:inkMkLst>
            <pc:docMk/>
            <pc:sldMk cId="56356852" sldId="899"/>
            <ac:inkMk id="14" creationId="{1A5ABDCB-8E3F-4EBE-B402-38ED29A64722}"/>
          </ac:inkMkLst>
        </pc:inkChg>
        <pc:inkChg chg="add del mod">
          <ac:chgData name="Sangeeta Sangeeta" userId="0a7c34ad-256e-4e91-9d57-d1394329109a" providerId="ADAL" clId="{59805283-805B-4775-AFE4-0006985D2733}" dt="2021-02-15T14:17:14.859" v="1085"/>
          <ac:inkMkLst>
            <pc:docMk/>
            <pc:sldMk cId="56356852" sldId="899"/>
            <ac:inkMk id="16" creationId="{CB6F936B-E189-4210-80D0-95E8B60CD7F9}"/>
          </ac:inkMkLst>
        </pc:inkChg>
        <pc:inkChg chg="add del mod">
          <ac:chgData name="Sangeeta Sangeeta" userId="0a7c34ad-256e-4e91-9d57-d1394329109a" providerId="ADAL" clId="{59805283-805B-4775-AFE4-0006985D2733}" dt="2021-02-15T14:17:14.859" v="1082"/>
          <ac:inkMkLst>
            <pc:docMk/>
            <pc:sldMk cId="56356852" sldId="899"/>
            <ac:inkMk id="18" creationId="{7CED9D92-2BE6-4EF7-A0EC-F26D8774B860}"/>
          </ac:inkMkLst>
        </pc:inkChg>
        <pc:inkChg chg="add mod">
          <ac:chgData name="Sangeeta Sangeeta" userId="0a7c34ad-256e-4e91-9d57-d1394329109a" providerId="ADAL" clId="{59805283-805B-4775-AFE4-0006985D2733}" dt="2021-02-15T13:31:12.070" v="830"/>
          <ac:inkMkLst>
            <pc:docMk/>
            <pc:sldMk cId="56356852" sldId="899"/>
            <ac:inkMk id="20" creationId="{7CF166CC-F730-4B4A-A399-6D0357768892}"/>
          </ac:inkMkLst>
        </pc:inkChg>
        <pc:inkChg chg="add del mod">
          <ac:chgData name="Sangeeta Sangeeta" userId="0a7c34ad-256e-4e91-9d57-d1394329109a" providerId="ADAL" clId="{59805283-805B-4775-AFE4-0006985D2733}" dt="2021-02-15T14:17:14.859" v="1081"/>
          <ac:inkMkLst>
            <pc:docMk/>
            <pc:sldMk cId="56356852" sldId="899"/>
            <ac:inkMk id="21" creationId="{AFF38D93-064F-4C76-BAF3-6CB14FC5B0E5}"/>
          </ac:inkMkLst>
        </pc:inkChg>
        <pc:inkChg chg="add del mod">
          <ac:chgData name="Sangeeta Sangeeta" userId="0a7c34ad-256e-4e91-9d57-d1394329109a" providerId="ADAL" clId="{59805283-805B-4775-AFE4-0006985D2733}" dt="2021-02-15T14:17:14.859" v="1094"/>
          <ac:inkMkLst>
            <pc:docMk/>
            <pc:sldMk cId="56356852" sldId="899"/>
            <ac:inkMk id="22" creationId="{B4A407CB-CCAB-4384-A737-D4B5E6E51426}"/>
          </ac:inkMkLst>
        </pc:inkChg>
        <pc:inkChg chg="add del mod">
          <ac:chgData name="Sangeeta Sangeeta" userId="0a7c34ad-256e-4e91-9d57-d1394329109a" providerId="ADAL" clId="{59805283-805B-4775-AFE4-0006985D2733}" dt="2021-02-15T14:17:10.623" v="1076"/>
          <ac:inkMkLst>
            <pc:docMk/>
            <pc:sldMk cId="56356852" sldId="899"/>
            <ac:inkMk id="25" creationId="{AA58E279-AD33-40ED-8A39-7CE53914F098}"/>
          </ac:inkMkLst>
        </pc:inkChg>
        <pc:inkChg chg="add del mod">
          <ac:chgData name="Sangeeta Sangeeta" userId="0a7c34ad-256e-4e91-9d57-d1394329109a" providerId="ADAL" clId="{59805283-805B-4775-AFE4-0006985D2733}" dt="2021-02-15T14:17:14.859" v="1101"/>
          <ac:inkMkLst>
            <pc:docMk/>
            <pc:sldMk cId="56356852" sldId="899"/>
            <ac:inkMk id="27" creationId="{D032303F-3163-4CF0-962B-E50CD4BC6502}"/>
          </ac:inkMkLst>
        </pc:inkChg>
        <pc:inkChg chg="add del mod">
          <ac:chgData name="Sangeeta Sangeeta" userId="0a7c34ad-256e-4e91-9d57-d1394329109a" providerId="ADAL" clId="{59805283-805B-4775-AFE4-0006985D2733}" dt="2021-02-15T14:17:14.859" v="1089"/>
          <ac:inkMkLst>
            <pc:docMk/>
            <pc:sldMk cId="56356852" sldId="899"/>
            <ac:inkMk id="28" creationId="{1484107B-5DE7-4F11-8E6F-057C874C73A3}"/>
          </ac:inkMkLst>
        </pc:inkChg>
        <pc:inkChg chg="add del mod">
          <ac:chgData name="Sangeeta Sangeeta" userId="0a7c34ad-256e-4e91-9d57-d1394329109a" providerId="ADAL" clId="{59805283-805B-4775-AFE4-0006985D2733}" dt="2021-02-15T14:17:14.859" v="1096"/>
          <ac:inkMkLst>
            <pc:docMk/>
            <pc:sldMk cId="56356852" sldId="899"/>
            <ac:inkMk id="29" creationId="{FD2B9D05-3A48-4E80-9080-0EB223EF2587}"/>
          </ac:inkMkLst>
        </pc:inkChg>
        <pc:inkChg chg="add del mod">
          <ac:chgData name="Sangeeta Sangeeta" userId="0a7c34ad-256e-4e91-9d57-d1394329109a" providerId="ADAL" clId="{59805283-805B-4775-AFE4-0006985D2733}" dt="2021-02-15T14:17:14.859" v="1093"/>
          <ac:inkMkLst>
            <pc:docMk/>
            <pc:sldMk cId="56356852" sldId="899"/>
            <ac:inkMk id="30" creationId="{19061C9F-B511-4228-9727-4D8CFB97F575}"/>
          </ac:inkMkLst>
        </pc:inkChg>
        <pc:inkChg chg="add del mod">
          <ac:chgData name="Sangeeta Sangeeta" userId="0a7c34ad-256e-4e91-9d57-d1394329109a" providerId="ADAL" clId="{59805283-805B-4775-AFE4-0006985D2733}" dt="2021-02-15T14:17:14.859" v="1088"/>
          <ac:inkMkLst>
            <pc:docMk/>
            <pc:sldMk cId="56356852" sldId="899"/>
            <ac:inkMk id="31" creationId="{DE993D34-90C1-44F6-BFA1-6BFA597C6F24}"/>
          </ac:inkMkLst>
        </pc:inkChg>
        <pc:inkChg chg="add del mod">
          <ac:chgData name="Sangeeta Sangeeta" userId="0a7c34ad-256e-4e91-9d57-d1394329109a" providerId="ADAL" clId="{59805283-805B-4775-AFE4-0006985D2733}" dt="2021-02-15T14:17:14.859" v="1086"/>
          <ac:inkMkLst>
            <pc:docMk/>
            <pc:sldMk cId="56356852" sldId="899"/>
            <ac:inkMk id="32" creationId="{332D9711-BDB0-4080-9BDD-41EF96AF04E4}"/>
          </ac:inkMkLst>
        </pc:inkChg>
        <pc:inkChg chg="add del mod">
          <ac:chgData name="Sangeeta Sangeeta" userId="0a7c34ad-256e-4e91-9d57-d1394329109a" providerId="ADAL" clId="{59805283-805B-4775-AFE4-0006985D2733}" dt="2021-02-15T14:17:14.859" v="1097"/>
          <ac:inkMkLst>
            <pc:docMk/>
            <pc:sldMk cId="56356852" sldId="899"/>
            <ac:inkMk id="33" creationId="{562EBD8B-068E-446B-82F4-CF20CB007A7D}"/>
          </ac:inkMkLst>
        </pc:inkChg>
        <pc:inkChg chg="add del mod">
          <ac:chgData name="Sangeeta Sangeeta" userId="0a7c34ad-256e-4e91-9d57-d1394329109a" providerId="ADAL" clId="{59805283-805B-4775-AFE4-0006985D2733}" dt="2021-02-15T14:17:14.859" v="1087"/>
          <ac:inkMkLst>
            <pc:docMk/>
            <pc:sldMk cId="56356852" sldId="899"/>
            <ac:inkMk id="34" creationId="{FE2F5B64-F3AD-4073-815C-00EF76757A16}"/>
          </ac:inkMkLst>
        </pc:inkChg>
        <pc:inkChg chg="add del mod">
          <ac:chgData name="Sangeeta Sangeeta" userId="0a7c34ad-256e-4e91-9d57-d1394329109a" providerId="ADAL" clId="{59805283-805B-4775-AFE4-0006985D2733}" dt="2021-02-15T14:17:14.859" v="1103"/>
          <ac:inkMkLst>
            <pc:docMk/>
            <pc:sldMk cId="56356852" sldId="899"/>
            <ac:inkMk id="35" creationId="{7A0EDC44-DE57-44EC-91E4-B657AA5AD98F}"/>
          </ac:inkMkLst>
        </pc:inkChg>
        <pc:inkChg chg="add del mod">
          <ac:chgData name="Sangeeta Sangeeta" userId="0a7c34ad-256e-4e91-9d57-d1394329109a" providerId="ADAL" clId="{59805283-805B-4775-AFE4-0006985D2733}" dt="2021-02-15T14:17:14.859" v="1098"/>
          <ac:inkMkLst>
            <pc:docMk/>
            <pc:sldMk cId="56356852" sldId="899"/>
            <ac:inkMk id="36" creationId="{BCE9139A-8174-42B6-8379-9529EF0D2A66}"/>
          </ac:inkMkLst>
        </pc:inkChg>
        <pc:inkChg chg="add del mod">
          <ac:chgData name="Sangeeta Sangeeta" userId="0a7c34ad-256e-4e91-9d57-d1394329109a" providerId="ADAL" clId="{59805283-805B-4775-AFE4-0006985D2733}" dt="2021-02-15T14:17:14.859" v="1080"/>
          <ac:inkMkLst>
            <pc:docMk/>
            <pc:sldMk cId="56356852" sldId="899"/>
            <ac:inkMk id="37" creationId="{9ECBC1AB-9B28-4E10-8524-8C6D77374DFD}"/>
          </ac:inkMkLst>
        </pc:inkChg>
        <pc:inkChg chg="add del mod">
          <ac:chgData name="Sangeeta Sangeeta" userId="0a7c34ad-256e-4e91-9d57-d1394329109a" providerId="ADAL" clId="{59805283-805B-4775-AFE4-0006985D2733}" dt="2021-02-15T14:17:14.859" v="1100"/>
          <ac:inkMkLst>
            <pc:docMk/>
            <pc:sldMk cId="56356852" sldId="899"/>
            <ac:inkMk id="38" creationId="{3FB573BB-086D-4DE8-8EF2-CA03AF0573B6}"/>
          </ac:inkMkLst>
        </pc:inkChg>
        <pc:inkChg chg="add del mod">
          <ac:chgData name="Sangeeta Sangeeta" userId="0a7c34ad-256e-4e91-9d57-d1394329109a" providerId="ADAL" clId="{59805283-805B-4775-AFE4-0006985D2733}" dt="2021-02-15T14:17:10.623" v="1079"/>
          <ac:inkMkLst>
            <pc:docMk/>
            <pc:sldMk cId="56356852" sldId="899"/>
            <ac:inkMk id="39" creationId="{53E0BF8E-254B-459A-B5D4-114FCD5BF81B}"/>
          </ac:inkMkLst>
        </pc:inkChg>
        <pc:inkChg chg="add del mod">
          <ac:chgData name="Sangeeta Sangeeta" userId="0a7c34ad-256e-4e91-9d57-d1394329109a" providerId="ADAL" clId="{59805283-805B-4775-AFE4-0006985D2733}" dt="2021-02-15T14:17:14.859" v="1105"/>
          <ac:inkMkLst>
            <pc:docMk/>
            <pc:sldMk cId="56356852" sldId="899"/>
            <ac:inkMk id="40" creationId="{09EF9725-F376-4790-A9E9-C9FABB066169}"/>
          </ac:inkMkLst>
        </pc:inkChg>
        <pc:inkChg chg="add del mod">
          <ac:chgData name="Sangeeta Sangeeta" userId="0a7c34ad-256e-4e91-9d57-d1394329109a" providerId="ADAL" clId="{59805283-805B-4775-AFE4-0006985D2733}" dt="2021-02-15T14:17:14.859" v="1104"/>
          <ac:inkMkLst>
            <pc:docMk/>
            <pc:sldMk cId="56356852" sldId="899"/>
            <ac:inkMk id="41" creationId="{73DFCCC6-EDE3-456A-A6B3-DA7F2C211C4E}"/>
          </ac:inkMkLst>
        </pc:inkChg>
        <pc:inkChg chg="add del mod">
          <ac:chgData name="Sangeeta Sangeeta" userId="0a7c34ad-256e-4e91-9d57-d1394329109a" providerId="ADAL" clId="{59805283-805B-4775-AFE4-0006985D2733}" dt="2021-02-15T14:17:14.859" v="1091"/>
          <ac:inkMkLst>
            <pc:docMk/>
            <pc:sldMk cId="56356852" sldId="899"/>
            <ac:inkMk id="42" creationId="{39A3833D-A3E6-405F-9E16-1F38FC3337A5}"/>
          </ac:inkMkLst>
        </pc:inkChg>
        <pc:inkChg chg="add del mod">
          <ac:chgData name="Sangeeta Sangeeta" userId="0a7c34ad-256e-4e91-9d57-d1394329109a" providerId="ADAL" clId="{59805283-805B-4775-AFE4-0006985D2733}" dt="2021-02-15T14:17:10.623" v="1077"/>
          <ac:inkMkLst>
            <pc:docMk/>
            <pc:sldMk cId="56356852" sldId="899"/>
            <ac:inkMk id="43" creationId="{E0EDD65F-13AC-45B7-84E3-645AEDAFAA25}"/>
          </ac:inkMkLst>
        </pc:inkChg>
        <pc:inkChg chg="add del mod">
          <ac:chgData name="Sangeeta Sangeeta" userId="0a7c34ad-256e-4e91-9d57-d1394329109a" providerId="ADAL" clId="{59805283-805B-4775-AFE4-0006985D2733}" dt="2021-02-15T14:17:10.623" v="1075"/>
          <ac:inkMkLst>
            <pc:docMk/>
            <pc:sldMk cId="56356852" sldId="899"/>
            <ac:inkMk id="45" creationId="{B4E7E6CB-9BAE-454F-8A15-592BE182228D}"/>
          </ac:inkMkLst>
        </pc:inkChg>
        <pc:inkChg chg="add del mod">
          <ac:chgData name="Sangeeta Sangeeta" userId="0a7c34ad-256e-4e91-9d57-d1394329109a" providerId="ADAL" clId="{59805283-805B-4775-AFE4-0006985D2733}" dt="2021-02-15T14:17:10.623" v="1074"/>
          <ac:inkMkLst>
            <pc:docMk/>
            <pc:sldMk cId="56356852" sldId="899"/>
            <ac:inkMk id="47" creationId="{85472E5F-5CE2-4474-B1EE-1D9356A82FF9}"/>
          </ac:inkMkLst>
        </pc:inkChg>
        <pc:inkChg chg="add del">
          <ac:chgData name="Sangeeta Sangeeta" userId="0a7c34ad-256e-4e91-9d57-d1394329109a" providerId="ADAL" clId="{59805283-805B-4775-AFE4-0006985D2733}" dt="2021-02-15T14:17:14.859" v="1084"/>
          <ac:inkMkLst>
            <pc:docMk/>
            <pc:sldMk cId="56356852" sldId="899"/>
            <ac:inkMk id="49" creationId="{4AC8668A-27FF-4131-B25F-AF80AFEF52EE}"/>
          </ac:inkMkLst>
        </pc:inkChg>
        <pc:inkChg chg="add del mod">
          <ac:chgData name="Sangeeta Sangeeta" userId="0a7c34ad-256e-4e91-9d57-d1394329109a" providerId="ADAL" clId="{59805283-805B-4775-AFE4-0006985D2733}" dt="2021-02-15T14:17:14.859" v="1095"/>
          <ac:inkMkLst>
            <pc:docMk/>
            <pc:sldMk cId="56356852" sldId="899"/>
            <ac:inkMk id="50" creationId="{455B2CB6-7920-499E-B62F-FD5A560424EB}"/>
          </ac:inkMkLst>
        </pc:inkChg>
        <pc:inkChg chg="add del mod">
          <ac:chgData name="Sangeeta Sangeeta" userId="0a7c34ad-256e-4e91-9d57-d1394329109a" providerId="ADAL" clId="{59805283-805B-4775-AFE4-0006985D2733}" dt="2021-02-15T14:17:14.859" v="1092"/>
          <ac:inkMkLst>
            <pc:docMk/>
            <pc:sldMk cId="56356852" sldId="899"/>
            <ac:inkMk id="51" creationId="{68DD29AE-B801-4211-A7D9-2A083C8C6B74}"/>
          </ac:inkMkLst>
        </pc:inkChg>
        <pc:inkChg chg="add del mod">
          <ac:chgData name="Sangeeta Sangeeta" userId="0a7c34ad-256e-4e91-9d57-d1394329109a" providerId="ADAL" clId="{59805283-805B-4775-AFE4-0006985D2733}" dt="2021-02-15T14:17:18.067" v="1118"/>
          <ac:inkMkLst>
            <pc:docMk/>
            <pc:sldMk cId="56356852" sldId="899"/>
            <ac:inkMk id="53" creationId="{FA2953B4-4750-4B2D-A5FC-EDAD25F24D01}"/>
          </ac:inkMkLst>
        </pc:inkChg>
        <pc:inkChg chg="add del mod">
          <ac:chgData name="Sangeeta Sangeeta" userId="0a7c34ad-256e-4e91-9d57-d1394329109a" providerId="ADAL" clId="{59805283-805B-4775-AFE4-0006985D2733}" dt="2021-02-15T14:17:18.067" v="1107"/>
          <ac:inkMkLst>
            <pc:docMk/>
            <pc:sldMk cId="56356852" sldId="899"/>
            <ac:inkMk id="54" creationId="{3BFAD291-2B7E-4F1D-9EE1-596D540484CB}"/>
          </ac:inkMkLst>
        </pc:inkChg>
        <pc:inkChg chg="add del mod">
          <ac:chgData name="Sangeeta Sangeeta" userId="0a7c34ad-256e-4e91-9d57-d1394329109a" providerId="ADAL" clId="{59805283-805B-4775-AFE4-0006985D2733}" dt="2021-02-15T14:17:18.067" v="1108"/>
          <ac:inkMkLst>
            <pc:docMk/>
            <pc:sldMk cId="56356852" sldId="899"/>
            <ac:inkMk id="55" creationId="{7D2BB214-7F2B-47C8-BDCE-66F18CA86404}"/>
          </ac:inkMkLst>
        </pc:inkChg>
        <pc:inkChg chg="add del mod">
          <ac:chgData name="Sangeeta Sangeeta" userId="0a7c34ad-256e-4e91-9d57-d1394329109a" providerId="ADAL" clId="{59805283-805B-4775-AFE4-0006985D2733}" dt="2021-02-15T14:17:18.067" v="1109"/>
          <ac:inkMkLst>
            <pc:docMk/>
            <pc:sldMk cId="56356852" sldId="899"/>
            <ac:inkMk id="56" creationId="{782ED29A-C5A7-401F-A8E7-41048C3AE2D4}"/>
          </ac:inkMkLst>
        </pc:inkChg>
        <pc:inkChg chg="add del mod">
          <ac:chgData name="Sangeeta Sangeeta" userId="0a7c34ad-256e-4e91-9d57-d1394329109a" providerId="ADAL" clId="{59805283-805B-4775-AFE4-0006985D2733}" dt="2021-02-15T14:17:18.067" v="1113"/>
          <ac:inkMkLst>
            <pc:docMk/>
            <pc:sldMk cId="56356852" sldId="899"/>
            <ac:inkMk id="57" creationId="{DBF22D4F-D2D5-4558-A5D7-E2F61852CA41}"/>
          </ac:inkMkLst>
        </pc:inkChg>
        <pc:inkChg chg="add del mod">
          <ac:chgData name="Sangeeta Sangeeta" userId="0a7c34ad-256e-4e91-9d57-d1394329109a" providerId="ADAL" clId="{59805283-805B-4775-AFE4-0006985D2733}" dt="2021-02-15T14:17:18.067" v="1111"/>
          <ac:inkMkLst>
            <pc:docMk/>
            <pc:sldMk cId="56356852" sldId="899"/>
            <ac:inkMk id="60" creationId="{0193AF45-2BEE-4653-863A-C4029FD5D655}"/>
          </ac:inkMkLst>
        </pc:inkChg>
        <pc:inkChg chg="add del mod">
          <ac:chgData name="Sangeeta Sangeeta" userId="0a7c34ad-256e-4e91-9d57-d1394329109a" providerId="ADAL" clId="{59805283-805B-4775-AFE4-0006985D2733}" dt="2021-02-15T14:17:18.067" v="1115"/>
          <ac:inkMkLst>
            <pc:docMk/>
            <pc:sldMk cId="56356852" sldId="899"/>
            <ac:inkMk id="61" creationId="{11592A11-88D0-4570-A117-B4BCF59FDC80}"/>
          </ac:inkMkLst>
        </pc:inkChg>
        <pc:inkChg chg="add del mod">
          <ac:chgData name="Sangeeta Sangeeta" userId="0a7c34ad-256e-4e91-9d57-d1394329109a" providerId="ADAL" clId="{59805283-805B-4775-AFE4-0006985D2733}" dt="2021-02-15T14:17:18.067" v="1120"/>
          <ac:inkMkLst>
            <pc:docMk/>
            <pc:sldMk cId="56356852" sldId="899"/>
            <ac:inkMk id="62" creationId="{3D0F366E-DA80-4878-BA7F-7C530763BFB4}"/>
          </ac:inkMkLst>
        </pc:inkChg>
        <pc:inkChg chg="add del mod">
          <ac:chgData name="Sangeeta Sangeeta" userId="0a7c34ad-256e-4e91-9d57-d1394329109a" providerId="ADAL" clId="{59805283-805B-4775-AFE4-0006985D2733}" dt="2021-02-15T14:17:20.388" v="1129"/>
          <ac:inkMkLst>
            <pc:docMk/>
            <pc:sldMk cId="56356852" sldId="899"/>
            <ac:inkMk id="63" creationId="{040DFB5A-5CF3-4396-BADA-4AB86D952D74}"/>
          </ac:inkMkLst>
        </pc:inkChg>
        <pc:inkChg chg="add del mod">
          <ac:chgData name="Sangeeta Sangeeta" userId="0a7c34ad-256e-4e91-9d57-d1394329109a" providerId="ADAL" clId="{59805283-805B-4775-AFE4-0006985D2733}" dt="2021-02-15T14:17:18.067" v="1117"/>
          <ac:inkMkLst>
            <pc:docMk/>
            <pc:sldMk cId="56356852" sldId="899"/>
            <ac:inkMk id="64" creationId="{0E66A87B-8FAE-49D9-80F0-515444BF0BB7}"/>
          </ac:inkMkLst>
        </pc:inkChg>
        <pc:inkChg chg="add del mod">
          <ac:chgData name="Sangeeta Sangeeta" userId="0a7c34ad-256e-4e91-9d57-d1394329109a" providerId="ADAL" clId="{59805283-805B-4775-AFE4-0006985D2733}" dt="2021-02-15T14:17:18.815" v="1126"/>
          <ac:inkMkLst>
            <pc:docMk/>
            <pc:sldMk cId="56356852" sldId="899"/>
            <ac:inkMk id="65" creationId="{9F7B38BD-87D4-4952-9658-353CD0A5D406}"/>
          </ac:inkMkLst>
        </pc:inkChg>
        <pc:inkChg chg="add del mod">
          <ac:chgData name="Sangeeta Sangeeta" userId="0a7c34ad-256e-4e91-9d57-d1394329109a" providerId="ADAL" clId="{59805283-805B-4775-AFE4-0006985D2733}" dt="2021-02-15T14:17:18.815" v="1125"/>
          <ac:inkMkLst>
            <pc:docMk/>
            <pc:sldMk cId="56356852" sldId="899"/>
            <ac:inkMk id="66" creationId="{66A1A281-D736-440A-A60E-66EB15EF6FF0}"/>
          </ac:inkMkLst>
        </pc:inkChg>
        <pc:inkChg chg="add del mod">
          <ac:chgData name="Sangeeta Sangeeta" userId="0a7c34ad-256e-4e91-9d57-d1394329109a" providerId="ADAL" clId="{59805283-805B-4775-AFE4-0006985D2733}" dt="2021-02-15T14:17:18.067" v="1122"/>
          <ac:inkMkLst>
            <pc:docMk/>
            <pc:sldMk cId="56356852" sldId="899"/>
            <ac:inkMk id="67" creationId="{5F5460E5-EBCA-405C-84F3-D1E4680833D6}"/>
          </ac:inkMkLst>
        </pc:inkChg>
        <pc:inkChg chg="add del mod">
          <ac:chgData name="Sangeeta Sangeeta" userId="0a7c34ad-256e-4e91-9d57-d1394329109a" providerId="ADAL" clId="{59805283-805B-4775-AFE4-0006985D2733}" dt="2021-02-15T14:17:18.067" v="1123"/>
          <ac:inkMkLst>
            <pc:docMk/>
            <pc:sldMk cId="56356852" sldId="899"/>
            <ac:inkMk id="68" creationId="{C93885E7-E6E3-42F1-8FAD-5B6D99AD8BBE}"/>
          </ac:inkMkLst>
        </pc:inkChg>
        <pc:inkChg chg="add del mod">
          <ac:chgData name="Sangeeta Sangeeta" userId="0a7c34ad-256e-4e91-9d57-d1394329109a" providerId="ADAL" clId="{59805283-805B-4775-AFE4-0006985D2733}" dt="2021-02-15T14:17:20.388" v="1130"/>
          <ac:inkMkLst>
            <pc:docMk/>
            <pc:sldMk cId="56356852" sldId="899"/>
            <ac:inkMk id="69" creationId="{50688129-12BE-4162-B52A-C86B0E1D7D9C}"/>
          </ac:inkMkLst>
        </pc:inkChg>
        <pc:inkChg chg="add del mod">
          <ac:chgData name="Sangeeta Sangeeta" userId="0a7c34ad-256e-4e91-9d57-d1394329109a" providerId="ADAL" clId="{59805283-805B-4775-AFE4-0006985D2733}" dt="2021-02-15T14:17:21.292" v="1135"/>
          <ac:inkMkLst>
            <pc:docMk/>
            <pc:sldMk cId="56356852" sldId="899"/>
            <ac:inkMk id="70" creationId="{92938F59-8721-4DDD-8F87-D2CA122D8C4E}"/>
          </ac:inkMkLst>
        </pc:inkChg>
        <pc:inkChg chg="add del mod">
          <ac:chgData name="Sangeeta Sangeeta" userId="0a7c34ad-256e-4e91-9d57-d1394329109a" providerId="ADAL" clId="{59805283-805B-4775-AFE4-0006985D2733}" dt="2021-02-15T14:17:20.388" v="1131"/>
          <ac:inkMkLst>
            <pc:docMk/>
            <pc:sldMk cId="56356852" sldId="899"/>
            <ac:inkMk id="71" creationId="{F5FBB4E3-144E-4F8E-ADD6-A1A54B3D65A0}"/>
          </ac:inkMkLst>
        </pc:inkChg>
        <pc:inkChg chg="add del mod">
          <ac:chgData name="Sangeeta Sangeeta" userId="0a7c34ad-256e-4e91-9d57-d1394329109a" providerId="ADAL" clId="{59805283-805B-4775-AFE4-0006985D2733}" dt="2021-02-15T14:17:20.388" v="1128"/>
          <ac:inkMkLst>
            <pc:docMk/>
            <pc:sldMk cId="56356852" sldId="899"/>
            <ac:inkMk id="72" creationId="{6C26EB39-D1FE-45A7-9CC5-FADE11622053}"/>
          </ac:inkMkLst>
        </pc:inkChg>
        <pc:inkChg chg="add del mod">
          <ac:chgData name="Sangeeta Sangeeta" userId="0a7c34ad-256e-4e91-9d57-d1394329109a" providerId="ADAL" clId="{59805283-805B-4775-AFE4-0006985D2733}" dt="2021-02-15T14:17:18.067" v="1110"/>
          <ac:inkMkLst>
            <pc:docMk/>
            <pc:sldMk cId="56356852" sldId="899"/>
            <ac:inkMk id="77" creationId="{B4731133-7F3C-4FF9-AD4E-F04F635E83B2}"/>
          </ac:inkMkLst>
        </pc:inkChg>
        <pc:inkChg chg="add del mod">
          <ac:chgData name="Sangeeta Sangeeta" userId="0a7c34ad-256e-4e91-9d57-d1394329109a" providerId="ADAL" clId="{59805283-805B-4775-AFE4-0006985D2733}" dt="2021-02-15T14:17:18.067" v="1116"/>
          <ac:inkMkLst>
            <pc:docMk/>
            <pc:sldMk cId="56356852" sldId="899"/>
            <ac:inkMk id="78" creationId="{D30BEF41-FABE-4D89-8B54-48702F72A2B8}"/>
          </ac:inkMkLst>
        </pc:inkChg>
        <pc:inkChg chg="add del mod">
          <ac:chgData name="Sangeeta Sangeeta" userId="0a7c34ad-256e-4e91-9d57-d1394329109a" providerId="ADAL" clId="{59805283-805B-4775-AFE4-0006985D2733}" dt="2021-02-15T14:17:18.067" v="1124"/>
          <ac:inkMkLst>
            <pc:docMk/>
            <pc:sldMk cId="56356852" sldId="899"/>
            <ac:inkMk id="79" creationId="{A66B18FD-6643-47FC-A768-2C59380E9996}"/>
          </ac:inkMkLst>
        </pc:inkChg>
        <pc:inkChg chg="add del mod">
          <ac:chgData name="Sangeeta Sangeeta" userId="0a7c34ad-256e-4e91-9d57-d1394329109a" providerId="ADAL" clId="{59805283-805B-4775-AFE4-0006985D2733}" dt="2021-02-15T14:17:18.067" v="1119"/>
          <ac:inkMkLst>
            <pc:docMk/>
            <pc:sldMk cId="56356852" sldId="899"/>
            <ac:inkMk id="81" creationId="{683A5792-6B30-40EF-8116-B08BF58FD59F}"/>
          </ac:inkMkLst>
        </pc:inkChg>
        <pc:inkChg chg="add del mod">
          <ac:chgData name="Sangeeta Sangeeta" userId="0a7c34ad-256e-4e91-9d57-d1394329109a" providerId="ADAL" clId="{59805283-805B-4775-AFE4-0006985D2733}" dt="2021-02-15T14:17:18.067" v="1121"/>
          <ac:inkMkLst>
            <pc:docMk/>
            <pc:sldMk cId="56356852" sldId="899"/>
            <ac:inkMk id="82" creationId="{86CB9440-EBC9-4AD7-986E-A686E6104798}"/>
          </ac:inkMkLst>
        </pc:inkChg>
        <pc:inkChg chg="add del mod">
          <ac:chgData name="Sangeeta Sangeeta" userId="0a7c34ad-256e-4e91-9d57-d1394329109a" providerId="ADAL" clId="{59805283-805B-4775-AFE4-0006985D2733}" dt="2021-02-15T14:17:18.067" v="1112"/>
          <ac:inkMkLst>
            <pc:docMk/>
            <pc:sldMk cId="56356852" sldId="899"/>
            <ac:inkMk id="84" creationId="{DA29DA6F-CF6A-43DF-A2E6-09854DDDFAED}"/>
          </ac:inkMkLst>
        </pc:inkChg>
        <pc:inkChg chg="add del mod">
          <ac:chgData name="Sangeeta Sangeeta" userId="0a7c34ad-256e-4e91-9d57-d1394329109a" providerId="ADAL" clId="{59805283-805B-4775-AFE4-0006985D2733}" dt="2021-02-15T14:17:18.067" v="1114"/>
          <ac:inkMkLst>
            <pc:docMk/>
            <pc:sldMk cId="56356852" sldId="899"/>
            <ac:inkMk id="85" creationId="{CFFACB4D-7328-4576-9531-CC60C0AB9F39}"/>
          </ac:inkMkLst>
        </pc:inkChg>
        <pc:inkChg chg="add del mod">
          <ac:chgData name="Sangeeta Sangeeta" userId="0a7c34ad-256e-4e91-9d57-d1394329109a" providerId="ADAL" clId="{59805283-805B-4775-AFE4-0006985D2733}" dt="2021-02-15T14:17:20.372" v="1127"/>
          <ac:inkMkLst>
            <pc:docMk/>
            <pc:sldMk cId="56356852" sldId="899"/>
            <ac:inkMk id="86" creationId="{C7FAF742-377D-4FC2-B96F-EAF6F83E4E75}"/>
          </ac:inkMkLst>
        </pc:inkChg>
        <pc:inkChg chg="add del mod">
          <ac:chgData name="Sangeeta Sangeeta" userId="0a7c34ad-256e-4e91-9d57-d1394329109a" providerId="ADAL" clId="{59805283-805B-4775-AFE4-0006985D2733}" dt="2021-02-15T14:17:18.067" v="1106"/>
          <ac:inkMkLst>
            <pc:docMk/>
            <pc:sldMk cId="56356852" sldId="899"/>
            <ac:inkMk id="89" creationId="{5C653568-DDAD-4F88-ACD6-BBB27FCDE697}"/>
          </ac:inkMkLst>
        </pc:inkChg>
        <pc:inkChg chg="add del mod">
          <ac:chgData name="Sangeeta Sangeeta" userId="0a7c34ad-256e-4e91-9d57-d1394329109a" providerId="ADAL" clId="{59805283-805B-4775-AFE4-0006985D2733}" dt="2021-02-15T14:17:20.388" v="1132"/>
          <ac:inkMkLst>
            <pc:docMk/>
            <pc:sldMk cId="56356852" sldId="899"/>
            <ac:inkMk id="90" creationId="{6980C895-0761-47E5-9294-BE38CB282E51}"/>
          </ac:inkMkLst>
        </pc:inkChg>
        <pc:inkChg chg="add del mod">
          <ac:chgData name="Sangeeta Sangeeta" userId="0a7c34ad-256e-4e91-9d57-d1394329109a" providerId="ADAL" clId="{59805283-805B-4775-AFE4-0006985D2733}" dt="2021-02-15T14:17:21.292" v="1134"/>
          <ac:inkMkLst>
            <pc:docMk/>
            <pc:sldMk cId="56356852" sldId="899"/>
            <ac:inkMk id="91" creationId="{EE43E48F-3B0E-499A-A1D6-98BFAE054E06}"/>
          </ac:inkMkLst>
        </pc:inkChg>
        <pc:inkChg chg="add del mod">
          <ac:chgData name="Sangeeta Sangeeta" userId="0a7c34ad-256e-4e91-9d57-d1394329109a" providerId="ADAL" clId="{59805283-805B-4775-AFE4-0006985D2733}" dt="2021-02-15T14:17:20.388" v="1133"/>
          <ac:inkMkLst>
            <pc:docMk/>
            <pc:sldMk cId="56356852" sldId="899"/>
            <ac:inkMk id="92" creationId="{04615F99-E38E-415D-AC67-CBC4218DB10B}"/>
          </ac:inkMkLst>
        </pc:inkChg>
      </pc:sldChg>
      <pc:sldChg chg="addSp delSp modSp new del mod">
        <pc:chgData name="Sangeeta Sangeeta" userId="0a7c34ad-256e-4e91-9d57-d1394329109a" providerId="ADAL" clId="{59805283-805B-4775-AFE4-0006985D2733}" dt="2021-02-15T14:15:07.873" v="904" actId="47"/>
        <pc:sldMkLst>
          <pc:docMk/>
          <pc:sldMk cId="109663648" sldId="900"/>
        </pc:sldMkLst>
        <pc:grpChg chg="mod">
          <ac:chgData name="Sangeeta Sangeeta" userId="0a7c34ad-256e-4e91-9d57-d1394329109a" providerId="ADAL" clId="{59805283-805B-4775-AFE4-0006985D2733}" dt="2021-02-15T13:07:02.595" v="484"/>
          <ac:grpSpMkLst>
            <pc:docMk/>
            <pc:sldMk cId="109663648" sldId="900"/>
            <ac:grpSpMk id="15" creationId="{FE7421CD-A3F8-4F40-A3E0-8B759ED51EE8}"/>
          </ac:grpSpMkLst>
        </pc:grpChg>
        <pc:grpChg chg="del mod">
          <ac:chgData name="Sangeeta Sangeeta" userId="0a7c34ad-256e-4e91-9d57-d1394329109a" providerId="ADAL" clId="{59805283-805B-4775-AFE4-0006985D2733}" dt="2021-02-15T13:07:12.519" v="498"/>
          <ac:grpSpMkLst>
            <pc:docMk/>
            <pc:sldMk cId="109663648" sldId="900"/>
            <ac:grpSpMk id="16" creationId="{A0B2214F-81A8-498D-AABD-A2B77587026F}"/>
          </ac:grpSpMkLst>
        </pc:grpChg>
        <pc:grpChg chg="del mod">
          <ac:chgData name="Sangeeta Sangeeta" userId="0a7c34ad-256e-4e91-9d57-d1394329109a" providerId="ADAL" clId="{59805283-805B-4775-AFE4-0006985D2733}" dt="2021-02-15T13:07:12.519" v="498"/>
          <ac:grpSpMkLst>
            <pc:docMk/>
            <pc:sldMk cId="109663648" sldId="900"/>
            <ac:grpSpMk id="17" creationId="{DF8A859F-9AE2-4BBD-8222-81BFBDBFA5D4}"/>
          </ac:grpSpMkLst>
        </pc:grpChg>
        <pc:grpChg chg="del mod">
          <ac:chgData name="Sangeeta Sangeeta" userId="0a7c34ad-256e-4e91-9d57-d1394329109a" providerId="ADAL" clId="{59805283-805B-4775-AFE4-0006985D2733}" dt="2021-02-15T13:07:12.519" v="498"/>
          <ac:grpSpMkLst>
            <pc:docMk/>
            <pc:sldMk cId="109663648" sldId="900"/>
            <ac:grpSpMk id="18" creationId="{2A813B36-7B85-451B-8BC5-CC33F8BC48C2}"/>
          </ac:grpSpMkLst>
        </pc:grpChg>
        <pc:grpChg chg="del mod">
          <ac:chgData name="Sangeeta Sangeeta" userId="0a7c34ad-256e-4e91-9d57-d1394329109a" providerId="ADAL" clId="{59805283-805B-4775-AFE4-0006985D2733}" dt="2021-02-15T13:07:05.281" v="489"/>
          <ac:grpSpMkLst>
            <pc:docMk/>
            <pc:sldMk cId="109663648" sldId="900"/>
            <ac:grpSpMk id="21" creationId="{0755BBD5-F7B1-4F36-A48C-B1CC3AF57425}"/>
          </ac:grpSpMkLst>
        </pc:grpChg>
        <pc:grpChg chg="del mod">
          <ac:chgData name="Sangeeta Sangeeta" userId="0a7c34ad-256e-4e91-9d57-d1394329109a" providerId="ADAL" clId="{59805283-805B-4775-AFE4-0006985D2733}" dt="2021-02-15T13:07:23.389" v="505"/>
          <ac:grpSpMkLst>
            <pc:docMk/>
            <pc:sldMk cId="109663648" sldId="900"/>
            <ac:grpSpMk id="23" creationId="{9AB8234E-E44D-4E58-BADF-4F9E88592160}"/>
          </ac:grpSpMkLst>
        </pc:grpChg>
        <pc:grpChg chg="mod">
          <ac:chgData name="Sangeeta Sangeeta" userId="0a7c34ad-256e-4e91-9d57-d1394329109a" providerId="ADAL" clId="{59805283-805B-4775-AFE4-0006985D2733}" dt="2021-02-15T13:07:07.056" v="493"/>
          <ac:grpSpMkLst>
            <pc:docMk/>
            <pc:sldMk cId="109663648" sldId="900"/>
            <ac:grpSpMk id="27" creationId="{989CEA61-1E96-444C-94E0-214EFF7AD352}"/>
          </ac:grpSpMkLst>
        </pc:grpChg>
        <pc:grpChg chg="del mod">
          <ac:chgData name="Sangeeta Sangeeta" userId="0a7c34ad-256e-4e91-9d57-d1394329109a" providerId="ADAL" clId="{59805283-805B-4775-AFE4-0006985D2733}" dt="2021-02-15T13:07:13.122" v="500"/>
          <ac:grpSpMkLst>
            <pc:docMk/>
            <pc:sldMk cId="109663648" sldId="900"/>
            <ac:grpSpMk id="32" creationId="{280A6E47-CA74-460F-88D9-54CE713D5786}"/>
          </ac:grpSpMkLst>
        </pc:grpChg>
        <pc:grpChg chg="mod">
          <ac:chgData name="Sangeeta Sangeeta" userId="0a7c34ad-256e-4e91-9d57-d1394329109a" providerId="ADAL" clId="{59805283-805B-4775-AFE4-0006985D2733}" dt="2021-02-15T13:07:12.519" v="498"/>
          <ac:grpSpMkLst>
            <pc:docMk/>
            <pc:sldMk cId="109663648" sldId="900"/>
            <ac:grpSpMk id="33" creationId="{427AC03E-B991-41F4-8D93-1DD505D3A28E}"/>
          </ac:grpSpMkLst>
        </pc:grpChg>
        <pc:grpChg chg="mod">
          <ac:chgData name="Sangeeta Sangeeta" userId="0a7c34ad-256e-4e91-9d57-d1394329109a" providerId="ADAL" clId="{59805283-805B-4775-AFE4-0006985D2733}" dt="2021-02-15T13:07:13.122" v="500"/>
          <ac:grpSpMkLst>
            <pc:docMk/>
            <pc:sldMk cId="109663648" sldId="900"/>
            <ac:grpSpMk id="35" creationId="{B1A5FDCB-3B14-46C2-98DA-8BCC9D290C3E}"/>
          </ac:grpSpMkLst>
        </pc:grpChg>
        <pc:grpChg chg="mod">
          <ac:chgData name="Sangeeta Sangeeta" userId="0a7c34ad-256e-4e91-9d57-d1394329109a" providerId="ADAL" clId="{59805283-805B-4775-AFE4-0006985D2733}" dt="2021-02-15T13:07:23.389" v="505"/>
          <ac:grpSpMkLst>
            <pc:docMk/>
            <pc:sldMk cId="109663648" sldId="900"/>
            <ac:grpSpMk id="40" creationId="{2B702D5A-81D0-4BA0-9AF8-91A536E6956C}"/>
          </ac:grpSpMkLst>
        </pc:grpChg>
        <pc:grpChg chg="mod">
          <ac:chgData name="Sangeeta Sangeeta" userId="0a7c34ad-256e-4e91-9d57-d1394329109a" providerId="ADAL" clId="{59805283-805B-4775-AFE4-0006985D2733}" dt="2021-02-15T13:08:10.548" v="516"/>
          <ac:grpSpMkLst>
            <pc:docMk/>
            <pc:sldMk cId="109663648" sldId="900"/>
            <ac:grpSpMk id="51" creationId="{50B5BAC0-633B-4129-8C0D-8C032ABDBEEC}"/>
          </ac:grpSpMkLst>
        </pc:grpChg>
        <pc:inkChg chg="add mod">
          <ac:chgData name="Sangeeta Sangeeta" userId="0a7c34ad-256e-4e91-9d57-d1394329109a" providerId="ADAL" clId="{59805283-805B-4775-AFE4-0006985D2733}" dt="2021-02-15T13:07:13.122" v="500"/>
          <ac:inkMkLst>
            <pc:docMk/>
            <pc:sldMk cId="109663648" sldId="900"/>
            <ac:inkMk id="4" creationId="{EA0BCD67-0DD6-43DE-AEF5-C1D951636D88}"/>
          </ac:inkMkLst>
        </pc:inkChg>
        <pc:inkChg chg="add mod">
          <ac:chgData name="Sangeeta Sangeeta" userId="0a7c34ad-256e-4e91-9d57-d1394329109a" providerId="ADAL" clId="{59805283-805B-4775-AFE4-0006985D2733}" dt="2021-02-15T13:07:13.122" v="500"/>
          <ac:inkMkLst>
            <pc:docMk/>
            <pc:sldMk cId="109663648" sldId="900"/>
            <ac:inkMk id="5" creationId="{EE99ACA5-C6CA-4D3B-8A40-A022385E9940}"/>
          </ac:inkMkLst>
        </pc:inkChg>
        <pc:inkChg chg="add mod">
          <ac:chgData name="Sangeeta Sangeeta" userId="0a7c34ad-256e-4e91-9d57-d1394329109a" providerId="ADAL" clId="{59805283-805B-4775-AFE4-0006985D2733}" dt="2021-02-15T13:07:13.122" v="500"/>
          <ac:inkMkLst>
            <pc:docMk/>
            <pc:sldMk cId="109663648" sldId="900"/>
            <ac:inkMk id="6" creationId="{5131FF02-64DF-4476-9892-91E3E47FE6A3}"/>
          </ac:inkMkLst>
        </pc:inkChg>
        <pc:inkChg chg="add mod">
          <ac:chgData name="Sangeeta Sangeeta" userId="0a7c34ad-256e-4e91-9d57-d1394329109a" providerId="ADAL" clId="{59805283-805B-4775-AFE4-0006985D2733}" dt="2021-02-15T13:07:13.122" v="500"/>
          <ac:inkMkLst>
            <pc:docMk/>
            <pc:sldMk cId="109663648" sldId="900"/>
            <ac:inkMk id="7" creationId="{11C16802-DDF2-4AF3-82F9-269DC027E3A3}"/>
          </ac:inkMkLst>
        </pc:inkChg>
        <pc:inkChg chg="add mod">
          <ac:chgData name="Sangeeta Sangeeta" userId="0a7c34ad-256e-4e91-9d57-d1394329109a" providerId="ADAL" clId="{59805283-805B-4775-AFE4-0006985D2733}" dt="2021-02-15T13:07:13.122" v="500"/>
          <ac:inkMkLst>
            <pc:docMk/>
            <pc:sldMk cId="109663648" sldId="900"/>
            <ac:inkMk id="8" creationId="{542A277D-5EFE-42CD-AFDB-80C94F9EC3ED}"/>
          </ac:inkMkLst>
        </pc:inkChg>
        <pc:inkChg chg="add mod">
          <ac:chgData name="Sangeeta Sangeeta" userId="0a7c34ad-256e-4e91-9d57-d1394329109a" providerId="ADAL" clId="{59805283-805B-4775-AFE4-0006985D2733}" dt="2021-02-15T13:07:13.122" v="500"/>
          <ac:inkMkLst>
            <pc:docMk/>
            <pc:sldMk cId="109663648" sldId="900"/>
            <ac:inkMk id="9" creationId="{1E42D4D2-5647-4FE9-B7B2-892B9FFBD7E5}"/>
          </ac:inkMkLst>
        </pc:inkChg>
        <pc:inkChg chg="add mod">
          <ac:chgData name="Sangeeta Sangeeta" userId="0a7c34ad-256e-4e91-9d57-d1394329109a" providerId="ADAL" clId="{59805283-805B-4775-AFE4-0006985D2733}" dt="2021-02-15T13:07:13.122" v="500"/>
          <ac:inkMkLst>
            <pc:docMk/>
            <pc:sldMk cId="109663648" sldId="900"/>
            <ac:inkMk id="10" creationId="{F4730072-BC48-4D88-A8CC-06303D1C449C}"/>
          </ac:inkMkLst>
        </pc:inkChg>
        <pc:inkChg chg="add">
          <ac:chgData name="Sangeeta Sangeeta" userId="0a7c34ad-256e-4e91-9d57-d1394329109a" providerId="ADAL" clId="{59805283-805B-4775-AFE4-0006985D2733}" dt="2021-02-15T13:07:00.708" v="480" actId="9405"/>
          <ac:inkMkLst>
            <pc:docMk/>
            <pc:sldMk cId="109663648" sldId="900"/>
            <ac:inkMk id="11" creationId="{4CB318D4-E614-4258-9AD0-2FED0BF862C0}"/>
          </ac:inkMkLst>
        </pc:inkChg>
        <pc:inkChg chg="add mod">
          <ac:chgData name="Sangeeta Sangeeta" userId="0a7c34ad-256e-4e91-9d57-d1394329109a" providerId="ADAL" clId="{59805283-805B-4775-AFE4-0006985D2733}" dt="2021-02-15T13:07:23.389" v="505"/>
          <ac:inkMkLst>
            <pc:docMk/>
            <pc:sldMk cId="109663648" sldId="900"/>
            <ac:inkMk id="12" creationId="{34732ADE-FA48-4078-8959-CA780CA6EF6B}"/>
          </ac:inkMkLst>
        </pc:inkChg>
        <pc:inkChg chg="add mod">
          <ac:chgData name="Sangeeta Sangeeta" userId="0a7c34ad-256e-4e91-9d57-d1394329109a" providerId="ADAL" clId="{59805283-805B-4775-AFE4-0006985D2733}" dt="2021-02-15T13:07:02.595" v="484"/>
          <ac:inkMkLst>
            <pc:docMk/>
            <pc:sldMk cId="109663648" sldId="900"/>
            <ac:inkMk id="13" creationId="{CDBFB2B7-ABD1-4078-B82F-24E2D6A16B54}"/>
          </ac:inkMkLst>
        </pc:inkChg>
        <pc:inkChg chg="add mod">
          <ac:chgData name="Sangeeta Sangeeta" userId="0a7c34ad-256e-4e91-9d57-d1394329109a" providerId="ADAL" clId="{59805283-805B-4775-AFE4-0006985D2733}" dt="2021-02-15T13:07:02.595" v="484"/>
          <ac:inkMkLst>
            <pc:docMk/>
            <pc:sldMk cId="109663648" sldId="900"/>
            <ac:inkMk id="14" creationId="{C2364349-1E1C-4C09-92E4-D5CBBB72A93A}"/>
          </ac:inkMkLst>
        </pc:inkChg>
        <pc:inkChg chg="add mod">
          <ac:chgData name="Sangeeta Sangeeta" userId="0a7c34ad-256e-4e91-9d57-d1394329109a" providerId="ADAL" clId="{59805283-805B-4775-AFE4-0006985D2733}" dt="2021-02-15T13:07:23.389" v="505"/>
          <ac:inkMkLst>
            <pc:docMk/>
            <pc:sldMk cId="109663648" sldId="900"/>
            <ac:inkMk id="19" creationId="{1A2D6750-FC9D-48FC-A8A9-B099254E6298}"/>
          </ac:inkMkLst>
        </pc:inkChg>
        <pc:inkChg chg="add mod">
          <ac:chgData name="Sangeeta Sangeeta" userId="0a7c34ad-256e-4e91-9d57-d1394329109a" providerId="ADAL" clId="{59805283-805B-4775-AFE4-0006985D2733}" dt="2021-02-15T13:07:23.389" v="505"/>
          <ac:inkMkLst>
            <pc:docMk/>
            <pc:sldMk cId="109663648" sldId="900"/>
            <ac:inkMk id="20" creationId="{55247873-531D-44AD-950F-A03973FD4397}"/>
          </ac:inkMkLst>
        </pc:inkChg>
        <pc:inkChg chg="add mod">
          <ac:chgData name="Sangeeta Sangeeta" userId="0a7c34ad-256e-4e91-9d57-d1394329109a" providerId="ADAL" clId="{59805283-805B-4775-AFE4-0006985D2733}" dt="2021-02-15T13:07:23.389" v="505"/>
          <ac:inkMkLst>
            <pc:docMk/>
            <pc:sldMk cId="109663648" sldId="900"/>
            <ac:inkMk id="22" creationId="{38EB6C8C-22D0-4570-B169-DC25E2DBF61E}"/>
          </ac:inkMkLst>
        </pc:inkChg>
        <pc:inkChg chg="add">
          <ac:chgData name="Sangeeta Sangeeta" userId="0a7c34ad-256e-4e91-9d57-d1394329109a" providerId="ADAL" clId="{59805283-805B-4775-AFE4-0006985D2733}" dt="2021-02-15T13:07:05.534" v="490" actId="9405"/>
          <ac:inkMkLst>
            <pc:docMk/>
            <pc:sldMk cId="109663648" sldId="900"/>
            <ac:inkMk id="24" creationId="{305ED2F4-BD85-4AC5-B64C-B74D41C5A1FB}"/>
          </ac:inkMkLst>
        </pc:inkChg>
        <pc:inkChg chg="add mod">
          <ac:chgData name="Sangeeta Sangeeta" userId="0a7c34ad-256e-4e91-9d57-d1394329109a" providerId="ADAL" clId="{59805283-805B-4775-AFE4-0006985D2733}" dt="2021-02-15T13:07:07.056" v="493"/>
          <ac:inkMkLst>
            <pc:docMk/>
            <pc:sldMk cId="109663648" sldId="900"/>
            <ac:inkMk id="25" creationId="{626B39C0-521D-4D82-9577-06F91EE5DBA2}"/>
          </ac:inkMkLst>
        </pc:inkChg>
        <pc:inkChg chg="add mod">
          <ac:chgData name="Sangeeta Sangeeta" userId="0a7c34ad-256e-4e91-9d57-d1394329109a" providerId="ADAL" clId="{59805283-805B-4775-AFE4-0006985D2733}" dt="2021-02-15T13:07:07.056" v="493"/>
          <ac:inkMkLst>
            <pc:docMk/>
            <pc:sldMk cId="109663648" sldId="900"/>
            <ac:inkMk id="26" creationId="{014621FB-E68C-4170-8852-5126B5C59D73}"/>
          </ac:inkMkLst>
        </pc:inkChg>
        <pc:inkChg chg="add mod">
          <ac:chgData name="Sangeeta Sangeeta" userId="0a7c34ad-256e-4e91-9d57-d1394329109a" providerId="ADAL" clId="{59805283-805B-4775-AFE4-0006985D2733}" dt="2021-02-15T13:07:13.122" v="500"/>
          <ac:inkMkLst>
            <pc:docMk/>
            <pc:sldMk cId="109663648" sldId="900"/>
            <ac:inkMk id="28" creationId="{856A867B-4A83-492D-9DFB-C1EE7B7AE2A0}"/>
          </ac:inkMkLst>
        </pc:inkChg>
        <pc:inkChg chg="add mod">
          <ac:chgData name="Sangeeta Sangeeta" userId="0a7c34ad-256e-4e91-9d57-d1394329109a" providerId="ADAL" clId="{59805283-805B-4775-AFE4-0006985D2733}" dt="2021-02-15T13:07:12.519" v="498"/>
          <ac:inkMkLst>
            <pc:docMk/>
            <pc:sldMk cId="109663648" sldId="900"/>
            <ac:inkMk id="29" creationId="{77040B29-3CA9-4612-8535-D3D67B8E96B2}"/>
          </ac:inkMkLst>
        </pc:inkChg>
        <pc:inkChg chg="add mod">
          <ac:chgData name="Sangeeta Sangeeta" userId="0a7c34ad-256e-4e91-9d57-d1394329109a" providerId="ADAL" clId="{59805283-805B-4775-AFE4-0006985D2733}" dt="2021-02-15T13:07:12.519" v="498"/>
          <ac:inkMkLst>
            <pc:docMk/>
            <pc:sldMk cId="109663648" sldId="900"/>
            <ac:inkMk id="30" creationId="{06199FB2-58F2-4571-AA80-FBE4D16DCAB1}"/>
          </ac:inkMkLst>
        </pc:inkChg>
        <pc:inkChg chg="add mod">
          <ac:chgData name="Sangeeta Sangeeta" userId="0a7c34ad-256e-4e91-9d57-d1394329109a" providerId="ADAL" clId="{59805283-805B-4775-AFE4-0006985D2733}" dt="2021-02-15T13:07:13.122" v="500"/>
          <ac:inkMkLst>
            <pc:docMk/>
            <pc:sldMk cId="109663648" sldId="900"/>
            <ac:inkMk id="31" creationId="{AD2E27FF-74BF-4E3D-B7B0-8130FE0938D1}"/>
          </ac:inkMkLst>
        </pc:inkChg>
        <pc:inkChg chg="add mod">
          <ac:chgData name="Sangeeta Sangeeta" userId="0a7c34ad-256e-4e91-9d57-d1394329109a" providerId="ADAL" clId="{59805283-805B-4775-AFE4-0006985D2733}" dt="2021-02-15T13:07:13.122" v="500"/>
          <ac:inkMkLst>
            <pc:docMk/>
            <pc:sldMk cId="109663648" sldId="900"/>
            <ac:inkMk id="34" creationId="{899C4CC5-812F-4C16-8163-7B56ECE1F5EF}"/>
          </ac:inkMkLst>
        </pc:inkChg>
        <pc:inkChg chg="add mod">
          <ac:chgData name="Sangeeta Sangeeta" userId="0a7c34ad-256e-4e91-9d57-d1394329109a" providerId="ADAL" clId="{59805283-805B-4775-AFE4-0006985D2733}" dt="2021-02-15T13:07:23.389" v="505"/>
          <ac:inkMkLst>
            <pc:docMk/>
            <pc:sldMk cId="109663648" sldId="900"/>
            <ac:inkMk id="36" creationId="{34F8BE8B-E43A-41D1-A172-AD8746E923A5}"/>
          </ac:inkMkLst>
        </pc:inkChg>
        <pc:inkChg chg="add mod">
          <ac:chgData name="Sangeeta Sangeeta" userId="0a7c34ad-256e-4e91-9d57-d1394329109a" providerId="ADAL" clId="{59805283-805B-4775-AFE4-0006985D2733}" dt="2021-02-15T13:07:23.389" v="505"/>
          <ac:inkMkLst>
            <pc:docMk/>
            <pc:sldMk cId="109663648" sldId="900"/>
            <ac:inkMk id="37" creationId="{63345D87-0909-42AD-A212-2EC57656D36C}"/>
          </ac:inkMkLst>
        </pc:inkChg>
        <pc:inkChg chg="add mod">
          <ac:chgData name="Sangeeta Sangeeta" userId="0a7c34ad-256e-4e91-9d57-d1394329109a" providerId="ADAL" clId="{59805283-805B-4775-AFE4-0006985D2733}" dt="2021-02-15T13:07:23.389" v="505"/>
          <ac:inkMkLst>
            <pc:docMk/>
            <pc:sldMk cId="109663648" sldId="900"/>
            <ac:inkMk id="38" creationId="{18127BB0-552D-45E1-A92B-54E35658F097}"/>
          </ac:inkMkLst>
        </pc:inkChg>
        <pc:inkChg chg="add mod">
          <ac:chgData name="Sangeeta Sangeeta" userId="0a7c34ad-256e-4e91-9d57-d1394329109a" providerId="ADAL" clId="{59805283-805B-4775-AFE4-0006985D2733}" dt="2021-02-15T13:07:23.389" v="505"/>
          <ac:inkMkLst>
            <pc:docMk/>
            <pc:sldMk cId="109663648" sldId="900"/>
            <ac:inkMk id="39" creationId="{5B72D09A-6B48-4A75-97B7-6164A294A063}"/>
          </ac:inkMkLst>
        </pc:inkChg>
        <pc:inkChg chg="add mod">
          <ac:chgData name="Sangeeta Sangeeta" userId="0a7c34ad-256e-4e91-9d57-d1394329109a" providerId="ADAL" clId="{59805283-805B-4775-AFE4-0006985D2733}" dt="2021-02-15T13:08:10.548" v="516"/>
          <ac:inkMkLst>
            <pc:docMk/>
            <pc:sldMk cId="109663648" sldId="900"/>
            <ac:inkMk id="41" creationId="{3DCDB4FB-29FE-44B9-97FA-6CE68C874B0F}"/>
          </ac:inkMkLst>
        </pc:inkChg>
        <pc:inkChg chg="add mod">
          <ac:chgData name="Sangeeta Sangeeta" userId="0a7c34ad-256e-4e91-9d57-d1394329109a" providerId="ADAL" clId="{59805283-805B-4775-AFE4-0006985D2733}" dt="2021-02-15T13:08:10.548" v="516"/>
          <ac:inkMkLst>
            <pc:docMk/>
            <pc:sldMk cId="109663648" sldId="900"/>
            <ac:inkMk id="42" creationId="{E993583C-E35C-4E8E-B4E7-757836D99E94}"/>
          </ac:inkMkLst>
        </pc:inkChg>
        <pc:inkChg chg="add mod">
          <ac:chgData name="Sangeeta Sangeeta" userId="0a7c34ad-256e-4e91-9d57-d1394329109a" providerId="ADAL" clId="{59805283-805B-4775-AFE4-0006985D2733}" dt="2021-02-15T13:08:10.548" v="516"/>
          <ac:inkMkLst>
            <pc:docMk/>
            <pc:sldMk cId="109663648" sldId="900"/>
            <ac:inkMk id="43" creationId="{97699295-922A-4248-96E0-1EF3D359C9D9}"/>
          </ac:inkMkLst>
        </pc:inkChg>
        <pc:inkChg chg="add mod">
          <ac:chgData name="Sangeeta Sangeeta" userId="0a7c34ad-256e-4e91-9d57-d1394329109a" providerId="ADAL" clId="{59805283-805B-4775-AFE4-0006985D2733}" dt="2021-02-15T13:08:10.548" v="516"/>
          <ac:inkMkLst>
            <pc:docMk/>
            <pc:sldMk cId="109663648" sldId="900"/>
            <ac:inkMk id="44" creationId="{0B73F79B-6195-4A29-900F-E7A5DD144A5D}"/>
          </ac:inkMkLst>
        </pc:inkChg>
        <pc:inkChg chg="add mod">
          <ac:chgData name="Sangeeta Sangeeta" userId="0a7c34ad-256e-4e91-9d57-d1394329109a" providerId="ADAL" clId="{59805283-805B-4775-AFE4-0006985D2733}" dt="2021-02-15T13:08:10.548" v="516"/>
          <ac:inkMkLst>
            <pc:docMk/>
            <pc:sldMk cId="109663648" sldId="900"/>
            <ac:inkMk id="45" creationId="{428389F8-2307-47BD-98B7-AE2B61028B52}"/>
          </ac:inkMkLst>
        </pc:inkChg>
        <pc:inkChg chg="add mod">
          <ac:chgData name="Sangeeta Sangeeta" userId="0a7c34ad-256e-4e91-9d57-d1394329109a" providerId="ADAL" clId="{59805283-805B-4775-AFE4-0006985D2733}" dt="2021-02-15T13:08:10.548" v="516"/>
          <ac:inkMkLst>
            <pc:docMk/>
            <pc:sldMk cId="109663648" sldId="900"/>
            <ac:inkMk id="46" creationId="{A3950414-0EC4-403E-AFE1-7B1E9856BE34}"/>
          </ac:inkMkLst>
        </pc:inkChg>
        <pc:inkChg chg="add mod">
          <ac:chgData name="Sangeeta Sangeeta" userId="0a7c34ad-256e-4e91-9d57-d1394329109a" providerId="ADAL" clId="{59805283-805B-4775-AFE4-0006985D2733}" dt="2021-02-15T13:08:10.548" v="516"/>
          <ac:inkMkLst>
            <pc:docMk/>
            <pc:sldMk cId="109663648" sldId="900"/>
            <ac:inkMk id="47" creationId="{33B9A238-37D6-4A5C-88AE-715F23AAB94C}"/>
          </ac:inkMkLst>
        </pc:inkChg>
        <pc:inkChg chg="add mod">
          <ac:chgData name="Sangeeta Sangeeta" userId="0a7c34ad-256e-4e91-9d57-d1394329109a" providerId="ADAL" clId="{59805283-805B-4775-AFE4-0006985D2733}" dt="2021-02-15T13:08:10.548" v="516"/>
          <ac:inkMkLst>
            <pc:docMk/>
            <pc:sldMk cId="109663648" sldId="900"/>
            <ac:inkMk id="48" creationId="{EA86B268-4AA8-4F13-90B4-C97F9109562C}"/>
          </ac:inkMkLst>
        </pc:inkChg>
        <pc:inkChg chg="add mod">
          <ac:chgData name="Sangeeta Sangeeta" userId="0a7c34ad-256e-4e91-9d57-d1394329109a" providerId="ADAL" clId="{59805283-805B-4775-AFE4-0006985D2733}" dt="2021-02-15T13:08:10.548" v="516"/>
          <ac:inkMkLst>
            <pc:docMk/>
            <pc:sldMk cId="109663648" sldId="900"/>
            <ac:inkMk id="49" creationId="{E34E9400-CA36-4982-98EA-EEA1CF9BA1C6}"/>
          </ac:inkMkLst>
        </pc:inkChg>
        <pc:inkChg chg="add mod">
          <ac:chgData name="Sangeeta Sangeeta" userId="0a7c34ad-256e-4e91-9d57-d1394329109a" providerId="ADAL" clId="{59805283-805B-4775-AFE4-0006985D2733}" dt="2021-02-15T13:08:10.548" v="516"/>
          <ac:inkMkLst>
            <pc:docMk/>
            <pc:sldMk cId="109663648" sldId="900"/>
            <ac:inkMk id="50" creationId="{12791B0A-9FBE-410D-83CA-4D15E844FE3B}"/>
          </ac:inkMkLst>
        </pc:inkChg>
      </pc:sldChg>
    </pc:docChg>
  </pc:docChgLst>
  <pc:docChgLst>
    <pc:chgData name="Sangeeta Sangeeta" userId="0a7c34ad-256e-4e91-9d57-d1394329109a" providerId="ADAL" clId="{B9813099-6D8F-402F-BB69-3463A75A2FEB}"/>
    <pc:docChg chg="undo custSel addSld delSld modSld sldOrd modMainMaster">
      <pc:chgData name="Sangeeta Sangeeta" userId="0a7c34ad-256e-4e91-9d57-d1394329109a" providerId="ADAL" clId="{B9813099-6D8F-402F-BB69-3463A75A2FEB}" dt="2020-10-15T23:00:21.678" v="160" actId="680"/>
      <pc:docMkLst>
        <pc:docMk/>
      </pc:docMkLst>
      <pc:sldChg chg="modSp mod">
        <pc:chgData name="Sangeeta Sangeeta" userId="0a7c34ad-256e-4e91-9d57-d1394329109a" providerId="ADAL" clId="{B9813099-6D8F-402F-BB69-3463A75A2FEB}" dt="2020-10-15T22:38:54.791" v="49" actId="14100"/>
        <pc:sldMkLst>
          <pc:docMk/>
          <pc:sldMk cId="0" sldId="256"/>
        </pc:sldMkLst>
        <pc:spChg chg="mod">
          <ac:chgData name="Sangeeta Sangeeta" userId="0a7c34ad-256e-4e91-9d57-d1394329109a" providerId="ADAL" clId="{B9813099-6D8F-402F-BB69-3463A75A2FEB}" dt="2020-10-15T22:38:54.791" v="49" actId="14100"/>
          <ac:spMkLst>
            <pc:docMk/>
            <pc:sldMk cId="0" sldId="256"/>
            <ac:spMk id="96" creationId="{00000000-0000-0000-0000-000000000000}"/>
          </ac:spMkLst>
        </pc:spChg>
      </pc:sldChg>
      <pc:sldChg chg="ord">
        <pc:chgData name="Sangeeta Sangeeta" userId="0a7c34ad-256e-4e91-9d57-d1394329109a" providerId="ADAL" clId="{B9813099-6D8F-402F-BB69-3463A75A2FEB}" dt="2020-10-15T22:39:54.743" v="88"/>
        <pc:sldMkLst>
          <pc:docMk/>
          <pc:sldMk cId="0" sldId="257"/>
        </pc:sldMkLst>
      </pc:sldChg>
      <pc:sldChg chg="new">
        <pc:chgData name="Sangeeta Sangeeta" userId="0a7c34ad-256e-4e91-9d57-d1394329109a" providerId="ADAL" clId="{B9813099-6D8F-402F-BB69-3463A75A2FEB}" dt="2020-10-15T22:39:05.576" v="51" actId="680"/>
        <pc:sldMkLst>
          <pc:docMk/>
          <pc:sldMk cId="3282295599" sldId="258"/>
        </pc:sldMkLst>
      </pc:sldChg>
      <pc:sldChg chg="modSp new mod">
        <pc:chgData name="Sangeeta Sangeeta" userId="0a7c34ad-256e-4e91-9d57-d1394329109a" providerId="ADAL" clId="{B9813099-6D8F-402F-BB69-3463A75A2FEB}" dt="2020-10-15T22:39:33.856" v="70" actId="1076"/>
        <pc:sldMkLst>
          <pc:docMk/>
          <pc:sldMk cId="1657346564" sldId="259"/>
        </pc:sldMkLst>
        <pc:spChg chg="mod">
          <ac:chgData name="Sangeeta Sangeeta" userId="0a7c34ad-256e-4e91-9d57-d1394329109a" providerId="ADAL" clId="{B9813099-6D8F-402F-BB69-3463A75A2FEB}" dt="2020-10-15T22:39:33.856" v="70" actId="1076"/>
          <ac:spMkLst>
            <pc:docMk/>
            <pc:sldMk cId="1657346564" sldId="259"/>
            <ac:spMk id="2" creationId="{03B15641-FB2D-459C-9E6E-3E88D5820F3A}"/>
          </ac:spMkLst>
        </pc:spChg>
      </pc:sldChg>
      <pc:sldChg chg="del">
        <pc:chgData name="Sangeeta Sangeeta" userId="0a7c34ad-256e-4e91-9d57-d1394329109a" providerId="ADAL" clId="{B9813099-6D8F-402F-BB69-3463A75A2FEB}" dt="2020-10-15T22:39:04.043" v="50" actId="47"/>
        <pc:sldMkLst>
          <pc:docMk/>
          <pc:sldMk cId="749822327" sldId="260"/>
        </pc:sldMkLst>
        <pc:spChg chg="mod">
          <ac:chgData name="Sangeeta Sangeeta" userId="0a7c34ad-256e-4e91-9d57-d1394329109a" providerId="ADAL" clId="{B9813099-6D8F-402F-BB69-3463A75A2FEB}" dt="2020-10-15T22:41:06.467" v="123" actId="1076"/>
          <ac:spMkLst>
            <pc:docMk/>
            <pc:sldMk cId="749822327" sldId="260"/>
            <ac:spMk id="2" creationId="{1C237430-E82E-4014-8F2D-D78C2EF8826A}"/>
          </ac:spMkLst>
        </pc:spChg>
      </pc:sldChg>
      <pc:sldChg chg="del">
        <pc:chgData name="Sangeeta Sangeeta" userId="0a7c34ad-256e-4e91-9d57-d1394329109a" providerId="ADAL" clId="{B9813099-6D8F-402F-BB69-3463A75A2FEB}" dt="2020-10-15T22:39:04.043" v="50" actId="47"/>
        <pc:sldMkLst>
          <pc:docMk/>
          <pc:sldMk cId="2356810148" sldId="261"/>
        </pc:sldMkLst>
      </pc:sldChg>
      <pc:sldChg chg="modSp new del mod">
        <pc:chgData name="Sangeeta Sangeeta" userId="0a7c34ad-256e-4e91-9d57-d1394329109a" providerId="ADAL" clId="{B9813099-6D8F-402F-BB69-3463A75A2FEB}" dt="2020-10-15T22:39:56.690" v="89" actId="47"/>
        <pc:sldMkLst>
          <pc:docMk/>
          <pc:sldMk cId="2791501397" sldId="261"/>
        </pc:sldMkLst>
        <pc:spChg chg="mod">
          <ac:chgData name="Sangeeta Sangeeta" userId="0a7c34ad-256e-4e91-9d57-d1394329109a" providerId="ADAL" clId="{B9813099-6D8F-402F-BB69-3463A75A2FEB}" dt="2020-10-15T22:39:49.611" v="86" actId="20577"/>
          <ac:spMkLst>
            <pc:docMk/>
            <pc:sldMk cId="2791501397" sldId="261"/>
            <ac:spMk id="2" creationId="{20B502B1-BF7D-4A0B-B4AE-6FE4AF770077}"/>
          </ac:spMkLst>
        </pc:spChg>
      </pc:sldChg>
      <pc:sldChg chg="del">
        <pc:chgData name="Sangeeta Sangeeta" userId="0a7c34ad-256e-4e91-9d57-d1394329109a" providerId="ADAL" clId="{B9813099-6D8F-402F-BB69-3463A75A2FEB}" dt="2020-10-15T22:39:04.043" v="50" actId="47"/>
        <pc:sldMkLst>
          <pc:docMk/>
          <pc:sldMk cId="0" sldId="262"/>
        </pc:sldMkLst>
      </pc:sldChg>
      <pc:sldChg chg="del">
        <pc:chgData name="Sangeeta Sangeeta" userId="0a7c34ad-256e-4e91-9d57-d1394329109a" providerId="ADAL" clId="{B9813099-6D8F-402F-BB69-3463A75A2FEB}" dt="2020-10-15T22:39:04.043" v="50" actId="47"/>
        <pc:sldMkLst>
          <pc:docMk/>
          <pc:sldMk cId="0" sldId="263"/>
        </pc:sldMkLst>
      </pc:sldChg>
      <pc:sldChg chg="del">
        <pc:chgData name="Sangeeta Sangeeta" userId="0a7c34ad-256e-4e91-9d57-d1394329109a" providerId="ADAL" clId="{B9813099-6D8F-402F-BB69-3463A75A2FEB}" dt="2020-10-15T22:39:04.043" v="50" actId="47"/>
        <pc:sldMkLst>
          <pc:docMk/>
          <pc:sldMk cId="0" sldId="264"/>
        </pc:sldMkLst>
      </pc:sldChg>
      <pc:sldChg chg="del">
        <pc:chgData name="Sangeeta Sangeeta" userId="0a7c34ad-256e-4e91-9d57-d1394329109a" providerId="ADAL" clId="{B9813099-6D8F-402F-BB69-3463A75A2FEB}" dt="2020-10-15T22:39:04.043" v="50" actId="47"/>
        <pc:sldMkLst>
          <pc:docMk/>
          <pc:sldMk cId="0" sldId="265"/>
        </pc:sldMkLst>
      </pc:sldChg>
      <pc:sldChg chg="del">
        <pc:chgData name="Sangeeta Sangeeta" userId="0a7c34ad-256e-4e91-9d57-d1394329109a" providerId="ADAL" clId="{B9813099-6D8F-402F-BB69-3463A75A2FEB}" dt="2020-10-15T22:39:04.043" v="50" actId="47"/>
        <pc:sldMkLst>
          <pc:docMk/>
          <pc:sldMk cId="0" sldId="266"/>
        </pc:sldMkLst>
      </pc:sldChg>
      <pc:sldChg chg="del">
        <pc:chgData name="Sangeeta Sangeeta" userId="0a7c34ad-256e-4e91-9d57-d1394329109a" providerId="ADAL" clId="{B9813099-6D8F-402F-BB69-3463A75A2FEB}" dt="2020-10-15T22:39:04.043" v="50" actId="47"/>
        <pc:sldMkLst>
          <pc:docMk/>
          <pc:sldMk cId="0" sldId="267"/>
        </pc:sldMkLst>
      </pc:sldChg>
      <pc:sldChg chg="modSp add mod modNotes">
        <pc:chgData name="Sangeeta Sangeeta" userId="0a7c34ad-256e-4e91-9d57-d1394329109a" providerId="ADAL" clId="{B9813099-6D8F-402F-BB69-3463A75A2FEB}" dt="2020-10-15T23:00:16.978" v="159" actId="207"/>
        <pc:sldMkLst>
          <pc:docMk/>
          <pc:sldMk cId="0" sldId="819"/>
        </pc:sldMkLst>
        <pc:spChg chg="mod">
          <ac:chgData name="Sangeeta Sangeeta" userId="0a7c34ad-256e-4e91-9d57-d1394329109a" providerId="ADAL" clId="{B9813099-6D8F-402F-BB69-3463A75A2FEB}" dt="2020-10-15T23:00:16.978" v="159" actId="207"/>
          <ac:spMkLst>
            <pc:docMk/>
            <pc:sldMk cId="0" sldId="819"/>
            <ac:spMk id="17410" creationId="{0DF4518E-371A-4D45-A8C7-F16AE3D5CE8B}"/>
          </ac:spMkLst>
        </pc:spChg>
        <pc:picChg chg="mod">
          <ac:chgData name="Sangeeta Sangeeta" userId="0a7c34ad-256e-4e91-9d57-d1394329109a" providerId="ADAL" clId="{B9813099-6D8F-402F-BB69-3463A75A2FEB}" dt="2020-10-15T22:59:10.709" v="129" actId="1076"/>
          <ac:picMkLst>
            <pc:docMk/>
            <pc:sldMk cId="0" sldId="819"/>
            <ac:picMk id="17412" creationId="{C6C47DD1-B590-4ADB-A528-8EB296A04DF7}"/>
          </ac:picMkLst>
        </pc:picChg>
      </pc:sldChg>
      <pc:sldChg chg="new">
        <pc:chgData name="Sangeeta Sangeeta" userId="0a7c34ad-256e-4e91-9d57-d1394329109a" providerId="ADAL" clId="{B9813099-6D8F-402F-BB69-3463A75A2FEB}" dt="2020-10-15T23:00:21.678" v="160" actId="680"/>
        <pc:sldMkLst>
          <pc:docMk/>
          <pc:sldMk cId="873628453" sldId="820"/>
        </pc:sldMkLst>
      </pc:sldChg>
      <pc:sldMasterChg chg="modSp mod delSldLayout modSldLayout">
        <pc:chgData name="Sangeeta Sangeeta" userId="0a7c34ad-256e-4e91-9d57-d1394329109a" providerId="ADAL" clId="{B9813099-6D8F-402F-BB69-3463A75A2FEB}" dt="2020-10-15T22:42:21.676" v="125" actId="207"/>
        <pc:sldMasterMkLst>
          <pc:docMk/>
          <pc:sldMasterMk cId="0" sldId="2147483660"/>
        </pc:sldMasterMkLst>
        <pc:spChg chg="mod">
          <ac:chgData name="Sangeeta Sangeeta" userId="0a7c34ad-256e-4e91-9d57-d1394329109a" providerId="ADAL" clId="{B9813099-6D8F-402F-BB69-3463A75A2FEB}" dt="2020-10-15T22:38:28.992" v="45" actId="207"/>
          <ac:spMkLst>
            <pc:docMk/>
            <pc:sldMasterMk cId="0" sldId="2147483660"/>
            <ac:spMk id="10" creationId="{00000000-0000-0000-0000-000000000000}"/>
          </ac:spMkLst>
        </pc:spChg>
        <pc:sldLayoutChg chg="modSp mod">
          <pc:chgData name="Sangeeta Sangeeta" userId="0a7c34ad-256e-4e91-9d57-d1394329109a" providerId="ADAL" clId="{B9813099-6D8F-402F-BB69-3463A75A2FEB}" dt="2020-10-15T22:35:37.338" v="12" actId="255"/>
          <pc:sldLayoutMkLst>
            <pc:docMk/>
            <pc:sldMasterMk cId="0" sldId="2147483660"/>
            <pc:sldLayoutMk cId="0" sldId="2147483648"/>
          </pc:sldLayoutMkLst>
          <pc:spChg chg="mod">
            <ac:chgData name="Sangeeta Sangeeta" userId="0a7c34ad-256e-4e91-9d57-d1394329109a" providerId="ADAL" clId="{B9813099-6D8F-402F-BB69-3463A75A2FEB}" dt="2020-10-15T22:35:37.338" v="12" actId="255"/>
            <ac:spMkLst>
              <pc:docMk/>
              <pc:sldMasterMk cId="0" sldId="2147483660"/>
              <pc:sldLayoutMk cId="0" sldId="2147483648"/>
              <ac:spMk id="17" creationId="{00000000-0000-0000-0000-000000000000}"/>
            </ac:spMkLst>
          </pc:spChg>
        </pc:sldLayoutChg>
        <pc:sldLayoutChg chg="modSp mod">
          <pc:chgData name="Sangeeta Sangeeta" userId="0a7c34ad-256e-4e91-9d57-d1394329109a" providerId="ADAL" clId="{B9813099-6D8F-402F-BB69-3463A75A2FEB}" dt="2020-10-15T22:42:21.676" v="125" actId="207"/>
          <pc:sldLayoutMkLst>
            <pc:docMk/>
            <pc:sldMasterMk cId="0" sldId="2147483660"/>
            <pc:sldLayoutMk cId="0" sldId="2147483649"/>
          </pc:sldLayoutMkLst>
          <pc:spChg chg="mod">
            <ac:chgData name="Sangeeta Sangeeta" userId="0a7c34ad-256e-4e91-9d57-d1394329109a" providerId="ADAL" clId="{B9813099-6D8F-402F-BB69-3463A75A2FEB}" dt="2020-10-15T22:42:21.676" v="125" actId="207"/>
            <ac:spMkLst>
              <pc:docMk/>
              <pc:sldMasterMk cId="0" sldId="2147483660"/>
              <pc:sldLayoutMk cId="0" sldId="2147483649"/>
              <ac:spMk id="23" creationId="{00000000-0000-0000-0000-000000000000}"/>
            </ac:spMkLst>
          </pc:spChg>
          <pc:spChg chg="mod">
            <ac:chgData name="Sangeeta Sangeeta" userId="0a7c34ad-256e-4e91-9d57-d1394329109a" providerId="ADAL" clId="{B9813099-6D8F-402F-BB69-3463A75A2FEB}" dt="2020-10-15T22:35:52.095" v="15" actId="20577"/>
            <ac:spMkLst>
              <pc:docMk/>
              <pc:sldMasterMk cId="0" sldId="2147483660"/>
              <pc:sldLayoutMk cId="0" sldId="2147483649"/>
              <ac:spMk id="24" creationId="{00000000-0000-0000-0000-000000000000}"/>
            </ac:spMkLst>
          </pc:spChg>
        </pc:sldLayoutChg>
        <pc:sldLayoutChg chg="modSp del mod">
          <pc:chgData name="Sangeeta Sangeeta" userId="0a7c34ad-256e-4e91-9d57-d1394329109a" providerId="ADAL" clId="{B9813099-6D8F-402F-BB69-3463A75A2FEB}" dt="2020-10-15T22:39:04.043" v="50" actId="47"/>
          <pc:sldLayoutMkLst>
            <pc:docMk/>
            <pc:sldMasterMk cId="0" sldId="2147483660"/>
            <pc:sldLayoutMk cId="0" sldId="2147483650"/>
          </pc:sldLayoutMkLst>
          <pc:spChg chg="mod">
            <ac:chgData name="Sangeeta Sangeeta" userId="0a7c34ad-256e-4e91-9d57-d1394329109a" providerId="ADAL" clId="{B9813099-6D8F-402F-BB69-3463A75A2FEB}" dt="2020-10-15T22:36:51.431" v="29" actId="2711"/>
            <ac:spMkLst>
              <pc:docMk/>
              <pc:sldMasterMk cId="0" sldId="2147483660"/>
              <pc:sldLayoutMk cId="0" sldId="2147483650"/>
              <ac:spMk id="29" creationId="{00000000-0000-0000-0000-000000000000}"/>
            </ac:spMkLst>
          </pc:spChg>
          <pc:spChg chg="mod">
            <ac:chgData name="Sangeeta Sangeeta" userId="0a7c34ad-256e-4e91-9d57-d1394329109a" providerId="ADAL" clId="{B9813099-6D8F-402F-BB69-3463A75A2FEB}" dt="2020-10-15T22:36:39.611" v="25" actId="2711"/>
            <ac:spMkLst>
              <pc:docMk/>
              <pc:sldMasterMk cId="0" sldId="2147483660"/>
              <pc:sldLayoutMk cId="0" sldId="2147483650"/>
              <ac:spMk id="30" creationId="{00000000-0000-0000-0000-000000000000}"/>
            </ac:spMkLst>
          </pc:spChg>
        </pc:sldLayoutChg>
        <pc:sldLayoutChg chg="del">
          <pc:chgData name="Sangeeta Sangeeta" userId="0a7c34ad-256e-4e91-9d57-d1394329109a" providerId="ADAL" clId="{B9813099-6D8F-402F-BB69-3463A75A2FEB}" dt="2020-10-15T22:39:04.043" v="50" actId="47"/>
          <pc:sldLayoutMkLst>
            <pc:docMk/>
            <pc:sldMasterMk cId="0" sldId="2147483660"/>
            <pc:sldLayoutMk cId="0" sldId="2147483651"/>
          </pc:sldLayoutMkLst>
        </pc:sldLayoutChg>
        <pc:sldLayoutChg chg="del">
          <pc:chgData name="Sangeeta Sangeeta" userId="0a7c34ad-256e-4e91-9d57-d1394329109a" providerId="ADAL" clId="{B9813099-6D8F-402F-BB69-3463A75A2FEB}" dt="2020-10-15T22:39:04.043" v="50" actId="47"/>
          <pc:sldLayoutMkLst>
            <pc:docMk/>
            <pc:sldMasterMk cId="0" sldId="2147483660"/>
            <pc:sldLayoutMk cId="0" sldId="2147483652"/>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5T13:19:28.124"/>
    </inkml:context>
    <inkml:brush xml:id="br0">
      <inkml:brushProperty name="width" value="0.1" units="cm"/>
      <inkml:brushProperty name="height" value="0.1" units="cm"/>
      <inkml:brushProperty name="color" value="#E71224"/>
    </inkml:brush>
  </inkml:definitions>
  <inkml:trace contextRef="#ctx0" brushRef="#br0">103 1 919 0 0,'-23'4'80'0'0,"9"-2"-80"0"0,-2-1 0 0 0,-1-1 0 0 0,0-1 400 0 0,2 0 64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5T13:24:00.062"/>
    </inkml:context>
    <inkml:brush xml:id="br0">
      <inkml:brushProperty name="width" value="0.1" units="cm"/>
      <inkml:brushProperty name="height" value="0.1" units="cm"/>
      <inkml:brushProperty name="color" value="#E71224"/>
    </inkml:brush>
  </inkml:definitions>
  <inkml:trace contextRef="#ctx0" brushRef="#br0">0 1 5527 0 0,'0'0'584'0'0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5T13:29:05.374"/>
    </inkml:context>
    <inkml:brush xml:id="br0">
      <inkml:brushProperty name="width" value="0.1" units="cm"/>
      <inkml:brushProperty name="height" value="0.1" units="cm"/>
      <inkml:brushProperty name="color" value="#E71224"/>
    </inkml:brush>
  </inkml:definitions>
  <inkml:trace contextRef="#ctx0" brushRef="#br0">0 8 2759 0 0,'0'0'3288'0'0,"2"-7"-3096"0"0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5T13:30:44.730"/>
    </inkml:context>
    <inkml:brush xml:id="br0">
      <inkml:brushProperty name="width" value="0.1" units="cm"/>
      <inkml:brushProperty name="height" value="0.1" units="cm"/>
      <inkml:brushProperty name="color" value="#E71224"/>
    </inkml:brush>
  </inkml:definitions>
  <inkml:trace contextRef="#ctx0" brushRef="#br0">25 0 919 0 0,'0'0'80'0'0,"-8"4"1352"0"0,-2-2-1432 0 0,3 4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5T13:30:44.730"/>
    </inkml:context>
    <inkml:brush xml:id="br0">
      <inkml:brushProperty name="width" value="0.1" units="cm"/>
      <inkml:brushProperty name="height" value="0.1" units="cm"/>
      <inkml:brushProperty name="color" value="#E71224"/>
    </inkml:brush>
  </inkml:definitions>
  <inkml:trace contextRef="#ctx0" brushRef="#br0">25 0 919 0 0,'0'0'80'0'0,"-8"4"1352"0"0,-2-2-1432 0 0,3 4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0" y="1438835"/>
            <a:ext cx="9144000" cy="1754321"/>
          </a:xfrm>
          <a:prstGeom prst="rect">
            <a:avLst/>
          </a:prstGeom>
          <a:solidFill>
            <a:schemeClr val="bg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lvl1pPr lvl="0" algn="ctr">
              <a:spcBef>
                <a:spcPts val="0"/>
              </a:spcBef>
              <a:spcAft>
                <a:spcPts val="0"/>
              </a:spcAft>
              <a:buClr>
                <a:schemeClr val="lt1"/>
              </a:buClr>
              <a:buSzPts val="3600"/>
              <a:buFont typeface="Calibri"/>
              <a:buNone/>
              <a:defRPr sz="4400" b="1">
                <a:solidFill>
                  <a:srgbClr val="CC0066"/>
                </a:solidFill>
                <a:latin typeface="Cambria" panose="02040503050406030204" pitchFamily="18" charset="0"/>
                <a:ea typeface="Cambria" panose="020405030504060302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8" name="Google Shape;18;p2"/>
          <p:cNvSpPr txBox="1">
            <a:spLocks noGrp="1"/>
          </p:cNvSpPr>
          <p:nvPr>
            <p:ph type="subTitle" idx="1"/>
          </p:nvPr>
        </p:nvSpPr>
        <p:spPr>
          <a:xfrm>
            <a:off x="341387" y="3193156"/>
            <a:ext cx="8093365" cy="975432"/>
          </a:xfrm>
          <a:prstGeom prst="rect">
            <a:avLst/>
          </a:prstGeom>
          <a:noFill/>
          <a:ln>
            <a:noFill/>
          </a:ln>
        </p:spPr>
        <p:txBody>
          <a:bodyPr spcFirstLastPara="1" wrap="square" lIns="91425" tIns="45700" rIns="91425" bIns="45700" anchor="t" anchorCtr="0">
            <a:noAutofit/>
          </a:bodyPr>
          <a:lstStyle>
            <a:lvl1pPr lvl="0" algn="r">
              <a:spcBef>
                <a:spcPts val="560"/>
              </a:spcBef>
              <a:spcAft>
                <a:spcPts val="0"/>
              </a:spcAft>
              <a:buClr>
                <a:srgbClr val="0070C0"/>
              </a:buClr>
              <a:buSzPts val="2800"/>
              <a:buNone/>
              <a:defRPr sz="2800" b="0" i="0">
                <a:solidFill>
                  <a:srgbClr val="0070C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dirty="0"/>
          </a:p>
        </p:txBody>
      </p:sp>
      <p:sp>
        <p:nvSpPr>
          <p:cNvPr id="19" name="Google Shape;19;p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hasCustomPrompt="1"/>
          </p:nvPr>
        </p:nvSpPr>
        <p:spPr>
          <a:xfrm>
            <a:off x="448965" y="281175"/>
            <a:ext cx="8246070" cy="59960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lt1"/>
              </a:buClr>
              <a:buSzPts val="3600"/>
              <a:buFont typeface="Calibri"/>
              <a:buNone/>
              <a:defRPr sz="2400" b="1">
                <a:solidFill>
                  <a:srgbClr val="CC0066"/>
                </a:solidFill>
                <a:latin typeface="Cambria" panose="02040503050406030204" pitchFamily="18" charset="0"/>
                <a:ea typeface="Cambria" panose="020405030504060302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GB" dirty="0" err="1"/>
              <a:t>ggg</a:t>
            </a:r>
            <a:endParaRPr dirty="0"/>
          </a:p>
        </p:txBody>
      </p:sp>
      <p:sp>
        <p:nvSpPr>
          <p:cNvPr id="24" name="Google Shape;24;p3"/>
          <p:cNvSpPr txBox="1">
            <a:spLocks noGrp="1"/>
          </p:cNvSpPr>
          <p:nvPr>
            <p:ph type="body" idx="1" hasCustomPrompt="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1800">
                <a:solidFill>
                  <a:srgbClr val="002060"/>
                </a:solidFill>
                <a:latin typeface="Cambria" panose="02040503050406030204" pitchFamily="18" charset="0"/>
                <a:ea typeface="Cambria" panose="02040503050406030204" pitchFamily="18" charset="0"/>
              </a:defRPr>
            </a:lvl1pPr>
            <a:lvl2pPr marL="914400" lvl="1" indent="-406400" algn="l">
              <a:spcBef>
                <a:spcPts val="560"/>
              </a:spcBef>
              <a:spcAft>
                <a:spcPts val="0"/>
              </a:spcAft>
              <a:buClr>
                <a:srgbClr val="002060"/>
              </a:buClr>
              <a:buSzPts val="2800"/>
              <a:buChar char="–"/>
              <a:defRPr sz="1600">
                <a:solidFill>
                  <a:srgbClr val="002060"/>
                </a:solidFill>
                <a:latin typeface="Cambria" panose="02040503050406030204" pitchFamily="18" charset="0"/>
                <a:ea typeface="Cambria" panose="02040503050406030204" pitchFamily="18" charset="0"/>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r>
              <a:rPr lang="en-GB" dirty="0" err="1"/>
              <a:t>Vh</a:t>
            </a:r>
            <a:endParaRPr lang="en-GB" dirty="0"/>
          </a:p>
          <a:p>
            <a:pPr lvl="1"/>
            <a:r>
              <a:rPr lang="en-GB" dirty="0" err="1"/>
              <a:t>jjj</a:t>
            </a:r>
            <a:endParaRPr dirty="0"/>
          </a:p>
        </p:txBody>
      </p:sp>
      <p:sp>
        <p:nvSpPr>
          <p:cNvPr id="25" name="Google Shape;25;p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2" name="Google Shape;52;p7"/>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3" name="Google Shape;53;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10"/>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3"/>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1" name="Google Shape;91;p13" descr="E:\websites\free-power-point-templates\2012\logos.png"/>
          <p:cNvPicPr preferRelativeResize="0"/>
          <p:nvPr/>
        </p:nvPicPr>
        <p:blipFill rotWithShape="1">
          <a:blip r:embed="rId2">
            <a:alphaModFix/>
          </a:blip>
          <a:srcRect/>
          <a:stretch/>
        </p:blipFill>
        <p:spPr>
          <a:xfrm>
            <a:off x="3918306" y="2326213"/>
            <a:ext cx="1463784" cy="52696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9"/>
            <a:ext cx="8229600" cy="857250"/>
          </a:xfrm>
          <a:prstGeom prst="rect">
            <a:avLst/>
          </a:prstGeom>
          <a:solidFill>
            <a:schemeClr val="bg1"/>
          </a:solid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err="1"/>
              <a:t>ggg</a:t>
            </a:r>
            <a:endParaRPr dirty="0"/>
          </a:p>
        </p:txBody>
      </p:sp>
      <p:sp>
        <p:nvSpPr>
          <p:cNvPr id="11" name="Google Shape;11;p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
        <p:nvSpPr>
          <p:cNvPr id="12" name="Google Shape;12;p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9150" y="5213747"/>
            <a:ext cx="8389625"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CC0066"/>
          </a:solidFill>
          <a:latin typeface="Cambria" panose="02040503050406030204" pitchFamily="18" charset="0"/>
          <a:ea typeface="Cambria" panose="0204050305040603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customXml" Target="../ink/ink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8" Type="http://schemas.openxmlformats.org/officeDocument/2006/relationships/image" Target="../media/image257.png"/><Relationship Id="rId3" Type="http://schemas.openxmlformats.org/officeDocument/2006/relationships/customXml" Target="../ink/ink3.xm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s://en.wikipedia.org/wiki/Discretization_of_continuous_feature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ustomXml" Target="../ink/ink4.xml"/><Relationship Id="rId1" Type="http://schemas.openxmlformats.org/officeDocument/2006/relationships/slideLayout" Target="../slideLayouts/slideLayout2.xml"/><Relationship Id="rId23" Type="http://schemas.openxmlformats.org/officeDocument/2006/relationships/image" Target="../media/image272.png"/></Relationships>
</file>

<file path=ppt/slides/_rels/slide42.xml.rels><?xml version="1.0" encoding="UTF-8" standalone="yes"?>
<Relationships xmlns="http://schemas.openxmlformats.org/package/2006/relationships"><Relationship Id="rId2" Type="http://schemas.openxmlformats.org/officeDocument/2006/relationships/customXml" Target="../ink/ink5.xml"/><Relationship Id="rId1" Type="http://schemas.openxmlformats.org/officeDocument/2006/relationships/slideLayout" Target="../slideLayouts/slideLayout2.xml"/><Relationship Id="rId23" Type="http://schemas.openxmlformats.org/officeDocument/2006/relationships/image" Target="../media/image27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pandas.pydata.org/pandas-docs/stable/reference/api/pandas.DataFrame.duplicated.html" TargetMode="External"/><Relationship Id="rId2" Type="http://schemas.openxmlformats.org/officeDocument/2006/relationships/hyperlink" Target="http://n8prp.org.uk/wp-content/uploads/2018/02/Session-3_Missing_Data.pptx" TargetMode="External"/><Relationship Id="rId1" Type="http://schemas.openxmlformats.org/officeDocument/2006/relationships/slideLayout" Target="../slideLayouts/slideLayout2.xml"/><Relationship Id="rId5" Type="http://schemas.openxmlformats.org/officeDocument/2006/relationships/hyperlink" Target="https://scikit-learn.org/stable/modules/preprocessing.html" TargetMode="External"/><Relationship Id="rId4" Type="http://schemas.openxmlformats.org/officeDocument/2006/relationships/hyperlink" Target="https://pandas.pydata.org/pandas-docs/stable/reference/api/pandas.DataFrame.drop_duplicates.html"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scikit-learn.org/stable/modules/preprocessing.html" TargetMode="External"/><Relationship Id="rId2" Type="http://schemas.openxmlformats.org/officeDocument/2006/relationships/hyperlink" Target="https://hackernoon.com/what-steps-should-one-take-while-doing-data-preprocessing-502c993e1caa" TargetMode="External"/><Relationship Id="rId1" Type="http://schemas.openxmlformats.org/officeDocument/2006/relationships/slideLayout" Target="../slideLayouts/slideLayout2.xml"/><Relationship Id="rId4" Type="http://schemas.openxmlformats.org/officeDocument/2006/relationships/hyperlink" Target="https://towardsdatascience.com/data-cleaning-with-python-and-pandas-detecting-missing-values-3e9c6ebcf78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0" y="1635918"/>
            <a:ext cx="9144000" cy="1496645"/>
          </a:xfrm>
          <a:prstGeom prst="rect">
            <a:avLst/>
          </a:prstGeom>
          <a:solidFill>
            <a:schemeClr val="bg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a:buSzPts val="3240"/>
            </a:pPr>
            <a:r>
              <a:rPr lang="en-GB" sz="2800" dirty="0"/>
              <a:t>Visualisation for Data Analytics:</a:t>
            </a:r>
            <a:br>
              <a:rPr lang="en-GB" sz="1400" b="1" i="0" dirty="0">
                <a:solidFill>
                  <a:srgbClr val="000000"/>
                </a:solidFill>
                <a:effectLst/>
                <a:latin typeface="inherit"/>
              </a:rPr>
            </a:br>
            <a:r>
              <a:rPr lang="en-GB" sz="2800" dirty="0">
                <a:solidFill>
                  <a:schemeClr val="accent1">
                    <a:lumMod val="75000"/>
                  </a:schemeClr>
                </a:solidFill>
              </a:rPr>
              <a:t>Data Pre-Processing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C3AB-6609-4A0B-8A75-42A4C9EBE6E7}"/>
              </a:ext>
            </a:extLst>
          </p:cNvPr>
          <p:cNvSpPr>
            <a:spLocks noGrp="1"/>
          </p:cNvSpPr>
          <p:nvPr>
            <p:ph type="title"/>
          </p:nvPr>
        </p:nvSpPr>
        <p:spPr/>
        <p:txBody>
          <a:bodyPr/>
          <a:lstStyle/>
          <a:p>
            <a:r>
              <a:rPr lang="en-US" dirty="0"/>
              <a:t>Why Missing values cause problem in data analysis?</a:t>
            </a:r>
            <a:endParaRPr lang="en-GB" dirty="0"/>
          </a:p>
        </p:txBody>
      </p:sp>
      <p:sp>
        <p:nvSpPr>
          <p:cNvPr id="3" name="Text Placeholder 2">
            <a:extLst>
              <a:ext uri="{FF2B5EF4-FFF2-40B4-BE49-F238E27FC236}">
                <a16:creationId xmlns:a16="http://schemas.microsoft.com/office/drawing/2014/main" id="{C7A44672-97D4-4561-B0AE-255BEEC0117B}"/>
              </a:ext>
            </a:extLst>
          </p:cNvPr>
          <p:cNvSpPr>
            <a:spLocks noGrp="1"/>
          </p:cNvSpPr>
          <p:nvPr>
            <p:ph type="body" idx="1"/>
          </p:nvPr>
        </p:nvSpPr>
        <p:spPr>
          <a:xfrm>
            <a:off x="171451" y="991465"/>
            <a:ext cx="4801994" cy="3512210"/>
          </a:xfrm>
        </p:spPr>
        <p:txBody>
          <a:bodyPr/>
          <a:lstStyle/>
          <a:p>
            <a:pPr lvl="1">
              <a:buFont typeface="Arial" panose="020B0604020202020204" pitchFamily="34" charset="0"/>
              <a:buChar char="•"/>
            </a:pPr>
            <a:r>
              <a:rPr lang="en-GB" b="1" dirty="0">
                <a:solidFill>
                  <a:srgbClr val="00B050"/>
                </a:solidFill>
              </a:rPr>
              <a:t>Compute Average of the Age?</a:t>
            </a:r>
          </a:p>
          <a:p>
            <a:pPr lvl="1">
              <a:buFont typeface="Arial" panose="020B0604020202020204" pitchFamily="34" charset="0"/>
              <a:buChar char="•"/>
            </a:pPr>
            <a:endParaRPr lang="en-GB" dirty="0"/>
          </a:p>
          <a:p>
            <a:pPr lvl="1">
              <a:buFont typeface="Arial" panose="020B0604020202020204" pitchFamily="34" charset="0"/>
              <a:buChar char="•"/>
            </a:pPr>
            <a:r>
              <a:rPr lang="en-GB" dirty="0"/>
              <a:t>For example, suppose you surveyed a group of customers, but many people refused to answer the question about their age. If you calculate the average age based on the data you have, you would conclude that the </a:t>
            </a:r>
            <a:r>
              <a:rPr lang="en-GB" b="1" dirty="0"/>
              <a:t>average age of your customers is</a:t>
            </a:r>
            <a:r>
              <a:rPr lang="en-GB" b="1" dirty="0">
                <a:solidFill>
                  <a:srgbClr val="FF0000"/>
                </a:solidFill>
              </a:rPr>
              <a:t> 39 </a:t>
            </a:r>
            <a:r>
              <a:rPr lang="en-GB" b="1" dirty="0"/>
              <a:t>(</a:t>
            </a:r>
            <a:r>
              <a:rPr lang="en-GB" dirty="0"/>
              <a:t>Figure 2)</a:t>
            </a:r>
            <a:endParaRPr lang="en-US" dirty="0"/>
          </a:p>
          <a:p>
            <a:pPr lvl="1">
              <a:buFont typeface="Arial" panose="020B0604020202020204" pitchFamily="34" charset="0"/>
              <a:buChar char="•"/>
            </a:pPr>
            <a:r>
              <a:rPr lang="en-GB" dirty="0"/>
              <a:t> Whereas the </a:t>
            </a:r>
            <a:r>
              <a:rPr lang="en-GB" b="1" dirty="0"/>
              <a:t>average age would have been ‘</a:t>
            </a:r>
            <a:r>
              <a:rPr lang="en-GB" b="1" dirty="0">
                <a:solidFill>
                  <a:srgbClr val="00B050"/>
                </a:solidFill>
              </a:rPr>
              <a:t>29</a:t>
            </a:r>
            <a:r>
              <a:rPr lang="en-GB" b="1" dirty="0"/>
              <a:t>’</a:t>
            </a:r>
            <a:r>
              <a:rPr lang="en-GB" dirty="0"/>
              <a:t> if all the people had responded</a:t>
            </a:r>
          </a:p>
        </p:txBody>
      </p:sp>
      <p:sp>
        <p:nvSpPr>
          <p:cNvPr id="5" name="TextBox 4">
            <a:extLst>
              <a:ext uri="{FF2B5EF4-FFF2-40B4-BE49-F238E27FC236}">
                <a16:creationId xmlns:a16="http://schemas.microsoft.com/office/drawing/2014/main" id="{F2B22A91-B7F2-4A71-BD26-DE9FAB7EC5C3}"/>
              </a:ext>
            </a:extLst>
          </p:cNvPr>
          <p:cNvSpPr txBox="1"/>
          <p:nvPr/>
        </p:nvSpPr>
        <p:spPr>
          <a:xfrm>
            <a:off x="-14286" y="4835723"/>
            <a:ext cx="6415086" cy="307777"/>
          </a:xfrm>
          <a:prstGeom prst="rect">
            <a:avLst/>
          </a:prstGeom>
          <a:solidFill>
            <a:schemeClr val="accent1">
              <a:lumMod val="20000"/>
              <a:lumOff val="80000"/>
            </a:schemeClr>
          </a:solidFill>
        </p:spPr>
        <p:txBody>
          <a:bodyPr wrap="square">
            <a:spAutoFit/>
          </a:bodyPr>
          <a:lstStyle/>
          <a:p>
            <a:r>
              <a:rPr lang="en-GB" dirty="0"/>
              <a:t>https://www.bauer.uh.edu/jhess/documents/2.pdf</a:t>
            </a:r>
          </a:p>
        </p:txBody>
      </p:sp>
      <p:pic>
        <p:nvPicPr>
          <p:cNvPr id="7" name="Picture 6">
            <a:extLst>
              <a:ext uri="{FF2B5EF4-FFF2-40B4-BE49-F238E27FC236}">
                <a16:creationId xmlns:a16="http://schemas.microsoft.com/office/drawing/2014/main" id="{C7EA6329-3FB3-4F34-A0B3-E25EF3DDC70C}"/>
              </a:ext>
            </a:extLst>
          </p:cNvPr>
          <p:cNvPicPr>
            <a:picLocks noChangeAspect="1"/>
          </p:cNvPicPr>
          <p:nvPr/>
        </p:nvPicPr>
        <p:blipFill>
          <a:blip r:embed="rId2"/>
          <a:stretch>
            <a:fillRect/>
          </a:stretch>
        </p:blipFill>
        <p:spPr>
          <a:xfrm>
            <a:off x="5199590" y="1102147"/>
            <a:ext cx="3495445" cy="3512210"/>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597082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599607"/>
          </a:xfrm>
        </p:spPr>
        <p:txBody>
          <a:bodyPr>
            <a:normAutofit/>
          </a:bodyPr>
          <a:lstStyle/>
          <a:p>
            <a:r>
              <a:rPr lang="en-GB" dirty="0"/>
              <a:t>How to handle Missing data?</a:t>
            </a:r>
          </a:p>
        </p:txBody>
      </p:sp>
      <p:sp>
        <p:nvSpPr>
          <p:cNvPr id="3" name="Content Placeholder 2"/>
          <p:cNvSpPr>
            <a:spLocks noGrp="1"/>
          </p:cNvSpPr>
          <p:nvPr>
            <p:ph type="body" idx="1"/>
          </p:nvPr>
        </p:nvSpPr>
        <p:spPr>
          <a:xfrm>
            <a:off x="242889" y="1007269"/>
            <a:ext cx="8451850" cy="4043362"/>
          </a:xfrm>
        </p:spPr>
        <p:txBody>
          <a:bodyPr>
            <a:normAutofit fontScale="92500" lnSpcReduction="20000"/>
          </a:bodyPr>
          <a:lstStyle/>
          <a:p>
            <a:r>
              <a:rPr lang="en-US" altLang="en-US" dirty="0"/>
              <a:t>Generally, the procedure for dealing with missing data is as follows:</a:t>
            </a:r>
          </a:p>
          <a:p>
            <a:pPr lvl="1"/>
            <a:r>
              <a:rPr lang="en-US" altLang="en-US" dirty="0"/>
              <a:t>Identify the missing data and identify the cause of the missing data.  We can then take one of the following approaches:</a:t>
            </a:r>
          </a:p>
          <a:p>
            <a:pPr lvl="1"/>
            <a:r>
              <a:rPr lang="en-US" altLang="en-US" b="1" dirty="0"/>
              <a:t>A: Remove the rows </a:t>
            </a:r>
            <a:r>
              <a:rPr lang="en-US" altLang="en-US" dirty="0"/>
              <a:t>containing the missing data</a:t>
            </a:r>
          </a:p>
          <a:p>
            <a:pPr lvl="2"/>
            <a:r>
              <a:rPr lang="en-US" altLang="en-US" sz="1800" dirty="0"/>
              <a:t>Also called the naïve approach.</a:t>
            </a:r>
          </a:p>
          <a:p>
            <a:pPr lvl="2"/>
            <a:r>
              <a:rPr lang="en-US" altLang="en-US" sz="1800" dirty="0"/>
              <a:t>Make sure missing data isn’t biased!</a:t>
            </a:r>
          </a:p>
          <a:p>
            <a:pPr lvl="1"/>
            <a:r>
              <a:rPr lang="en-GB" b="1" dirty="0"/>
              <a:t>B: Remove a particular column </a:t>
            </a:r>
            <a:r>
              <a:rPr lang="en-GB" dirty="0"/>
              <a:t>if it has more than 75% of missing values.</a:t>
            </a:r>
            <a:endParaRPr lang="en-US" altLang="en-US" dirty="0"/>
          </a:p>
          <a:p>
            <a:pPr lvl="1"/>
            <a:r>
              <a:rPr lang="en-US" altLang="en-US" b="1" dirty="0"/>
              <a:t>C: Replace missing values </a:t>
            </a:r>
            <a:r>
              <a:rPr lang="en-US" altLang="en-US" dirty="0"/>
              <a:t>with alternative values., also known as </a:t>
            </a:r>
            <a:r>
              <a:rPr lang="en-US" altLang="en-US" sz="1800" dirty="0"/>
              <a:t>Impute the missing values. </a:t>
            </a:r>
          </a:p>
          <a:p>
            <a:pPr lvl="2"/>
            <a:r>
              <a:rPr lang="en-GB" sz="1400" b="1" dirty="0">
                <a:solidFill>
                  <a:srgbClr val="00B050"/>
                </a:solidFill>
              </a:rPr>
              <a:t>Mean substitution </a:t>
            </a:r>
            <a:r>
              <a:rPr lang="en-GB" sz="1400" dirty="0"/>
              <a:t>– replacing the missing values with the mean of all observed values at the same variable</a:t>
            </a:r>
          </a:p>
          <a:p>
            <a:pPr lvl="2"/>
            <a:r>
              <a:rPr lang="en-GB" sz="1400" b="1" dirty="0"/>
              <a:t>Hot deck imputation </a:t>
            </a:r>
            <a:r>
              <a:rPr lang="en-GB" sz="1400" dirty="0"/>
              <a:t>– replacing missing values with values from a “similar” responding unit</a:t>
            </a:r>
          </a:p>
          <a:p>
            <a:pPr lvl="2"/>
            <a:r>
              <a:rPr lang="en-US" altLang="en-US" sz="1800" dirty="0"/>
              <a:t>There are several other approaches as well for imputation</a:t>
            </a:r>
          </a:p>
          <a:p>
            <a:endParaRPr lang="en-US" altLang="en-US" dirty="0"/>
          </a:p>
          <a:p>
            <a:r>
              <a:rPr lang="en-US" altLang="en-US" dirty="0"/>
              <a:t>Deciding between A, B, and C depends on </a:t>
            </a:r>
            <a:r>
              <a:rPr lang="en-US" altLang="en-US" b="1" dirty="0">
                <a:solidFill>
                  <a:srgbClr val="FF0000"/>
                </a:solidFill>
              </a:rPr>
              <a:t>which outcome you think will produce the most reliable and accurate results.</a:t>
            </a:r>
          </a:p>
        </p:txBody>
      </p:sp>
    </p:spTree>
    <p:extLst>
      <p:ext uri="{BB962C8B-B14F-4D97-AF65-F5344CB8AC3E}">
        <p14:creationId xmlns:p14="http://schemas.microsoft.com/office/powerpoint/2010/main" val="2687452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BF782-9B13-41E5-B1E7-444384E406DA}"/>
              </a:ext>
            </a:extLst>
          </p:cNvPr>
          <p:cNvSpPr>
            <a:spLocks noGrp="1"/>
          </p:cNvSpPr>
          <p:nvPr>
            <p:ph type="title"/>
          </p:nvPr>
        </p:nvSpPr>
        <p:spPr>
          <a:xfrm>
            <a:off x="448965" y="281175"/>
            <a:ext cx="8246070" cy="599607"/>
          </a:xfrm>
        </p:spPr>
        <p:txBody>
          <a:bodyPr/>
          <a:lstStyle/>
          <a:p>
            <a:r>
              <a:rPr lang="en-US" dirty="0"/>
              <a:t>Removing Missing Values</a:t>
            </a:r>
            <a:endParaRPr lang="en-GB" dirty="0"/>
          </a:p>
        </p:txBody>
      </p:sp>
      <p:sp>
        <p:nvSpPr>
          <p:cNvPr id="3" name="Text Placeholder 2">
            <a:extLst>
              <a:ext uri="{FF2B5EF4-FFF2-40B4-BE49-F238E27FC236}">
                <a16:creationId xmlns:a16="http://schemas.microsoft.com/office/drawing/2014/main" id="{E2B3AFCE-83B7-4157-847C-49E1A797BBA5}"/>
              </a:ext>
            </a:extLst>
          </p:cNvPr>
          <p:cNvSpPr>
            <a:spLocks noGrp="1"/>
          </p:cNvSpPr>
          <p:nvPr>
            <p:ph type="body" idx="1"/>
          </p:nvPr>
        </p:nvSpPr>
        <p:spPr>
          <a:xfrm>
            <a:off x="448966" y="1197405"/>
            <a:ext cx="8246070" cy="3512210"/>
          </a:xfrm>
        </p:spPr>
        <p:txBody>
          <a:bodyPr/>
          <a:lstStyle/>
          <a:p>
            <a:r>
              <a:rPr lang="en-US" dirty="0"/>
              <a:t>Be cautious while removing Missing Values</a:t>
            </a:r>
            <a:endParaRPr lang="en-GB" dirty="0"/>
          </a:p>
          <a:p>
            <a:pPr lvl="1"/>
            <a:r>
              <a:rPr lang="en-GB" dirty="0"/>
              <a:t>This method is advised only </a:t>
            </a:r>
            <a:r>
              <a:rPr lang="en-GB" b="1" dirty="0"/>
              <a:t>when there are enough samples </a:t>
            </a:r>
            <a:r>
              <a:rPr lang="en-GB" dirty="0"/>
              <a:t>in the data set. </a:t>
            </a:r>
          </a:p>
          <a:p>
            <a:pPr lvl="1"/>
            <a:endParaRPr lang="en-GB" dirty="0"/>
          </a:p>
          <a:p>
            <a:pPr lvl="1"/>
            <a:r>
              <a:rPr lang="en-GB" dirty="0"/>
              <a:t>One has to make sure that after we have deleted the data, there is </a:t>
            </a:r>
            <a:r>
              <a:rPr lang="en-GB" b="1" dirty="0">
                <a:solidFill>
                  <a:srgbClr val="FF0000"/>
                </a:solidFill>
              </a:rPr>
              <a:t>no addition of bias.</a:t>
            </a:r>
          </a:p>
        </p:txBody>
      </p:sp>
    </p:spTree>
    <p:extLst>
      <p:ext uri="{BB962C8B-B14F-4D97-AF65-F5344CB8AC3E}">
        <p14:creationId xmlns:p14="http://schemas.microsoft.com/office/powerpoint/2010/main" val="46934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AA172-37D1-9DF5-C77B-5389BFFDE71F}"/>
              </a:ext>
            </a:extLst>
          </p:cNvPr>
          <p:cNvSpPr>
            <a:spLocks noGrp="1"/>
          </p:cNvSpPr>
          <p:nvPr>
            <p:ph type="ctrTitle"/>
          </p:nvPr>
        </p:nvSpPr>
        <p:spPr>
          <a:xfrm>
            <a:off x="0" y="1791629"/>
            <a:ext cx="9144000" cy="780121"/>
          </a:xfrm>
        </p:spPr>
        <p:txBody>
          <a:bodyPr/>
          <a:lstStyle/>
          <a:p>
            <a:r>
              <a:rPr lang="en-US" sz="3200" dirty="0"/>
              <a:t>Using Python to process missing/null values</a:t>
            </a:r>
          </a:p>
        </p:txBody>
      </p:sp>
      <p:sp>
        <p:nvSpPr>
          <p:cNvPr id="5" name="Subtitle 4">
            <a:extLst>
              <a:ext uri="{FF2B5EF4-FFF2-40B4-BE49-F238E27FC236}">
                <a16:creationId xmlns:a16="http://schemas.microsoft.com/office/drawing/2014/main" id="{4E97B3C3-8F73-052F-7CF8-64D22EFAB8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9500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0A6E-AF7B-4987-B7B4-A7D633BCF418}"/>
              </a:ext>
            </a:extLst>
          </p:cNvPr>
          <p:cNvSpPr>
            <a:spLocks noGrp="1"/>
          </p:cNvSpPr>
          <p:nvPr>
            <p:ph type="title"/>
          </p:nvPr>
        </p:nvSpPr>
        <p:spPr/>
        <p:txBody>
          <a:bodyPr/>
          <a:lstStyle/>
          <a:p>
            <a:r>
              <a:rPr lang="en-US" dirty="0"/>
              <a:t>Checking for ‘null’ value</a:t>
            </a:r>
            <a:r>
              <a:rPr lang="en-GB" dirty="0"/>
              <a:t> </a:t>
            </a:r>
            <a:r>
              <a:rPr lang="en-US" dirty="0"/>
              <a:t>Using Python </a:t>
            </a:r>
            <a:endParaRPr lang="en-GB" dirty="0"/>
          </a:p>
        </p:txBody>
      </p:sp>
      <p:sp>
        <p:nvSpPr>
          <p:cNvPr id="3" name="Text Placeholder 2">
            <a:extLst>
              <a:ext uri="{FF2B5EF4-FFF2-40B4-BE49-F238E27FC236}">
                <a16:creationId xmlns:a16="http://schemas.microsoft.com/office/drawing/2014/main" id="{774424D6-1283-44AD-B035-C47ECD120C0C}"/>
              </a:ext>
            </a:extLst>
          </p:cNvPr>
          <p:cNvSpPr>
            <a:spLocks noGrp="1"/>
          </p:cNvSpPr>
          <p:nvPr>
            <p:ph type="body" idx="1"/>
          </p:nvPr>
        </p:nvSpPr>
        <p:spPr/>
        <p:txBody>
          <a:bodyPr/>
          <a:lstStyle/>
          <a:p>
            <a:r>
              <a:rPr lang="en-US" dirty="0"/>
              <a:t>Checking for null value</a:t>
            </a:r>
            <a:endParaRPr lang="en-GB" dirty="0"/>
          </a:p>
          <a:p>
            <a:r>
              <a:rPr lang="en-US" dirty="0"/>
              <a:t>It can differ for </a:t>
            </a:r>
            <a:r>
              <a:rPr lang="en-US" dirty="0">
                <a:solidFill>
                  <a:srgbClr val="00B050"/>
                </a:solidFill>
              </a:rPr>
              <a:t>numeric</a:t>
            </a:r>
            <a:r>
              <a:rPr lang="en-US" dirty="0"/>
              <a:t> and </a:t>
            </a:r>
            <a:r>
              <a:rPr lang="en-US" dirty="0">
                <a:solidFill>
                  <a:srgbClr val="00B050"/>
                </a:solidFill>
              </a:rPr>
              <a:t>text</a:t>
            </a:r>
            <a:r>
              <a:rPr lang="en-US" dirty="0"/>
              <a:t> data type</a:t>
            </a:r>
          </a:p>
          <a:p>
            <a:pPr lvl="1"/>
            <a:r>
              <a:rPr lang="en-US" dirty="0"/>
              <a:t>First, read the data using the ‘</a:t>
            </a:r>
            <a:r>
              <a:rPr lang="en-US" b="1" dirty="0">
                <a:solidFill>
                  <a:srgbClr val="FF0000"/>
                </a:solidFill>
              </a:rPr>
              <a:t>pandas’ </a:t>
            </a:r>
            <a:r>
              <a:rPr kumimoji="0" lang="en-US" sz="1800" b="0" i="0" u="none" strike="noStrike" kern="0" cap="none" spc="0" normalizeH="0" baseline="0" noProof="0" dirty="0">
                <a:ln>
                  <a:noFill/>
                </a:ln>
                <a:solidFill>
                  <a:srgbClr val="002060"/>
                </a:solidFill>
                <a:effectLst/>
                <a:uLnTx/>
                <a:uFillTx/>
                <a:latin typeface="Cambria" panose="02040503050406030204" pitchFamily="18" charset="0"/>
                <a:ea typeface="Cambria" panose="02040503050406030204" pitchFamily="18" charset="0"/>
                <a:cs typeface="Calibri"/>
                <a:sym typeface="Calibri"/>
              </a:rPr>
              <a:t>library</a:t>
            </a:r>
            <a:endParaRPr lang="en-US" dirty="0"/>
          </a:p>
          <a:p>
            <a:pPr lvl="1"/>
            <a:r>
              <a:rPr lang="en-US" dirty="0"/>
              <a:t>If the data is </a:t>
            </a:r>
            <a:r>
              <a:rPr lang="en-US" dirty="0">
                <a:solidFill>
                  <a:srgbClr val="00B050"/>
                </a:solidFill>
              </a:rPr>
              <a:t>numeric,</a:t>
            </a:r>
            <a:r>
              <a:rPr lang="en-US" dirty="0"/>
              <a:t> we can use the ‘</a:t>
            </a:r>
            <a:r>
              <a:rPr lang="en-US" b="1" dirty="0" err="1">
                <a:solidFill>
                  <a:srgbClr val="0070C0"/>
                </a:solidFill>
              </a:rPr>
              <a:t>isnull</a:t>
            </a:r>
            <a:r>
              <a:rPr lang="en-US" dirty="0"/>
              <a:t>()’ function available in Python</a:t>
            </a:r>
          </a:p>
          <a:p>
            <a:pPr lvl="1"/>
            <a:r>
              <a:rPr lang="en-US" dirty="0" err="1"/>
              <a:t>isnull</a:t>
            </a:r>
            <a:r>
              <a:rPr lang="en-US" dirty="0"/>
              <a:t>() function will return true if the data is missing, and it will return false if the data is present</a:t>
            </a:r>
          </a:p>
        </p:txBody>
      </p:sp>
      <p:sp>
        <p:nvSpPr>
          <p:cNvPr id="5" name="TextBox 4">
            <a:extLst>
              <a:ext uri="{FF2B5EF4-FFF2-40B4-BE49-F238E27FC236}">
                <a16:creationId xmlns:a16="http://schemas.microsoft.com/office/drawing/2014/main" id="{672F2A10-33E1-4F89-8719-52AEF39DDB10}"/>
              </a:ext>
            </a:extLst>
          </p:cNvPr>
          <p:cNvSpPr txBox="1"/>
          <p:nvPr/>
        </p:nvSpPr>
        <p:spPr>
          <a:xfrm>
            <a:off x="1150144" y="3359254"/>
            <a:ext cx="3421856" cy="30777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dirty="0"/>
              <a:t>print(data[‘</a:t>
            </a:r>
            <a:r>
              <a:rPr lang="en-GB" dirty="0" err="1"/>
              <a:t>column_name</a:t>
            </a:r>
            <a:r>
              <a:rPr lang="en-GB" dirty="0"/>
              <a:t>'].</a:t>
            </a:r>
            <a:r>
              <a:rPr lang="en-GB" dirty="0" err="1"/>
              <a:t>isnull</a:t>
            </a:r>
            <a:r>
              <a:rPr lang="en-GB" dirty="0"/>
              <a:t>())</a:t>
            </a:r>
          </a:p>
        </p:txBody>
      </p:sp>
      <p:pic>
        <p:nvPicPr>
          <p:cNvPr id="9" name="Picture 8">
            <a:extLst>
              <a:ext uri="{FF2B5EF4-FFF2-40B4-BE49-F238E27FC236}">
                <a16:creationId xmlns:a16="http://schemas.microsoft.com/office/drawing/2014/main" id="{CDCA9343-F0DF-4B7A-82EE-928E17D7F523}"/>
              </a:ext>
            </a:extLst>
          </p:cNvPr>
          <p:cNvPicPr>
            <a:picLocks noChangeAspect="1"/>
          </p:cNvPicPr>
          <p:nvPr/>
        </p:nvPicPr>
        <p:blipFill>
          <a:blip r:embed="rId2"/>
          <a:stretch>
            <a:fillRect/>
          </a:stretch>
        </p:blipFill>
        <p:spPr>
          <a:xfrm>
            <a:off x="1428750" y="3807796"/>
            <a:ext cx="1432322" cy="1171900"/>
          </a:xfrm>
          <a:prstGeom prst="rect">
            <a:avLst/>
          </a:prstGeom>
        </p:spPr>
        <p:style>
          <a:lnRef idx="2">
            <a:schemeClr val="accent2"/>
          </a:lnRef>
          <a:fillRef idx="1">
            <a:schemeClr val="lt1"/>
          </a:fillRef>
          <a:effectRef idx="0">
            <a:schemeClr val="accent2"/>
          </a:effectRef>
          <a:fontRef idx="minor">
            <a:schemeClr val="dk1"/>
          </a:fontRef>
        </p:style>
      </p:pic>
      <p:cxnSp>
        <p:nvCxnSpPr>
          <p:cNvPr id="11" name="Straight Arrow Connector 10">
            <a:extLst>
              <a:ext uri="{FF2B5EF4-FFF2-40B4-BE49-F238E27FC236}">
                <a16:creationId xmlns:a16="http://schemas.microsoft.com/office/drawing/2014/main" id="{6C9D4FF3-A05B-46FA-9880-CFB914EC3530}"/>
              </a:ext>
            </a:extLst>
          </p:cNvPr>
          <p:cNvCxnSpPr/>
          <p:nvPr/>
        </p:nvCxnSpPr>
        <p:spPr>
          <a:xfrm>
            <a:off x="2839639" y="3947440"/>
            <a:ext cx="942976" cy="181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77834C5-156C-4F2A-9DAD-54262C60C608}"/>
              </a:ext>
            </a:extLst>
          </p:cNvPr>
          <p:cNvSpPr txBox="1"/>
          <p:nvPr/>
        </p:nvSpPr>
        <p:spPr>
          <a:xfrm>
            <a:off x="3840856" y="4105992"/>
            <a:ext cx="1793081" cy="7386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a:t>‘true’ indicates that the first value is missing</a:t>
            </a:r>
            <a:endParaRPr lang="en-GB" dirty="0"/>
          </a:p>
        </p:txBody>
      </p:sp>
    </p:spTree>
    <p:extLst>
      <p:ext uri="{BB962C8B-B14F-4D97-AF65-F5344CB8AC3E}">
        <p14:creationId xmlns:p14="http://schemas.microsoft.com/office/powerpoint/2010/main" val="3064468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1E78-8341-4D3D-B78C-447166D9A9C6}"/>
              </a:ext>
            </a:extLst>
          </p:cNvPr>
          <p:cNvSpPr>
            <a:spLocks noGrp="1"/>
          </p:cNvSpPr>
          <p:nvPr>
            <p:ph type="title"/>
          </p:nvPr>
        </p:nvSpPr>
        <p:spPr/>
        <p:txBody>
          <a:bodyPr/>
          <a:lstStyle/>
          <a:p>
            <a:r>
              <a:rPr lang="en-US" dirty="0"/>
              <a:t>Checking for ‘null’ value</a:t>
            </a:r>
            <a:r>
              <a:rPr lang="en-GB" dirty="0"/>
              <a:t> </a:t>
            </a:r>
            <a:r>
              <a:rPr lang="en-US" dirty="0"/>
              <a:t>Using Python </a:t>
            </a:r>
            <a:endParaRPr lang="en-GB" dirty="0"/>
          </a:p>
        </p:txBody>
      </p:sp>
      <p:sp>
        <p:nvSpPr>
          <p:cNvPr id="3" name="Text Placeholder 2">
            <a:extLst>
              <a:ext uri="{FF2B5EF4-FFF2-40B4-BE49-F238E27FC236}">
                <a16:creationId xmlns:a16="http://schemas.microsoft.com/office/drawing/2014/main" id="{038F48AF-7A0C-4B66-9ED9-28224F13AC44}"/>
              </a:ext>
            </a:extLst>
          </p:cNvPr>
          <p:cNvSpPr>
            <a:spLocks noGrp="1"/>
          </p:cNvSpPr>
          <p:nvPr>
            <p:ph type="body" idx="1"/>
          </p:nvPr>
        </p:nvSpPr>
        <p:spPr/>
        <p:txBody>
          <a:bodyPr/>
          <a:lstStyle/>
          <a:p>
            <a:r>
              <a:rPr lang="en-US" dirty="0"/>
              <a:t>For ‘text data’ the </a:t>
            </a:r>
            <a:r>
              <a:rPr lang="en-US" b="1" dirty="0" err="1">
                <a:solidFill>
                  <a:srgbClr val="C00000"/>
                </a:solidFill>
              </a:rPr>
              <a:t>isnull</a:t>
            </a:r>
            <a:r>
              <a:rPr lang="en-US" dirty="0"/>
              <a:t>() function does not work. </a:t>
            </a:r>
          </a:p>
          <a:p>
            <a:r>
              <a:rPr lang="en-US" dirty="0"/>
              <a:t>Or sometimes there are different types of null values for example, </a:t>
            </a:r>
            <a:r>
              <a:rPr lang="en-US" b="1" dirty="0" err="1">
                <a:solidFill>
                  <a:srgbClr val="00B0F0"/>
                </a:solidFill>
              </a:rPr>
              <a:t>na</a:t>
            </a:r>
            <a:r>
              <a:rPr lang="en-US" b="1" dirty="0">
                <a:solidFill>
                  <a:srgbClr val="00B0F0"/>
                </a:solidFill>
              </a:rPr>
              <a:t>, </a:t>
            </a:r>
            <a:r>
              <a:rPr lang="en-US" b="1" dirty="0" err="1">
                <a:solidFill>
                  <a:srgbClr val="00B0F0"/>
                </a:solidFill>
              </a:rPr>
              <a:t>NaN</a:t>
            </a:r>
            <a:r>
              <a:rPr lang="en-US" b="1" dirty="0">
                <a:solidFill>
                  <a:srgbClr val="00B0F0"/>
                </a:solidFill>
              </a:rPr>
              <a:t>, n\a, ?, -- and many more</a:t>
            </a:r>
          </a:p>
          <a:p>
            <a:r>
              <a:rPr lang="en-US" dirty="0"/>
              <a:t>In such cases it </a:t>
            </a:r>
            <a:r>
              <a:rPr lang="en-US" b="1" dirty="0"/>
              <a:t>becomes difficult to identify all the null values</a:t>
            </a:r>
            <a:r>
              <a:rPr lang="en-US" dirty="0"/>
              <a:t>. </a:t>
            </a:r>
          </a:p>
          <a:p>
            <a:r>
              <a:rPr lang="en-US" dirty="0"/>
              <a:t>In such cases, we create a list of missing values and supply that at the time of reading data.</a:t>
            </a:r>
          </a:p>
        </p:txBody>
      </p:sp>
      <p:sp>
        <p:nvSpPr>
          <p:cNvPr id="5" name="TextBox 4">
            <a:extLst>
              <a:ext uri="{FF2B5EF4-FFF2-40B4-BE49-F238E27FC236}">
                <a16:creationId xmlns:a16="http://schemas.microsoft.com/office/drawing/2014/main" id="{305ED246-4C78-4481-A3CE-7E3F693B9FE2}"/>
              </a:ext>
            </a:extLst>
          </p:cNvPr>
          <p:cNvSpPr txBox="1"/>
          <p:nvPr/>
        </p:nvSpPr>
        <p:spPr>
          <a:xfrm>
            <a:off x="814387" y="3609171"/>
            <a:ext cx="6307932" cy="73866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b="1" dirty="0" err="1"/>
              <a:t>missing_values</a:t>
            </a:r>
            <a:r>
              <a:rPr lang="en-GB" b="1" dirty="0"/>
              <a:t> </a:t>
            </a:r>
            <a:r>
              <a:rPr lang="en-GB" dirty="0"/>
              <a:t>= ["n/a", "</a:t>
            </a:r>
            <a:r>
              <a:rPr lang="en-GB" dirty="0" err="1"/>
              <a:t>na</a:t>
            </a:r>
            <a:r>
              <a:rPr lang="en-GB" dirty="0"/>
              <a:t>", "--", ' ', '?']</a:t>
            </a:r>
          </a:p>
          <a:p>
            <a:r>
              <a:rPr lang="en-GB" dirty="0"/>
              <a:t>data = </a:t>
            </a:r>
            <a:r>
              <a:rPr lang="en-GB" dirty="0" err="1"/>
              <a:t>pd.read_csv</a:t>
            </a:r>
            <a:r>
              <a:rPr lang="en-GB" dirty="0"/>
              <a:t>('breast-cancer.csv', </a:t>
            </a:r>
            <a:r>
              <a:rPr lang="en-GB" b="1" dirty="0" err="1">
                <a:solidFill>
                  <a:srgbClr val="00B050"/>
                </a:solidFill>
              </a:rPr>
              <a:t>na_values</a:t>
            </a:r>
            <a:r>
              <a:rPr lang="en-GB" b="1" dirty="0">
                <a:solidFill>
                  <a:srgbClr val="00B050"/>
                </a:solidFill>
              </a:rPr>
              <a:t> = </a:t>
            </a:r>
            <a:r>
              <a:rPr lang="en-GB" b="1" dirty="0" err="1">
                <a:solidFill>
                  <a:srgbClr val="00B050"/>
                </a:solidFill>
              </a:rPr>
              <a:t>missing_values</a:t>
            </a:r>
            <a:r>
              <a:rPr lang="en-GB" dirty="0"/>
              <a:t>)</a:t>
            </a:r>
          </a:p>
          <a:p>
            <a:r>
              <a:rPr lang="en-GB" dirty="0"/>
              <a:t>print(data[‘column name'].</a:t>
            </a:r>
            <a:r>
              <a:rPr lang="en-GB" dirty="0" err="1">
                <a:solidFill>
                  <a:srgbClr val="00B0F0"/>
                </a:solidFill>
              </a:rPr>
              <a:t>isnull</a:t>
            </a:r>
            <a:r>
              <a:rPr lang="en-GB" dirty="0"/>
              <a:t>())</a:t>
            </a:r>
          </a:p>
        </p:txBody>
      </p:sp>
      <p:sp>
        <p:nvSpPr>
          <p:cNvPr id="6" name="TextBox 5">
            <a:extLst>
              <a:ext uri="{FF2B5EF4-FFF2-40B4-BE49-F238E27FC236}">
                <a16:creationId xmlns:a16="http://schemas.microsoft.com/office/drawing/2014/main" id="{9EE98CF0-80C1-4D37-9569-4C748B019971}"/>
              </a:ext>
            </a:extLst>
          </p:cNvPr>
          <p:cNvSpPr txBox="1"/>
          <p:nvPr/>
        </p:nvSpPr>
        <p:spPr>
          <a:xfrm>
            <a:off x="7358063" y="1078706"/>
            <a:ext cx="628650" cy="30777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err="1"/>
              <a:t>contd</a:t>
            </a:r>
            <a:endParaRPr lang="en-GB" dirty="0"/>
          </a:p>
        </p:txBody>
      </p:sp>
      <mc:AlternateContent xmlns:mc="http://schemas.openxmlformats.org/markup-compatibility/2006" xmlns:p14="http://schemas.microsoft.com/office/powerpoint/2010/main">
        <mc:Choice Requires="p14">
          <p:contentPart p14:bwMode="auto" r:id="rId2">
            <p14:nvContentPartPr>
              <p14:cNvPr id="36" name="Ink 35">
                <a:extLst>
                  <a:ext uri="{FF2B5EF4-FFF2-40B4-BE49-F238E27FC236}">
                    <a16:creationId xmlns:a16="http://schemas.microsoft.com/office/drawing/2014/main" id="{450136CA-9A99-4AE8-861C-FF5B9B2E20C7}"/>
                  </a:ext>
                </a:extLst>
              </p14:cNvPr>
              <p14:cNvContentPartPr/>
              <p14:nvPr/>
            </p14:nvContentPartPr>
            <p14:xfrm>
              <a:off x="2991227" y="3893471"/>
              <a:ext cx="37080" cy="2880"/>
            </p14:xfrm>
          </p:contentPart>
        </mc:Choice>
        <mc:Fallback xmlns="">
          <p:pic>
            <p:nvPicPr>
              <p:cNvPr id="36" name="Ink 35">
                <a:extLst>
                  <a:ext uri="{FF2B5EF4-FFF2-40B4-BE49-F238E27FC236}">
                    <a16:creationId xmlns:a16="http://schemas.microsoft.com/office/drawing/2014/main" id="{450136CA-9A99-4AE8-861C-FF5B9B2E20C7}"/>
                  </a:ext>
                </a:extLst>
              </p:cNvPr>
              <p:cNvPicPr/>
              <p:nvPr/>
            </p:nvPicPr>
            <p:blipFill>
              <a:blip r:embed="rId3"/>
              <a:stretch>
                <a:fillRect/>
              </a:stretch>
            </p:blipFill>
            <p:spPr>
              <a:xfrm>
                <a:off x="2973227" y="3875471"/>
                <a:ext cx="72720" cy="38520"/>
              </a:xfrm>
              <a:prstGeom prst="rect">
                <a:avLst/>
              </a:prstGeom>
            </p:spPr>
          </p:pic>
        </mc:Fallback>
      </mc:AlternateContent>
    </p:spTree>
    <p:extLst>
      <p:ext uri="{BB962C8B-B14F-4D97-AF65-F5344CB8AC3E}">
        <p14:creationId xmlns:p14="http://schemas.microsoft.com/office/powerpoint/2010/main" val="718447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16D1-9B88-48FC-85A2-088E8B0371F7}"/>
              </a:ext>
            </a:extLst>
          </p:cNvPr>
          <p:cNvSpPr>
            <a:spLocks noGrp="1"/>
          </p:cNvSpPr>
          <p:nvPr>
            <p:ph type="title"/>
          </p:nvPr>
        </p:nvSpPr>
        <p:spPr/>
        <p:txBody>
          <a:bodyPr/>
          <a:lstStyle/>
          <a:p>
            <a:r>
              <a:rPr lang="en-US" dirty="0"/>
              <a:t>Replacing null values with ‘mean or average ’ value</a:t>
            </a:r>
            <a:endParaRPr lang="en-GB" dirty="0"/>
          </a:p>
        </p:txBody>
      </p:sp>
      <p:sp>
        <p:nvSpPr>
          <p:cNvPr id="3" name="Text Placeholder 2">
            <a:extLst>
              <a:ext uri="{FF2B5EF4-FFF2-40B4-BE49-F238E27FC236}">
                <a16:creationId xmlns:a16="http://schemas.microsoft.com/office/drawing/2014/main" id="{FEDE0EE2-84FA-48F2-BF59-7096092A2434}"/>
              </a:ext>
            </a:extLst>
          </p:cNvPr>
          <p:cNvSpPr>
            <a:spLocks noGrp="1"/>
          </p:cNvSpPr>
          <p:nvPr>
            <p:ph type="body" idx="1"/>
          </p:nvPr>
        </p:nvSpPr>
        <p:spPr/>
        <p:txBody>
          <a:bodyPr/>
          <a:lstStyle/>
          <a:p>
            <a:r>
              <a:rPr lang="en-US" dirty="0"/>
              <a:t>Replacing ‘null or missing ’ values by the average value using ‘</a:t>
            </a:r>
            <a:r>
              <a:rPr lang="en-US" b="1" dirty="0" err="1">
                <a:solidFill>
                  <a:srgbClr val="00B050"/>
                </a:solidFill>
              </a:rPr>
              <a:t>fillna</a:t>
            </a:r>
            <a:r>
              <a:rPr lang="en-US" dirty="0"/>
              <a:t>()’ function</a:t>
            </a:r>
            <a:endParaRPr lang="en-GB" dirty="0"/>
          </a:p>
        </p:txBody>
      </p:sp>
      <p:sp>
        <p:nvSpPr>
          <p:cNvPr id="5" name="TextBox 4">
            <a:extLst>
              <a:ext uri="{FF2B5EF4-FFF2-40B4-BE49-F238E27FC236}">
                <a16:creationId xmlns:a16="http://schemas.microsoft.com/office/drawing/2014/main" id="{6A45AD9F-2955-4C8F-9FDC-ADF7E6ED4D29}"/>
              </a:ext>
            </a:extLst>
          </p:cNvPr>
          <p:cNvSpPr txBox="1"/>
          <p:nvPr/>
        </p:nvSpPr>
        <p:spPr>
          <a:xfrm>
            <a:off x="878682" y="1929825"/>
            <a:ext cx="4586286" cy="116955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GB" dirty="0"/>
              <a:t>mean = </a:t>
            </a:r>
            <a:r>
              <a:rPr lang="en-GB" b="1" dirty="0">
                <a:solidFill>
                  <a:srgbClr val="00B050"/>
                </a:solidFill>
              </a:rPr>
              <a:t>data[‘column name'].mean()</a:t>
            </a:r>
          </a:p>
          <a:p>
            <a:r>
              <a:rPr lang="en-GB" dirty="0"/>
              <a:t>print(mean)</a:t>
            </a:r>
          </a:p>
          <a:p>
            <a:r>
              <a:rPr lang="en-GB" dirty="0"/>
              <a:t>print('Before:\n ', data[' column name '])</a:t>
            </a:r>
          </a:p>
          <a:p>
            <a:r>
              <a:rPr lang="en-GB" dirty="0"/>
              <a:t>data[' column name '].</a:t>
            </a:r>
            <a:r>
              <a:rPr lang="en-GB" b="1" dirty="0" err="1">
                <a:solidFill>
                  <a:srgbClr val="00B050"/>
                </a:solidFill>
              </a:rPr>
              <a:t>fillna</a:t>
            </a:r>
            <a:r>
              <a:rPr lang="en-GB" b="1" dirty="0">
                <a:solidFill>
                  <a:srgbClr val="00B050"/>
                </a:solidFill>
              </a:rPr>
              <a:t>(mean, </a:t>
            </a:r>
            <a:r>
              <a:rPr lang="en-GB" b="1" dirty="0" err="1">
                <a:solidFill>
                  <a:srgbClr val="00B050"/>
                </a:solidFill>
              </a:rPr>
              <a:t>inplace</a:t>
            </a:r>
            <a:r>
              <a:rPr lang="en-GB" b="1" dirty="0">
                <a:solidFill>
                  <a:srgbClr val="00B050"/>
                </a:solidFill>
              </a:rPr>
              <a:t>=True)</a:t>
            </a:r>
          </a:p>
          <a:p>
            <a:r>
              <a:rPr lang="en-GB" dirty="0"/>
              <a:t>print('after:\</a:t>
            </a:r>
            <a:r>
              <a:rPr lang="en-GB" dirty="0" err="1"/>
              <a:t>n',data</a:t>
            </a:r>
            <a:r>
              <a:rPr lang="en-GB" dirty="0"/>
              <a:t>[' column name '])</a:t>
            </a:r>
          </a:p>
        </p:txBody>
      </p:sp>
      <p:pic>
        <p:nvPicPr>
          <p:cNvPr id="7" name="Picture 6">
            <a:extLst>
              <a:ext uri="{FF2B5EF4-FFF2-40B4-BE49-F238E27FC236}">
                <a16:creationId xmlns:a16="http://schemas.microsoft.com/office/drawing/2014/main" id="{7FA85F3E-0423-404B-81E6-A2FD81E0C752}"/>
              </a:ext>
            </a:extLst>
          </p:cNvPr>
          <p:cNvPicPr>
            <a:picLocks noChangeAspect="1"/>
          </p:cNvPicPr>
          <p:nvPr/>
        </p:nvPicPr>
        <p:blipFill>
          <a:blip r:embed="rId2"/>
          <a:stretch>
            <a:fillRect/>
          </a:stretch>
        </p:blipFill>
        <p:spPr>
          <a:xfrm>
            <a:off x="1219200" y="3502819"/>
            <a:ext cx="1952625" cy="1507608"/>
          </a:xfrm>
          <a:prstGeom prst="rect">
            <a:avLst/>
          </a:prstGeom>
        </p:spPr>
        <p:style>
          <a:lnRef idx="2">
            <a:schemeClr val="accent4"/>
          </a:lnRef>
          <a:fillRef idx="1">
            <a:schemeClr val="lt1"/>
          </a:fillRef>
          <a:effectRef idx="0">
            <a:schemeClr val="accent4"/>
          </a:effectRef>
          <a:fontRef idx="minor">
            <a:schemeClr val="dk1"/>
          </a:fontRef>
        </p:style>
      </p:pic>
      <p:pic>
        <p:nvPicPr>
          <p:cNvPr id="9" name="Picture 8">
            <a:extLst>
              <a:ext uri="{FF2B5EF4-FFF2-40B4-BE49-F238E27FC236}">
                <a16:creationId xmlns:a16="http://schemas.microsoft.com/office/drawing/2014/main" id="{924FA1FB-B501-4765-B01A-4F246ACD4DFE}"/>
              </a:ext>
            </a:extLst>
          </p:cNvPr>
          <p:cNvPicPr>
            <a:picLocks noChangeAspect="1"/>
          </p:cNvPicPr>
          <p:nvPr/>
        </p:nvPicPr>
        <p:blipFill>
          <a:blip r:embed="rId3"/>
          <a:stretch>
            <a:fillRect/>
          </a:stretch>
        </p:blipFill>
        <p:spPr>
          <a:xfrm>
            <a:off x="3781425" y="3547062"/>
            <a:ext cx="1683543" cy="1437171"/>
          </a:xfrm>
          <a:prstGeom prst="rect">
            <a:avLst/>
          </a:prstGeom>
        </p:spPr>
        <p:style>
          <a:lnRef idx="2">
            <a:schemeClr val="accent2"/>
          </a:lnRef>
          <a:fillRef idx="1">
            <a:schemeClr val="lt1"/>
          </a:fillRef>
          <a:effectRef idx="0">
            <a:schemeClr val="accent2"/>
          </a:effectRef>
          <a:fontRef idx="minor">
            <a:schemeClr val="dk1"/>
          </a:fontRef>
        </p:style>
      </p:pic>
      <p:cxnSp>
        <p:nvCxnSpPr>
          <p:cNvPr id="11" name="Straight Arrow Connector 10">
            <a:extLst>
              <a:ext uri="{FF2B5EF4-FFF2-40B4-BE49-F238E27FC236}">
                <a16:creationId xmlns:a16="http://schemas.microsoft.com/office/drawing/2014/main" id="{1A41DDE6-E6E5-447C-9B5D-1C24D797ACA7}"/>
              </a:ext>
            </a:extLst>
          </p:cNvPr>
          <p:cNvCxnSpPr>
            <a:endCxn id="7" idx="0"/>
          </p:cNvCxnSpPr>
          <p:nvPr/>
        </p:nvCxnSpPr>
        <p:spPr>
          <a:xfrm flipH="1">
            <a:off x="2195513" y="3099376"/>
            <a:ext cx="454818" cy="40344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 name="Straight Arrow Connector 11">
            <a:extLst>
              <a:ext uri="{FF2B5EF4-FFF2-40B4-BE49-F238E27FC236}">
                <a16:creationId xmlns:a16="http://schemas.microsoft.com/office/drawing/2014/main" id="{5027B126-638A-4EE8-8633-AA85F446B3D9}"/>
              </a:ext>
            </a:extLst>
          </p:cNvPr>
          <p:cNvCxnSpPr>
            <a:cxnSpLocks/>
            <a:endCxn id="9" idx="0"/>
          </p:cNvCxnSpPr>
          <p:nvPr/>
        </p:nvCxnSpPr>
        <p:spPr>
          <a:xfrm>
            <a:off x="2650331" y="3099376"/>
            <a:ext cx="1972866" cy="4476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0B6A6AD7-BA19-4C4C-BE7C-F5088A387166}"/>
              </a:ext>
            </a:extLst>
          </p:cNvPr>
          <p:cNvSpPr txBox="1"/>
          <p:nvPr/>
        </p:nvSpPr>
        <p:spPr>
          <a:xfrm>
            <a:off x="5890517" y="3436971"/>
            <a:ext cx="2150270" cy="73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Notice that </a:t>
            </a:r>
            <a:r>
              <a:rPr lang="en-US" dirty="0" err="1"/>
              <a:t>NaN</a:t>
            </a:r>
            <a:r>
              <a:rPr lang="en-US" dirty="0"/>
              <a:t> values are replaced by mean values</a:t>
            </a:r>
            <a:endParaRPr lang="en-GB" dirty="0"/>
          </a:p>
        </p:txBody>
      </p:sp>
    </p:spTree>
    <p:extLst>
      <p:ext uri="{BB962C8B-B14F-4D97-AF65-F5344CB8AC3E}">
        <p14:creationId xmlns:p14="http://schemas.microsoft.com/office/powerpoint/2010/main" val="3106885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4FD3-45C9-49BC-BBCE-6E0B9E2068DE}"/>
              </a:ext>
            </a:extLst>
          </p:cNvPr>
          <p:cNvSpPr>
            <a:spLocks noGrp="1"/>
          </p:cNvSpPr>
          <p:nvPr>
            <p:ph type="title"/>
          </p:nvPr>
        </p:nvSpPr>
        <p:spPr/>
        <p:txBody>
          <a:bodyPr/>
          <a:lstStyle/>
          <a:p>
            <a:r>
              <a:rPr lang="en-US" dirty="0"/>
              <a:t>Replacing null values with ‘specific ’ values</a:t>
            </a:r>
            <a:endParaRPr lang="en-GB" dirty="0"/>
          </a:p>
        </p:txBody>
      </p:sp>
      <p:sp>
        <p:nvSpPr>
          <p:cNvPr id="3" name="Text Placeholder 2">
            <a:extLst>
              <a:ext uri="{FF2B5EF4-FFF2-40B4-BE49-F238E27FC236}">
                <a16:creationId xmlns:a16="http://schemas.microsoft.com/office/drawing/2014/main" id="{4C21C3D5-8A04-4493-8B14-3330E7A1051A}"/>
              </a:ext>
            </a:extLst>
          </p:cNvPr>
          <p:cNvSpPr>
            <a:spLocks noGrp="1"/>
          </p:cNvSpPr>
          <p:nvPr>
            <p:ph type="body" idx="1"/>
          </p:nvPr>
        </p:nvSpPr>
        <p:spPr/>
        <p:txBody>
          <a:bodyPr/>
          <a:lstStyle/>
          <a:p>
            <a:r>
              <a:rPr lang="en-US" dirty="0"/>
              <a:t>You can give any value to ‘</a:t>
            </a:r>
            <a:r>
              <a:rPr lang="en-US" dirty="0" err="1"/>
              <a:t>fillna</a:t>
            </a:r>
            <a:r>
              <a:rPr lang="en-US" dirty="0"/>
              <a:t>()’ function </a:t>
            </a:r>
            <a:endParaRPr lang="en-GB" dirty="0"/>
          </a:p>
        </p:txBody>
      </p:sp>
      <p:sp>
        <p:nvSpPr>
          <p:cNvPr id="5" name="TextBox 4">
            <a:extLst>
              <a:ext uri="{FF2B5EF4-FFF2-40B4-BE49-F238E27FC236}">
                <a16:creationId xmlns:a16="http://schemas.microsoft.com/office/drawing/2014/main" id="{D44C24B3-3348-424D-8645-468F2CFB82CA}"/>
              </a:ext>
            </a:extLst>
          </p:cNvPr>
          <p:cNvSpPr txBox="1"/>
          <p:nvPr/>
        </p:nvSpPr>
        <p:spPr>
          <a:xfrm>
            <a:off x="878682" y="1929825"/>
            <a:ext cx="4586286" cy="30777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GB" dirty="0"/>
              <a:t>data[' column name '].</a:t>
            </a:r>
            <a:r>
              <a:rPr lang="en-GB" b="1" dirty="0" err="1">
                <a:solidFill>
                  <a:srgbClr val="00B050"/>
                </a:solidFill>
              </a:rPr>
              <a:t>fillna</a:t>
            </a:r>
            <a:r>
              <a:rPr lang="en-GB" b="1" dirty="0">
                <a:solidFill>
                  <a:srgbClr val="00B050"/>
                </a:solidFill>
              </a:rPr>
              <a:t>(</a:t>
            </a:r>
            <a:r>
              <a:rPr lang="en-GB" b="1" dirty="0">
                <a:solidFill>
                  <a:srgbClr val="FF0000"/>
                </a:solidFill>
              </a:rPr>
              <a:t>0</a:t>
            </a:r>
            <a:r>
              <a:rPr lang="en-GB" b="1" dirty="0">
                <a:solidFill>
                  <a:srgbClr val="00B050"/>
                </a:solidFill>
              </a:rPr>
              <a:t>, </a:t>
            </a:r>
            <a:r>
              <a:rPr lang="en-GB" b="1" dirty="0" err="1">
                <a:solidFill>
                  <a:srgbClr val="00B050"/>
                </a:solidFill>
              </a:rPr>
              <a:t>inplace</a:t>
            </a:r>
            <a:r>
              <a:rPr lang="en-GB" b="1" dirty="0">
                <a:solidFill>
                  <a:srgbClr val="00B050"/>
                </a:solidFill>
              </a:rPr>
              <a:t>=True)</a:t>
            </a:r>
          </a:p>
        </p:txBody>
      </p:sp>
      <p:sp>
        <p:nvSpPr>
          <p:cNvPr id="7" name="TextBox 6">
            <a:extLst>
              <a:ext uri="{FF2B5EF4-FFF2-40B4-BE49-F238E27FC236}">
                <a16:creationId xmlns:a16="http://schemas.microsoft.com/office/drawing/2014/main" id="{89AEB9E5-070A-49AB-9E91-8298638BBE86}"/>
              </a:ext>
            </a:extLst>
          </p:cNvPr>
          <p:cNvSpPr txBox="1"/>
          <p:nvPr/>
        </p:nvSpPr>
        <p:spPr>
          <a:xfrm>
            <a:off x="3407568" y="2988230"/>
            <a:ext cx="2128837" cy="73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All the ‘null or missing‘ values will be replaced by 0</a:t>
            </a:r>
            <a:endParaRPr lang="en-GB" dirty="0"/>
          </a:p>
        </p:txBody>
      </p:sp>
      <p:cxnSp>
        <p:nvCxnSpPr>
          <p:cNvPr id="9" name="Straight Arrow Connector 8">
            <a:extLst>
              <a:ext uri="{FF2B5EF4-FFF2-40B4-BE49-F238E27FC236}">
                <a16:creationId xmlns:a16="http://schemas.microsoft.com/office/drawing/2014/main" id="{DE165659-E402-4038-B01E-1EE561D97B2F}"/>
              </a:ext>
            </a:extLst>
          </p:cNvPr>
          <p:cNvCxnSpPr>
            <a:stCxn id="5" idx="2"/>
          </p:cNvCxnSpPr>
          <p:nvPr/>
        </p:nvCxnSpPr>
        <p:spPr>
          <a:xfrm>
            <a:off x="3171825" y="2237602"/>
            <a:ext cx="928687" cy="73242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33316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F142F-0736-4613-A7F7-016AE5582EE6}"/>
              </a:ext>
            </a:extLst>
          </p:cNvPr>
          <p:cNvSpPr>
            <a:spLocks noGrp="1"/>
          </p:cNvSpPr>
          <p:nvPr>
            <p:ph type="title"/>
          </p:nvPr>
        </p:nvSpPr>
        <p:spPr/>
        <p:txBody>
          <a:bodyPr/>
          <a:lstStyle/>
          <a:p>
            <a:r>
              <a:rPr lang="en-US" dirty="0"/>
              <a:t>Dropping ‘rows’ that consist of ‘missing values’</a:t>
            </a:r>
            <a:endParaRPr lang="en-GB" dirty="0"/>
          </a:p>
        </p:txBody>
      </p:sp>
      <p:sp>
        <p:nvSpPr>
          <p:cNvPr id="3" name="Text Placeholder 2">
            <a:extLst>
              <a:ext uri="{FF2B5EF4-FFF2-40B4-BE49-F238E27FC236}">
                <a16:creationId xmlns:a16="http://schemas.microsoft.com/office/drawing/2014/main" id="{1BCB9A53-EEAF-4522-B733-EEDCE0CDD2A9}"/>
              </a:ext>
            </a:extLst>
          </p:cNvPr>
          <p:cNvSpPr>
            <a:spLocks noGrp="1"/>
          </p:cNvSpPr>
          <p:nvPr>
            <p:ph type="body" idx="1"/>
          </p:nvPr>
        </p:nvSpPr>
        <p:spPr>
          <a:xfrm>
            <a:off x="271463" y="1197405"/>
            <a:ext cx="8423573" cy="3512210"/>
          </a:xfrm>
        </p:spPr>
        <p:txBody>
          <a:bodyPr/>
          <a:lstStyle/>
          <a:p>
            <a:r>
              <a:rPr lang="en-US" dirty="0"/>
              <a:t>Dropping a ‘</a:t>
            </a:r>
            <a:r>
              <a:rPr lang="en-US" b="1" dirty="0">
                <a:solidFill>
                  <a:srgbClr val="00B0F0"/>
                </a:solidFill>
              </a:rPr>
              <a:t>row</a:t>
            </a:r>
            <a:r>
              <a:rPr lang="en-US" dirty="0"/>
              <a:t>’ that consists of missing values</a:t>
            </a:r>
          </a:p>
          <a:p>
            <a:r>
              <a:rPr lang="en-US" dirty="0"/>
              <a:t>You can use the ‘</a:t>
            </a:r>
            <a:r>
              <a:rPr lang="en-US" dirty="0" err="1"/>
              <a:t>dropna</a:t>
            </a:r>
            <a:r>
              <a:rPr lang="en-US" dirty="0"/>
              <a:t>()’ function to drop the rows that consist of missing values</a:t>
            </a:r>
            <a:endParaRPr lang="en-GB" dirty="0"/>
          </a:p>
        </p:txBody>
      </p:sp>
      <p:sp>
        <p:nvSpPr>
          <p:cNvPr id="5" name="TextBox 4">
            <a:extLst>
              <a:ext uri="{FF2B5EF4-FFF2-40B4-BE49-F238E27FC236}">
                <a16:creationId xmlns:a16="http://schemas.microsoft.com/office/drawing/2014/main" id="{1F6949B6-953B-4651-9418-4F8C330042D4}"/>
              </a:ext>
            </a:extLst>
          </p:cNvPr>
          <p:cNvSpPr txBox="1"/>
          <p:nvPr/>
        </p:nvSpPr>
        <p:spPr>
          <a:xfrm>
            <a:off x="2264569" y="2746474"/>
            <a:ext cx="4586286" cy="30777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GB" dirty="0" err="1"/>
              <a:t>data.dropna</a:t>
            </a:r>
            <a:r>
              <a:rPr lang="en-GB" dirty="0"/>
              <a:t>(</a:t>
            </a:r>
            <a:r>
              <a:rPr lang="en-GB" dirty="0" err="1"/>
              <a:t>inplace</a:t>
            </a:r>
            <a:r>
              <a:rPr lang="en-GB" dirty="0"/>
              <a:t>=True)</a:t>
            </a:r>
          </a:p>
        </p:txBody>
      </p:sp>
    </p:spTree>
    <p:extLst>
      <p:ext uri="{BB962C8B-B14F-4D97-AF65-F5344CB8AC3E}">
        <p14:creationId xmlns:p14="http://schemas.microsoft.com/office/powerpoint/2010/main" val="1074894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A2D0D-953E-4168-95D5-477A33248856}"/>
              </a:ext>
            </a:extLst>
          </p:cNvPr>
          <p:cNvSpPr>
            <a:spLocks noGrp="1"/>
          </p:cNvSpPr>
          <p:nvPr>
            <p:ph type="title"/>
          </p:nvPr>
        </p:nvSpPr>
        <p:spPr/>
        <p:txBody>
          <a:bodyPr/>
          <a:lstStyle/>
          <a:p>
            <a:r>
              <a:rPr lang="en-US" dirty="0"/>
              <a:t>Dropping a column that consist of more that 75% of ‘missing values’</a:t>
            </a:r>
            <a:endParaRPr lang="en-GB" dirty="0"/>
          </a:p>
        </p:txBody>
      </p:sp>
      <p:sp>
        <p:nvSpPr>
          <p:cNvPr id="3" name="Text Placeholder 2">
            <a:extLst>
              <a:ext uri="{FF2B5EF4-FFF2-40B4-BE49-F238E27FC236}">
                <a16:creationId xmlns:a16="http://schemas.microsoft.com/office/drawing/2014/main" id="{F44A7982-424F-465E-AD8D-CCBDD1850636}"/>
              </a:ext>
            </a:extLst>
          </p:cNvPr>
          <p:cNvSpPr>
            <a:spLocks noGrp="1"/>
          </p:cNvSpPr>
          <p:nvPr>
            <p:ph type="body" idx="1"/>
          </p:nvPr>
        </p:nvSpPr>
        <p:spPr/>
        <p:txBody>
          <a:bodyPr/>
          <a:lstStyle/>
          <a:p>
            <a:r>
              <a:rPr lang="en-US" dirty="0"/>
              <a:t>Dropping column</a:t>
            </a:r>
          </a:p>
          <a:p>
            <a:r>
              <a:rPr lang="en-US" dirty="0"/>
              <a:t>You can find what % of a column consists of missing value. If more than 75% data is missing, you can drop that column</a:t>
            </a:r>
            <a:endParaRPr lang="en-GB" dirty="0"/>
          </a:p>
        </p:txBody>
      </p:sp>
      <p:sp>
        <p:nvSpPr>
          <p:cNvPr id="5" name="TextBox 4">
            <a:extLst>
              <a:ext uri="{FF2B5EF4-FFF2-40B4-BE49-F238E27FC236}">
                <a16:creationId xmlns:a16="http://schemas.microsoft.com/office/drawing/2014/main" id="{D837F8FE-BEDE-48C0-B614-F70C19B0D9D1}"/>
              </a:ext>
            </a:extLst>
          </p:cNvPr>
          <p:cNvSpPr txBox="1"/>
          <p:nvPr/>
        </p:nvSpPr>
        <p:spPr>
          <a:xfrm>
            <a:off x="535781" y="2400112"/>
            <a:ext cx="4850605" cy="246221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b="1" dirty="0" err="1"/>
              <a:t>missing_val_count</a:t>
            </a:r>
            <a:r>
              <a:rPr lang="en-GB" b="1" dirty="0"/>
              <a:t> </a:t>
            </a:r>
            <a:r>
              <a:rPr lang="en-GB" dirty="0"/>
              <a:t>= data[‘</a:t>
            </a:r>
            <a:r>
              <a:rPr lang="en-GB" b="1" dirty="0"/>
              <a:t>column name</a:t>
            </a:r>
            <a:r>
              <a:rPr lang="en-GB" dirty="0"/>
              <a:t>'].</a:t>
            </a:r>
            <a:r>
              <a:rPr lang="en-GB" b="1" dirty="0" err="1">
                <a:solidFill>
                  <a:srgbClr val="00B050"/>
                </a:solidFill>
              </a:rPr>
              <a:t>isnull</a:t>
            </a:r>
            <a:r>
              <a:rPr lang="en-GB" dirty="0"/>
              <a:t>().</a:t>
            </a:r>
            <a:r>
              <a:rPr lang="en-GB" dirty="0">
                <a:solidFill>
                  <a:srgbClr val="FF0000"/>
                </a:solidFill>
              </a:rPr>
              <a:t>sum</a:t>
            </a:r>
            <a:r>
              <a:rPr lang="en-GB" dirty="0"/>
              <a:t>()</a:t>
            </a:r>
          </a:p>
          <a:p>
            <a:r>
              <a:rPr lang="en-GB" dirty="0"/>
              <a:t>print('Number of missing values = ', </a:t>
            </a:r>
            <a:r>
              <a:rPr lang="en-GB" dirty="0" err="1"/>
              <a:t>missing_val_count</a:t>
            </a:r>
            <a:r>
              <a:rPr lang="en-GB" dirty="0"/>
              <a:t>)</a:t>
            </a:r>
          </a:p>
          <a:p>
            <a:r>
              <a:rPr lang="en-GB" b="1" dirty="0">
                <a:solidFill>
                  <a:srgbClr val="7030A0"/>
                </a:solidFill>
              </a:rPr>
              <a:t>rows</a:t>
            </a:r>
            <a:r>
              <a:rPr lang="en-GB" dirty="0"/>
              <a:t> = data['column name '].</a:t>
            </a:r>
            <a:r>
              <a:rPr lang="en-GB" dirty="0">
                <a:solidFill>
                  <a:srgbClr val="FF0000"/>
                </a:solidFill>
              </a:rPr>
              <a:t>count</a:t>
            </a:r>
            <a:r>
              <a:rPr lang="en-GB" dirty="0"/>
              <a:t>()</a:t>
            </a:r>
          </a:p>
          <a:p>
            <a:r>
              <a:rPr lang="en-GB" dirty="0"/>
              <a:t>print('count =', rows)</a:t>
            </a:r>
          </a:p>
          <a:p>
            <a:r>
              <a:rPr lang="en-GB" b="1" dirty="0" err="1"/>
              <a:t>percentage_missing</a:t>
            </a:r>
            <a:r>
              <a:rPr lang="en-GB" b="1" dirty="0"/>
              <a:t>  =  (</a:t>
            </a:r>
            <a:r>
              <a:rPr lang="en-GB" b="1" dirty="0" err="1"/>
              <a:t>missing_val_count</a:t>
            </a:r>
            <a:r>
              <a:rPr lang="en-GB" b="1" dirty="0"/>
              <a:t> *100)/rows</a:t>
            </a:r>
          </a:p>
          <a:p>
            <a:r>
              <a:rPr lang="en-GB" dirty="0"/>
              <a:t>print('Percentage missing = ', </a:t>
            </a:r>
            <a:r>
              <a:rPr lang="en-GB" dirty="0" err="1"/>
              <a:t>percentage_missing</a:t>
            </a:r>
            <a:r>
              <a:rPr lang="en-GB" dirty="0"/>
              <a:t>)</a:t>
            </a:r>
          </a:p>
          <a:p>
            <a:r>
              <a:rPr lang="en-GB" dirty="0"/>
              <a:t>if </a:t>
            </a:r>
            <a:r>
              <a:rPr lang="en-GB" dirty="0" err="1"/>
              <a:t>percentage_missing</a:t>
            </a:r>
            <a:r>
              <a:rPr lang="en-GB" dirty="0"/>
              <a:t> &gt;=75.0:</a:t>
            </a:r>
          </a:p>
          <a:p>
            <a:r>
              <a:rPr lang="en-GB" dirty="0"/>
              <a:t>    print('Delete this column')</a:t>
            </a:r>
          </a:p>
          <a:p>
            <a:r>
              <a:rPr lang="en-GB" b="1" dirty="0">
                <a:solidFill>
                  <a:srgbClr val="7030A0"/>
                </a:solidFill>
              </a:rPr>
              <a:t>    </a:t>
            </a:r>
            <a:r>
              <a:rPr lang="en-GB" b="1" dirty="0" err="1">
                <a:solidFill>
                  <a:srgbClr val="7030A0"/>
                </a:solidFill>
              </a:rPr>
              <a:t>data.drop</a:t>
            </a:r>
            <a:r>
              <a:rPr lang="en-GB" b="1" dirty="0">
                <a:solidFill>
                  <a:srgbClr val="7030A0"/>
                </a:solidFill>
              </a:rPr>
              <a:t>('column name ', axis= 1,inplace = True)</a:t>
            </a:r>
          </a:p>
          <a:p>
            <a:r>
              <a:rPr lang="en-GB" b="1" dirty="0">
                <a:solidFill>
                  <a:srgbClr val="7030A0"/>
                </a:solidFill>
              </a:rPr>
              <a:t>    </a:t>
            </a:r>
          </a:p>
          <a:p>
            <a:r>
              <a:rPr lang="en-GB" dirty="0"/>
              <a:t>print(data)</a:t>
            </a:r>
          </a:p>
        </p:txBody>
      </p:sp>
    </p:spTree>
    <p:extLst>
      <p:ext uri="{BB962C8B-B14F-4D97-AF65-F5344CB8AC3E}">
        <p14:creationId xmlns:p14="http://schemas.microsoft.com/office/powerpoint/2010/main" val="1894338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5641-FB2D-459C-9E6E-3E88D5820F3A}"/>
              </a:ext>
            </a:extLst>
          </p:cNvPr>
          <p:cNvSpPr>
            <a:spLocks noGrp="1"/>
          </p:cNvSpPr>
          <p:nvPr>
            <p:ph type="title"/>
          </p:nvPr>
        </p:nvSpPr>
        <p:spPr>
          <a:xfrm>
            <a:off x="520402" y="66863"/>
            <a:ext cx="8246070" cy="619778"/>
          </a:xfrm>
        </p:spPr>
        <p:txBody>
          <a:bodyPr/>
          <a:lstStyle/>
          <a:p>
            <a:r>
              <a:rPr lang="en-GB" dirty="0"/>
              <a:t>Learning Outcome</a:t>
            </a:r>
          </a:p>
        </p:txBody>
      </p:sp>
      <p:sp>
        <p:nvSpPr>
          <p:cNvPr id="3" name="Text Placeholder 2">
            <a:extLst>
              <a:ext uri="{FF2B5EF4-FFF2-40B4-BE49-F238E27FC236}">
                <a16:creationId xmlns:a16="http://schemas.microsoft.com/office/drawing/2014/main" id="{C031FBFD-A541-42C1-AD43-0CCB2EC2AFB5}"/>
              </a:ext>
            </a:extLst>
          </p:cNvPr>
          <p:cNvSpPr>
            <a:spLocks noGrp="1"/>
          </p:cNvSpPr>
          <p:nvPr>
            <p:ph type="body" idx="1"/>
          </p:nvPr>
        </p:nvSpPr>
        <p:spPr/>
        <p:txBody>
          <a:bodyPr/>
          <a:lstStyle/>
          <a:p>
            <a:r>
              <a:rPr lang="en-US" dirty="0"/>
              <a:t>To learn about data pre-processing and its benefit</a:t>
            </a:r>
          </a:p>
          <a:p>
            <a:endParaRPr lang="en-US" dirty="0"/>
          </a:p>
          <a:p>
            <a:r>
              <a:rPr lang="en-US" dirty="0"/>
              <a:t>To learn some popular techniques used for data pre-processing</a:t>
            </a:r>
            <a:endParaRPr lang="en-GB" dirty="0"/>
          </a:p>
        </p:txBody>
      </p:sp>
    </p:spTree>
    <p:extLst>
      <p:ext uri="{BB962C8B-B14F-4D97-AF65-F5344CB8AC3E}">
        <p14:creationId xmlns:p14="http://schemas.microsoft.com/office/powerpoint/2010/main" val="1657346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3430D4-4759-4F70-B885-7ABB17661393}"/>
              </a:ext>
            </a:extLst>
          </p:cNvPr>
          <p:cNvSpPr>
            <a:spLocks noGrp="1"/>
          </p:cNvSpPr>
          <p:nvPr>
            <p:ph type="ctrTitle"/>
          </p:nvPr>
        </p:nvSpPr>
        <p:spPr/>
        <p:txBody>
          <a:bodyPr/>
          <a:lstStyle/>
          <a:p>
            <a:r>
              <a:rPr lang="en-US" dirty="0"/>
              <a:t>Duplicate Data Points</a:t>
            </a:r>
            <a:endParaRPr lang="en-GB" dirty="0"/>
          </a:p>
        </p:txBody>
      </p:sp>
      <p:sp>
        <p:nvSpPr>
          <p:cNvPr id="5" name="Subtitle 4">
            <a:extLst>
              <a:ext uri="{FF2B5EF4-FFF2-40B4-BE49-F238E27FC236}">
                <a16:creationId xmlns:a16="http://schemas.microsoft.com/office/drawing/2014/main" id="{56BD50BF-02E4-4C3A-9025-F62854187AFD}"/>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59191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7E76B-F40C-45D2-8B89-28D7762B3C57}"/>
              </a:ext>
            </a:extLst>
          </p:cNvPr>
          <p:cNvSpPr>
            <a:spLocks noGrp="1"/>
          </p:cNvSpPr>
          <p:nvPr>
            <p:ph type="title"/>
          </p:nvPr>
        </p:nvSpPr>
        <p:spPr/>
        <p:txBody>
          <a:bodyPr/>
          <a:lstStyle/>
          <a:p>
            <a:r>
              <a:rPr lang="en-US" dirty="0"/>
              <a:t>Introduction to Duplicate Data Points</a:t>
            </a:r>
            <a:endParaRPr lang="en-GB" dirty="0"/>
          </a:p>
        </p:txBody>
      </p:sp>
      <p:sp>
        <p:nvSpPr>
          <p:cNvPr id="3" name="Text Placeholder 2">
            <a:extLst>
              <a:ext uri="{FF2B5EF4-FFF2-40B4-BE49-F238E27FC236}">
                <a16:creationId xmlns:a16="http://schemas.microsoft.com/office/drawing/2014/main" id="{A721B83C-7752-4439-8DBF-9A87ABAA5638}"/>
              </a:ext>
            </a:extLst>
          </p:cNvPr>
          <p:cNvSpPr>
            <a:spLocks noGrp="1"/>
          </p:cNvSpPr>
          <p:nvPr>
            <p:ph type="body" idx="1"/>
          </p:nvPr>
        </p:nvSpPr>
        <p:spPr>
          <a:xfrm>
            <a:off x="107156" y="1011667"/>
            <a:ext cx="8437861" cy="3512210"/>
          </a:xfrm>
        </p:spPr>
        <p:txBody>
          <a:bodyPr/>
          <a:lstStyle/>
          <a:p>
            <a:r>
              <a:rPr lang="en-US" sz="1600" dirty="0"/>
              <a:t>You want to call all the customers to give information about some new product launch</a:t>
            </a:r>
          </a:p>
          <a:p>
            <a:r>
              <a:rPr lang="en-US" sz="1600" dirty="0"/>
              <a:t>If you consider only name and credit card number, you may call ‘Sally’ 3 times.</a:t>
            </a:r>
          </a:p>
        </p:txBody>
      </p:sp>
      <p:graphicFrame>
        <p:nvGraphicFramePr>
          <p:cNvPr id="5" name="Table 5">
            <a:extLst>
              <a:ext uri="{FF2B5EF4-FFF2-40B4-BE49-F238E27FC236}">
                <a16:creationId xmlns:a16="http://schemas.microsoft.com/office/drawing/2014/main" id="{596A18F0-E878-4FB9-BF95-988AC5F18B0D}"/>
              </a:ext>
            </a:extLst>
          </p:cNvPr>
          <p:cNvGraphicFramePr>
            <a:graphicFrameLocks noGrp="1"/>
          </p:cNvGraphicFramePr>
          <p:nvPr>
            <p:extLst>
              <p:ext uri="{D42A27DB-BD31-4B8C-83A1-F6EECF244321}">
                <p14:modId xmlns:p14="http://schemas.microsoft.com/office/powerpoint/2010/main" val="3455057590"/>
              </p:ext>
            </p:extLst>
          </p:nvPr>
        </p:nvGraphicFramePr>
        <p:xfrm>
          <a:off x="1139591" y="2187901"/>
          <a:ext cx="6096000" cy="1483360"/>
        </p:xfrm>
        <a:graphic>
          <a:graphicData uri="http://schemas.openxmlformats.org/drawingml/2006/table">
            <a:tbl>
              <a:tblPr firstRow="1" bandRow="1">
                <a:tableStyleId>{F3FE3E91-AA2F-45B4-B808-D09A801DA5CA}</a:tableStyleId>
              </a:tblPr>
              <a:tblGrid>
                <a:gridCol w="2032000">
                  <a:extLst>
                    <a:ext uri="{9D8B030D-6E8A-4147-A177-3AD203B41FA5}">
                      <a16:colId xmlns:a16="http://schemas.microsoft.com/office/drawing/2014/main" val="1767854408"/>
                    </a:ext>
                  </a:extLst>
                </a:gridCol>
                <a:gridCol w="2032000">
                  <a:extLst>
                    <a:ext uri="{9D8B030D-6E8A-4147-A177-3AD203B41FA5}">
                      <a16:colId xmlns:a16="http://schemas.microsoft.com/office/drawing/2014/main" val="1667669249"/>
                    </a:ext>
                  </a:extLst>
                </a:gridCol>
                <a:gridCol w="2032000">
                  <a:extLst>
                    <a:ext uri="{9D8B030D-6E8A-4147-A177-3AD203B41FA5}">
                      <a16:colId xmlns:a16="http://schemas.microsoft.com/office/drawing/2014/main" val="3913743607"/>
                    </a:ext>
                  </a:extLst>
                </a:gridCol>
              </a:tblGrid>
              <a:tr h="370840">
                <a:tc>
                  <a:txBody>
                    <a:bodyPr/>
                    <a:lstStyle/>
                    <a:p>
                      <a:r>
                        <a:rPr lang="en-US" dirty="0"/>
                        <a:t>Name</a:t>
                      </a:r>
                      <a:endParaRPr lang="en-GB" dirty="0"/>
                    </a:p>
                  </a:txBody>
                  <a:tcPr/>
                </a:tc>
                <a:tc>
                  <a:txBody>
                    <a:bodyPr/>
                    <a:lstStyle/>
                    <a:p>
                      <a:r>
                        <a:rPr lang="en-US" dirty="0"/>
                        <a:t>Zip-Code</a:t>
                      </a:r>
                      <a:endParaRPr lang="en-GB" dirty="0"/>
                    </a:p>
                  </a:txBody>
                  <a:tcPr/>
                </a:tc>
                <a:tc>
                  <a:txBody>
                    <a:bodyPr/>
                    <a:lstStyle/>
                    <a:p>
                      <a:r>
                        <a:rPr lang="en-US" dirty="0"/>
                        <a:t>Credit card number</a:t>
                      </a:r>
                      <a:endParaRPr lang="en-GB" dirty="0"/>
                    </a:p>
                  </a:txBody>
                  <a:tcPr/>
                </a:tc>
                <a:extLst>
                  <a:ext uri="{0D108BD9-81ED-4DB2-BD59-A6C34878D82A}">
                    <a16:rowId xmlns:a16="http://schemas.microsoft.com/office/drawing/2014/main" val="3748928254"/>
                  </a:ext>
                </a:extLst>
              </a:tr>
              <a:tr h="370840">
                <a:tc>
                  <a:txBody>
                    <a:bodyPr/>
                    <a:lstStyle/>
                    <a:p>
                      <a:r>
                        <a:rPr lang="en-US" dirty="0"/>
                        <a:t>Sally</a:t>
                      </a:r>
                      <a:endParaRPr lang="en-GB" dirty="0"/>
                    </a:p>
                  </a:txBody>
                  <a:tcPr/>
                </a:tc>
                <a:tc>
                  <a:txBody>
                    <a:bodyPr/>
                    <a:lstStyle/>
                    <a:p>
                      <a:r>
                        <a:rPr lang="en-US" dirty="0"/>
                        <a:t>1003</a:t>
                      </a:r>
                      <a:endParaRPr lang="en-GB" dirty="0"/>
                    </a:p>
                  </a:txBody>
                  <a:tcPr/>
                </a:tc>
                <a:tc>
                  <a:txBody>
                    <a:bodyPr/>
                    <a:lstStyle/>
                    <a:p>
                      <a:r>
                        <a:rPr lang="en-US" dirty="0"/>
                        <a:t>12345</a:t>
                      </a:r>
                      <a:endParaRPr lang="en-GB" dirty="0"/>
                    </a:p>
                  </a:txBody>
                  <a:tcPr/>
                </a:tc>
                <a:extLst>
                  <a:ext uri="{0D108BD9-81ED-4DB2-BD59-A6C34878D82A}">
                    <a16:rowId xmlns:a16="http://schemas.microsoft.com/office/drawing/2014/main" val="3463509192"/>
                  </a:ext>
                </a:extLst>
              </a:tr>
              <a:tr h="370840">
                <a:tc>
                  <a:txBody>
                    <a:bodyPr/>
                    <a:lstStyle/>
                    <a:p>
                      <a:r>
                        <a:rPr lang="en-US" dirty="0"/>
                        <a:t>Sally</a:t>
                      </a:r>
                      <a:endParaRPr lang="en-GB" dirty="0"/>
                    </a:p>
                  </a:txBody>
                  <a:tcPr/>
                </a:tc>
                <a:tc>
                  <a:txBody>
                    <a:bodyPr/>
                    <a:lstStyle/>
                    <a:p>
                      <a:r>
                        <a:rPr lang="en-US" dirty="0"/>
                        <a:t>1003</a:t>
                      </a:r>
                      <a:endParaRPr lang="en-GB" dirty="0"/>
                    </a:p>
                  </a:txBody>
                  <a:tcPr/>
                </a:tc>
                <a:tc>
                  <a:txBody>
                    <a:bodyPr/>
                    <a:lstStyle/>
                    <a:p>
                      <a:r>
                        <a:rPr lang="en-US" dirty="0"/>
                        <a:t>32456</a:t>
                      </a:r>
                      <a:endParaRPr lang="en-GB" dirty="0"/>
                    </a:p>
                  </a:txBody>
                  <a:tcPr/>
                </a:tc>
                <a:extLst>
                  <a:ext uri="{0D108BD9-81ED-4DB2-BD59-A6C34878D82A}">
                    <a16:rowId xmlns:a16="http://schemas.microsoft.com/office/drawing/2014/main" val="392814691"/>
                  </a:ext>
                </a:extLst>
              </a:tr>
              <a:tr h="370840">
                <a:tc>
                  <a:txBody>
                    <a:bodyPr/>
                    <a:lstStyle/>
                    <a:p>
                      <a:r>
                        <a:rPr lang="en-US" dirty="0"/>
                        <a:t>Sally</a:t>
                      </a:r>
                      <a:endParaRPr lang="en-GB" dirty="0"/>
                    </a:p>
                  </a:txBody>
                  <a:tcPr/>
                </a:tc>
                <a:tc>
                  <a:txBody>
                    <a:bodyPr/>
                    <a:lstStyle/>
                    <a:p>
                      <a:r>
                        <a:rPr lang="en-US" dirty="0"/>
                        <a:t>1003</a:t>
                      </a:r>
                      <a:endParaRPr lang="en-GB" dirty="0"/>
                    </a:p>
                  </a:txBody>
                  <a:tcPr/>
                </a:tc>
                <a:tc>
                  <a:txBody>
                    <a:bodyPr/>
                    <a:lstStyle/>
                    <a:p>
                      <a:r>
                        <a:rPr lang="en-US" dirty="0"/>
                        <a:t>24546</a:t>
                      </a:r>
                      <a:endParaRPr lang="en-GB" dirty="0"/>
                    </a:p>
                  </a:txBody>
                  <a:tcPr/>
                </a:tc>
                <a:extLst>
                  <a:ext uri="{0D108BD9-81ED-4DB2-BD59-A6C34878D82A}">
                    <a16:rowId xmlns:a16="http://schemas.microsoft.com/office/drawing/2014/main" val="730831635"/>
                  </a:ext>
                </a:extLst>
              </a:tr>
            </a:tbl>
          </a:graphicData>
        </a:graphic>
      </p:graphicFrame>
    </p:spTree>
    <p:extLst>
      <p:ext uri="{BB962C8B-B14F-4D97-AF65-F5344CB8AC3E}">
        <p14:creationId xmlns:p14="http://schemas.microsoft.com/office/powerpoint/2010/main" val="3003919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F95D-D524-4BC2-837F-BC6A253DDD31}"/>
              </a:ext>
            </a:extLst>
          </p:cNvPr>
          <p:cNvSpPr>
            <a:spLocks noGrp="1"/>
          </p:cNvSpPr>
          <p:nvPr>
            <p:ph type="title"/>
          </p:nvPr>
        </p:nvSpPr>
        <p:spPr/>
        <p:txBody>
          <a:bodyPr/>
          <a:lstStyle/>
          <a:p>
            <a:r>
              <a:rPr lang="en-US" dirty="0"/>
              <a:t>Finding Duplicates rows in Python</a:t>
            </a:r>
            <a:endParaRPr lang="en-GB" dirty="0"/>
          </a:p>
        </p:txBody>
      </p:sp>
      <p:sp>
        <p:nvSpPr>
          <p:cNvPr id="3" name="Text Placeholder 2">
            <a:extLst>
              <a:ext uri="{FF2B5EF4-FFF2-40B4-BE49-F238E27FC236}">
                <a16:creationId xmlns:a16="http://schemas.microsoft.com/office/drawing/2014/main" id="{364B9E31-31B3-47CC-B4A8-7931BC65539F}"/>
              </a:ext>
            </a:extLst>
          </p:cNvPr>
          <p:cNvSpPr>
            <a:spLocks noGrp="1"/>
          </p:cNvSpPr>
          <p:nvPr>
            <p:ph type="body" idx="1"/>
          </p:nvPr>
        </p:nvSpPr>
        <p:spPr>
          <a:xfrm>
            <a:off x="221456" y="1183117"/>
            <a:ext cx="8373567" cy="3512210"/>
          </a:xfrm>
        </p:spPr>
        <p:txBody>
          <a:bodyPr/>
          <a:lstStyle/>
          <a:p>
            <a:r>
              <a:rPr lang="en-US" dirty="0"/>
              <a:t>Finding duplicate rows using the function ‘</a:t>
            </a:r>
            <a:r>
              <a:rPr lang="en-US" dirty="0">
                <a:solidFill>
                  <a:srgbClr val="FF0000"/>
                </a:solidFill>
              </a:rPr>
              <a:t>duplicated</a:t>
            </a:r>
            <a:r>
              <a:rPr lang="en-US" dirty="0"/>
              <a:t>()’</a:t>
            </a:r>
          </a:p>
          <a:p>
            <a:r>
              <a:rPr lang="en-US" dirty="0"/>
              <a:t>This function will return ‘true’ for the rows which are duplicates of other rows</a:t>
            </a:r>
          </a:p>
          <a:p>
            <a:endParaRPr lang="en-GB" dirty="0"/>
          </a:p>
        </p:txBody>
      </p:sp>
      <p:pic>
        <p:nvPicPr>
          <p:cNvPr id="9" name="Picture 8">
            <a:extLst>
              <a:ext uri="{FF2B5EF4-FFF2-40B4-BE49-F238E27FC236}">
                <a16:creationId xmlns:a16="http://schemas.microsoft.com/office/drawing/2014/main" id="{CDE9D286-225C-4A22-BCD5-887EE68F63AC}"/>
              </a:ext>
            </a:extLst>
          </p:cNvPr>
          <p:cNvPicPr>
            <a:picLocks noChangeAspect="1"/>
          </p:cNvPicPr>
          <p:nvPr/>
        </p:nvPicPr>
        <p:blipFill>
          <a:blip r:embed="rId2"/>
          <a:stretch>
            <a:fillRect/>
          </a:stretch>
        </p:blipFill>
        <p:spPr>
          <a:xfrm>
            <a:off x="670421" y="2042833"/>
            <a:ext cx="6757988" cy="2445325"/>
          </a:xfrm>
          <a:prstGeom prst="rect">
            <a:avLst/>
          </a:prstGeom>
        </p:spPr>
      </p:pic>
    </p:spTree>
    <p:extLst>
      <p:ext uri="{BB962C8B-B14F-4D97-AF65-F5344CB8AC3E}">
        <p14:creationId xmlns:p14="http://schemas.microsoft.com/office/powerpoint/2010/main" val="745332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6DD3-29F6-4C0E-A864-1164BC84BD36}"/>
              </a:ext>
            </a:extLst>
          </p:cNvPr>
          <p:cNvSpPr>
            <a:spLocks noGrp="1"/>
          </p:cNvSpPr>
          <p:nvPr>
            <p:ph type="title"/>
          </p:nvPr>
        </p:nvSpPr>
        <p:spPr/>
        <p:txBody>
          <a:bodyPr/>
          <a:lstStyle/>
          <a:p>
            <a:r>
              <a:rPr lang="en-US" dirty="0"/>
              <a:t>Finding Duplicates rows in Python</a:t>
            </a:r>
            <a:endParaRPr lang="en-GB" dirty="0"/>
          </a:p>
        </p:txBody>
      </p:sp>
      <p:sp>
        <p:nvSpPr>
          <p:cNvPr id="3" name="Text Placeholder 2">
            <a:extLst>
              <a:ext uri="{FF2B5EF4-FFF2-40B4-BE49-F238E27FC236}">
                <a16:creationId xmlns:a16="http://schemas.microsoft.com/office/drawing/2014/main" id="{2D931515-622B-40AB-9626-714CBDCD3420}"/>
              </a:ext>
            </a:extLst>
          </p:cNvPr>
          <p:cNvSpPr>
            <a:spLocks noGrp="1"/>
          </p:cNvSpPr>
          <p:nvPr>
            <p:ph type="body" idx="1"/>
          </p:nvPr>
        </p:nvSpPr>
        <p:spPr/>
        <p:txBody>
          <a:bodyPr/>
          <a:lstStyle/>
          <a:p>
            <a:endParaRPr lang="en-GB" dirty="0"/>
          </a:p>
        </p:txBody>
      </p:sp>
      <p:pic>
        <p:nvPicPr>
          <p:cNvPr id="5" name="Picture 4">
            <a:extLst>
              <a:ext uri="{FF2B5EF4-FFF2-40B4-BE49-F238E27FC236}">
                <a16:creationId xmlns:a16="http://schemas.microsoft.com/office/drawing/2014/main" id="{975BDC82-D323-40B1-ACED-D918FA222D27}"/>
              </a:ext>
            </a:extLst>
          </p:cNvPr>
          <p:cNvPicPr>
            <a:picLocks noChangeAspect="1"/>
          </p:cNvPicPr>
          <p:nvPr/>
        </p:nvPicPr>
        <p:blipFill>
          <a:blip r:embed="rId2"/>
          <a:stretch>
            <a:fillRect/>
          </a:stretch>
        </p:blipFill>
        <p:spPr>
          <a:xfrm>
            <a:off x="363239" y="1039093"/>
            <a:ext cx="8103394" cy="2012550"/>
          </a:xfrm>
          <a:prstGeom prst="rect">
            <a:avLst/>
          </a:prstGeom>
        </p:spPr>
      </p:pic>
      <p:pic>
        <p:nvPicPr>
          <p:cNvPr id="7" name="Picture 6">
            <a:extLst>
              <a:ext uri="{FF2B5EF4-FFF2-40B4-BE49-F238E27FC236}">
                <a16:creationId xmlns:a16="http://schemas.microsoft.com/office/drawing/2014/main" id="{FA1127A7-5DD0-4B8F-AD7B-BC2F32005F22}"/>
              </a:ext>
            </a:extLst>
          </p:cNvPr>
          <p:cNvPicPr>
            <a:picLocks noChangeAspect="1"/>
          </p:cNvPicPr>
          <p:nvPr/>
        </p:nvPicPr>
        <p:blipFill>
          <a:blip r:embed="rId3"/>
          <a:stretch>
            <a:fillRect/>
          </a:stretch>
        </p:blipFill>
        <p:spPr>
          <a:xfrm>
            <a:off x="448964" y="3150013"/>
            <a:ext cx="8017669" cy="1872782"/>
          </a:xfrm>
          <a:prstGeom prst="rect">
            <a:avLst/>
          </a:prstGeom>
        </p:spPr>
      </p:pic>
      <p:sp>
        <p:nvSpPr>
          <p:cNvPr id="8" name="TextBox 7">
            <a:extLst>
              <a:ext uri="{FF2B5EF4-FFF2-40B4-BE49-F238E27FC236}">
                <a16:creationId xmlns:a16="http://schemas.microsoft.com/office/drawing/2014/main" id="{C5091C5D-A528-4536-BD2B-5FF05CA81EEA}"/>
              </a:ext>
            </a:extLst>
          </p:cNvPr>
          <p:cNvSpPr txBox="1"/>
          <p:nvPr/>
        </p:nvSpPr>
        <p:spPr>
          <a:xfrm>
            <a:off x="7808119" y="468302"/>
            <a:ext cx="1078706"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err="1"/>
              <a:t>contd</a:t>
            </a:r>
            <a:endParaRPr lang="en-GB" dirty="0"/>
          </a:p>
        </p:txBody>
      </p:sp>
    </p:spTree>
    <p:extLst>
      <p:ext uri="{BB962C8B-B14F-4D97-AF65-F5344CB8AC3E}">
        <p14:creationId xmlns:p14="http://schemas.microsoft.com/office/powerpoint/2010/main" val="4158162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B81EE-6909-49BE-B107-968302C8F779}"/>
              </a:ext>
            </a:extLst>
          </p:cNvPr>
          <p:cNvSpPr>
            <a:spLocks noGrp="1"/>
          </p:cNvSpPr>
          <p:nvPr>
            <p:ph type="title"/>
          </p:nvPr>
        </p:nvSpPr>
        <p:spPr/>
        <p:txBody>
          <a:bodyPr/>
          <a:lstStyle/>
          <a:p>
            <a:r>
              <a:rPr lang="en-US" dirty="0"/>
              <a:t>Finding Duplicates rows in Python</a:t>
            </a:r>
            <a:endParaRPr lang="en-GB" dirty="0"/>
          </a:p>
        </p:txBody>
      </p:sp>
      <p:sp>
        <p:nvSpPr>
          <p:cNvPr id="3" name="Text Placeholder 2">
            <a:extLst>
              <a:ext uri="{FF2B5EF4-FFF2-40B4-BE49-F238E27FC236}">
                <a16:creationId xmlns:a16="http://schemas.microsoft.com/office/drawing/2014/main" id="{F54188D4-EFD4-4DB6-B857-C62F0BA772A9}"/>
              </a:ext>
            </a:extLst>
          </p:cNvPr>
          <p:cNvSpPr>
            <a:spLocks noGrp="1"/>
          </p:cNvSpPr>
          <p:nvPr>
            <p:ph type="body" idx="1"/>
          </p:nvPr>
        </p:nvSpPr>
        <p:spPr/>
        <p:txBody>
          <a:bodyPr/>
          <a:lstStyle/>
          <a:p>
            <a:endParaRPr lang="en-GB" dirty="0"/>
          </a:p>
        </p:txBody>
      </p:sp>
      <p:pic>
        <p:nvPicPr>
          <p:cNvPr id="5" name="Picture 4">
            <a:extLst>
              <a:ext uri="{FF2B5EF4-FFF2-40B4-BE49-F238E27FC236}">
                <a16:creationId xmlns:a16="http://schemas.microsoft.com/office/drawing/2014/main" id="{72BB5C8C-4431-4A80-A2D9-D6C16E1223F4}"/>
              </a:ext>
            </a:extLst>
          </p:cNvPr>
          <p:cNvPicPr>
            <a:picLocks noChangeAspect="1"/>
          </p:cNvPicPr>
          <p:nvPr/>
        </p:nvPicPr>
        <p:blipFill>
          <a:blip r:embed="rId2"/>
          <a:stretch>
            <a:fillRect/>
          </a:stretch>
        </p:blipFill>
        <p:spPr>
          <a:xfrm>
            <a:off x="327718" y="1082172"/>
            <a:ext cx="7972425" cy="1986571"/>
          </a:xfrm>
          <a:prstGeom prst="rect">
            <a:avLst/>
          </a:prstGeom>
        </p:spPr>
      </p:pic>
      <p:pic>
        <p:nvPicPr>
          <p:cNvPr id="7" name="Picture 6">
            <a:extLst>
              <a:ext uri="{FF2B5EF4-FFF2-40B4-BE49-F238E27FC236}">
                <a16:creationId xmlns:a16="http://schemas.microsoft.com/office/drawing/2014/main" id="{B4687656-F2E1-4162-80C2-7B38A452B8CF}"/>
              </a:ext>
            </a:extLst>
          </p:cNvPr>
          <p:cNvPicPr>
            <a:picLocks noChangeAspect="1"/>
          </p:cNvPicPr>
          <p:nvPr/>
        </p:nvPicPr>
        <p:blipFill>
          <a:blip r:embed="rId3"/>
          <a:stretch>
            <a:fillRect/>
          </a:stretch>
        </p:blipFill>
        <p:spPr>
          <a:xfrm>
            <a:off x="327718" y="3027197"/>
            <a:ext cx="8246070" cy="2068262"/>
          </a:xfrm>
          <a:prstGeom prst="rect">
            <a:avLst/>
          </a:prstGeom>
        </p:spPr>
      </p:pic>
      <p:sp>
        <p:nvSpPr>
          <p:cNvPr id="8" name="TextBox 7">
            <a:extLst>
              <a:ext uri="{FF2B5EF4-FFF2-40B4-BE49-F238E27FC236}">
                <a16:creationId xmlns:a16="http://schemas.microsoft.com/office/drawing/2014/main" id="{5BFFDB0D-5A32-4E19-96FC-04A220CEC1E3}"/>
              </a:ext>
            </a:extLst>
          </p:cNvPr>
          <p:cNvSpPr txBox="1"/>
          <p:nvPr/>
        </p:nvSpPr>
        <p:spPr>
          <a:xfrm>
            <a:off x="7808119" y="468302"/>
            <a:ext cx="1078706"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err="1"/>
              <a:t>contd</a:t>
            </a:r>
            <a:endParaRPr lang="en-GB" dirty="0"/>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18AFD054-62D0-40E3-A4EE-43E8F9C4C169}"/>
                  </a:ext>
                </a:extLst>
              </p14:cNvPr>
              <p14:cNvContentPartPr/>
              <p14:nvPr/>
            </p14:nvContentPartPr>
            <p14:xfrm>
              <a:off x="2982227" y="3886271"/>
              <a:ext cx="360" cy="360"/>
            </p14:xfrm>
          </p:contentPart>
        </mc:Choice>
        <mc:Fallback xmlns="">
          <p:pic>
            <p:nvPicPr>
              <p:cNvPr id="11" name="Ink 10">
                <a:extLst>
                  <a:ext uri="{FF2B5EF4-FFF2-40B4-BE49-F238E27FC236}">
                    <a16:creationId xmlns:a16="http://schemas.microsoft.com/office/drawing/2014/main" id="{18AFD054-62D0-40E3-A4EE-43E8F9C4C169}"/>
                  </a:ext>
                </a:extLst>
              </p:cNvPr>
              <p:cNvPicPr/>
              <p:nvPr/>
            </p:nvPicPr>
            <p:blipFill>
              <a:blip r:embed="rId5"/>
              <a:stretch>
                <a:fillRect/>
              </a:stretch>
            </p:blipFill>
            <p:spPr>
              <a:xfrm>
                <a:off x="2964227" y="3868271"/>
                <a:ext cx="36000" cy="36000"/>
              </a:xfrm>
              <a:prstGeom prst="rect">
                <a:avLst/>
              </a:prstGeom>
            </p:spPr>
          </p:pic>
        </mc:Fallback>
      </mc:AlternateContent>
    </p:spTree>
    <p:extLst>
      <p:ext uri="{BB962C8B-B14F-4D97-AF65-F5344CB8AC3E}">
        <p14:creationId xmlns:p14="http://schemas.microsoft.com/office/powerpoint/2010/main" val="1426239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3AE3F-6ADB-45EC-B41D-BE709A20A0C0}"/>
              </a:ext>
            </a:extLst>
          </p:cNvPr>
          <p:cNvSpPr>
            <a:spLocks noGrp="1"/>
          </p:cNvSpPr>
          <p:nvPr>
            <p:ph type="title"/>
          </p:nvPr>
        </p:nvSpPr>
        <p:spPr/>
        <p:txBody>
          <a:bodyPr/>
          <a:lstStyle/>
          <a:p>
            <a:r>
              <a:rPr lang="en-US" dirty="0"/>
              <a:t>Drop ‘duplicate’ rows</a:t>
            </a:r>
            <a:endParaRPr lang="en-GB" dirty="0"/>
          </a:p>
        </p:txBody>
      </p:sp>
      <p:sp>
        <p:nvSpPr>
          <p:cNvPr id="3" name="Text Placeholder 2">
            <a:extLst>
              <a:ext uri="{FF2B5EF4-FFF2-40B4-BE49-F238E27FC236}">
                <a16:creationId xmlns:a16="http://schemas.microsoft.com/office/drawing/2014/main" id="{2A7D7A88-FC93-47E5-97E2-62BC5965D4B0}"/>
              </a:ext>
            </a:extLst>
          </p:cNvPr>
          <p:cNvSpPr>
            <a:spLocks noGrp="1"/>
          </p:cNvSpPr>
          <p:nvPr>
            <p:ph type="body" idx="1"/>
          </p:nvPr>
        </p:nvSpPr>
        <p:spPr/>
        <p:txBody>
          <a:bodyPr/>
          <a:lstStyle/>
          <a:p>
            <a:r>
              <a:rPr lang="en-GB" b="0" i="0" dirty="0" err="1">
                <a:effectLst/>
                <a:latin typeface="var(--font-family-heading)"/>
              </a:rPr>
              <a:t>pandas.DataFrame.</a:t>
            </a:r>
            <a:r>
              <a:rPr lang="en-GB" b="0" i="0" dirty="0" err="1">
                <a:solidFill>
                  <a:srgbClr val="FF0000"/>
                </a:solidFill>
                <a:effectLst/>
                <a:latin typeface="var(--font-family-heading)"/>
              </a:rPr>
              <a:t>drop_duplicates</a:t>
            </a:r>
            <a:endParaRPr lang="en-GB" b="0" i="0" dirty="0">
              <a:solidFill>
                <a:srgbClr val="FF0000"/>
              </a:solidFill>
              <a:effectLst/>
              <a:latin typeface="var(--font-family-heading)"/>
            </a:endParaRPr>
          </a:p>
          <a:p>
            <a:r>
              <a:rPr lang="en-GB" b="1" dirty="0">
                <a:latin typeface="var(--font-family-heading)"/>
              </a:rPr>
              <a:t>Return </a:t>
            </a:r>
            <a:r>
              <a:rPr lang="en-GB" b="1" dirty="0" err="1">
                <a:latin typeface="var(--font-family-heading)"/>
              </a:rPr>
              <a:t>DataFrame</a:t>
            </a:r>
            <a:r>
              <a:rPr lang="en-GB" b="1" dirty="0">
                <a:latin typeface="var(--font-family-heading)"/>
              </a:rPr>
              <a:t> with duplicate rows removed.</a:t>
            </a:r>
          </a:p>
        </p:txBody>
      </p:sp>
      <p:pic>
        <p:nvPicPr>
          <p:cNvPr id="5" name="Picture 4">
            <a:extLst>
              <a:ext uri="{FF2B5EF4-FFF2-40B4-BE49-F238E27FC236}">
                <a16:creationId xmlns:a16="http://schemas.microsoft.com/office/drawing/2014/main" id="{982C461D-80E2-4F90-B3BF-CE628AFF6BEF}"/>
              </a:ext>
            </a:extLst>
          </p:cNvPr>
          <p:cNvPicPr>
            <a:picLocks noChangeAspect="1"/>
          </p:cNvPicPr>
          <p:nvPr/>
        </p:nvPicPr>
        <p:blipFill>
          <a:blip r:embed="rId2"/>
          <a:stretch>
            <a:fillRect/>
          </a:stretch>
        </p:blipFill>
        <p:spPr>
          <a:xfrm>
            <a:off x="620414" y="2172913"/>
            <a:ext cx="7644905" cy="2689412"/>
          </a:xfrm>
          <a:prstGeom prst="rect">
            <a:avLst/>
          </a:prstGeom>
        </p:spPr>
      </p:pic>
    </p:spTree>
    <p:extLst>
      <p:ext uri="{BB962C8B-B14F-4D97-AF65-F5344CB8AC3E}">
        <p14:creationId xmlns:p14="http://schemas.microsoft.com/office/powerpoint/2010/main" val="2616959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7340D-FD1B-43CB-9032-FDAED6550907}"/>
              </a:ext>
            </a:extLst>
          </p:cNvPr>
          <p:cNvSpPr>
            <a:spLocks noGrp="1"/>
          </p:cNvSpPr>
          <p:nvPr>
            <p:ph type="title"/>
          </p:nvPr>
        </p:nvSpPr>
        <p:spPr/>
        <p:txBody>
          <a:bodyPr/>
          <a:lstStyle/>
          <a:p>
            <a:r>
              <a:rPr lang="en-US" dirty="0"/>
              <a:t>Drop ‘duplicate’ rows</a:t>
            </a:r>
            <a:endParaRPr lang="en-GB" dirty="0"/>
          </a:p>
        </p:txBody>
      </p:sp>
      <p:sp>
        <p:nvSpPr>
          <p:cNvPr id="3" name="Text Placeholder 2">
            <a:extLst>
              <a:ext uri="{FF2B5EF4-FFF2-40B4-BE49-F238E27FC236}">
                <a16:creationId xmlns:a16="http://schemas.microsoft.com/office/drawing/2014/main" id="{940128F9-3587-4F9B-B27A-C4299DEEC717}"/>
              </a:ext>
            </a:extLst>
          </p:cNvPr>
          <p:cNvSpPr>
            <a:spLocks noGrp="1"/>
          </p:cNvSpPr>
          <p:nvPr>
            <p:ph type="body" idx="1"/>
          </p:nvPr>
        </p:nvSpPr>
        <p:spPr/>
        <p:txBody>
          <a:bodyPr/>
          <a:lstStyle/>
          <a:p>
            <a:endParaRPr lang="en-GB"/>
          </a:p>
        </p:txBody>
      </p:sp>
      <p:pic>
        <p:nvPicPr>
          <p:cNvPr id="5" name="Picture 4">
            <a:extLst>
              <a:ext uri="{FF2B5EF4-FFF2-40B4-BE49-F238E27FC236}">
                <a16:creationId xmlns:a16="http://schemas.microsoft.com/office/drawing/2014/main" id="{68BCCE4F-B18F-4C89-B5B9-94FC7BC809A2}"/>
              </a:ext>
            </a:extLst>
          </p:cNvPr>
          <p:cNvPicPr>
            <a:picLocks noChangeAspect="1"/>
          </p:cNvPicPr>
          <p:nvPr/>
        </p:nvPicPr>
        <p:blipFill>
          <a:blip r:embed="rId2"/>
          <a:stretch>
            <a:fillRect/>
          </a:stretch>
        </p:blipFill>
        <p:spPr>
          <a:xfrm>
            <a:off x="364331" y="1151366"/>
            <a:ext cx="8160543" cy="1866555"/>
          </a:xfrm>
          <a:prstGeom prst="rect">
            <a:avLst/>
          </a:prstGeom>
        </p:spPr>
      </p:pic>
      <p:pic>
        <p:nvPicPr>
          <p:cNvPr id="7" name="Picture 6">
            <a:extLst>
              <a:ext uri="{FF2B5EF4-FFF2-40B4-BE49-F238E27FC236}">
                <a16:creationId xmlns:a16="http://schemas.microsoft.com/office/drawing/2014/main" id="{D712297A-C801-4897-BB22-46C199152C34}"/>
              </a:ext>
            </a:extLst>
          </p:cNvPr>
          <p:cNvPicPr>
            <a:picLocks noChangeAspect="1"/>
          </p:cNvPicPr>
          <p:nvPr/>
        </p:nvPicPr>
        <p:blipFill>
          <a:blip r:embed="rId3"/>
          <a:stretch>
            <a:fillRect/>
          </a:stretch>
        </p:blipFill>
        <p:spPr>
          <a:xfrm>
            <a:off x="350654" y="3117353"/>
            <a:ext cx="8442692" cy="1592262"/>
          </a:xfrm>
          <a:prstGeom prst="rect">
            <a:avLst/>
          </a:prstGeom>
        </p:spPr>
      </p:pic>
      <p:sp>
        <p:nvSpPr>
          <p:cNvPr id="8" name="TextBox 7">
            <a:extLst>
              <a:ext uri="{FF2B5EF4-FFF2-40B4-BE49-F238E27FC236}">
                <a16:creationId xmlns:a16="http://schemas.microsoft.com/office/drawing/2014/main" id="{CA9B0F58-E8BF-4CFD-8FD7-F3D6AB9B3CA8}"/>
              </a:ext>
            </a:extLst>
          </p:cNvPr>
          <p:cNvSpPr txBox="1"/>
          <p:nvPr/>
        </p:nvSpPr>
        <p:spPr>
          <a:xfrm>
            <a:off x="7808119" y="468302"/>
            <a:ext cx="1078706"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err="1"/>
              <a:t>contd</a:t>
            </a:r>
            <a:endParaRPr lang="en-GB" dirty="0"/>
          </a:p>
        </p:txBody>
      </p:sp>
    </p:spTree>
    <p:extLst>
      <p:ext uri="{BB962C8B-B14F-4D97-AF65-F5344CB8AC3E}">
        <p14:creationId xmlns:p14="http://schemas.microsoft.com/office/powerpoint/2010/main" val="2830299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668F-9CB3-43DC-81F8-78A5AB48CC80}"/>
              </a:ext>
            </a:extLst>
          </p:cNvPr>
          <p:cNvSpPr>
            <a:spLocks noGrp="1"/>
          </p:cNvSpPr>
          <p:nvPr>
            <p:ph type="title"/>
          </p:nvPr>
        </p:nvSpPr>
        <p:spPr/>
        <p:txBody>
          <a:bodyPr/>
          <a:lstStyle/>
          <a:p>
            <a:r>
              <a:rPr lang="en-US" dirty="0"/>
              <a:t>Drop ‘duplicate’ rows</a:t>
            </a:r>
            <a:endParaRPr lang="en-GB" dirty="0"/>
          </a:p>
        </p:txBody>
      </p:sp>
      <p:sp>
        <p:nvSpPr>
          <p:cNvPr id="3" name="Text Placeholder 2">
            <a:extLst>
              <a:ext uri="{FF2B5EF4-FFF2-40B4-BE49-F238E27FC236}">
                <a16:creationId xmlns:a16="http://schemas.microsoft.com/office/drawing/2014/main" id="{9AEDEC0A-5031-4966-8815-79DAF6BF3FAF}"/>
              </a:ext>
            </a:extLst>
          </p:cNvPr>
          <p:cNvSpPr>
            <a:spLocks noGrp="1"/>
          </p:cNvSpPr>
          <p:nvPr>
            <p:ph type="body" idx="1"/>
          </p:nvPr>
        </p:nvSpPr>
        <p:spPr>
          <a:xfrm>
            <a:off x="335755" y="1197405"/>
            <a:ext cx="8478542" cy="3512210"/>
          </a:xfrm>
        </p:spPr>
        <p:txBody>
          <a:bodyPr/>
          <a:lstStyle/>
          <a:p>
            <a:endParaRPr lang="en-GB" dirty="0"/>
          </a:p>
        </p:txBody>
      </p:sp>
      <p:pic>
        <p:nvPicPr>
          <p:cNvPr id="5" name="Picture 4">
            <a:extLst>
              <a:ext uri="{FF2B5EF4-FFF2-40B4-BE49-F238E27FC236}">
                <a16:creationId xmlns:a16="http://schemas.microsoft.com/office/drawing/2014/main" id="{D33EE284-FAB0-46B7-8B8B-A5F9E6D2DB66}"/>
              </a:ext>
            </a:extLst>
          </p:cNvPr>
          <p:cNvPicPr>
            <a:picLocks noChangeAspect="1"/>
          </p:cNvPicPr>
          <p:nvPr/>
        </p:nvPicPr>
        <p:blipFill>
          <a:blip r:embed="rId2"/>
          <a:stretch>
            <a:fillRect/>
          </a:stretch>
        </p:blipFill>
        <p:spPr>
          <a:xfrm>
            <a:off x="329703" y="1197405"/>
            <a:ext cx="8365331" cy="1791918"/>
          </a:xfrm>
          <a:prstGeom prst="rect">
            <a:avLst/>
          </a:prstGeom>
        </p:spPr>
      </p:pic>
      <p:sp>
        <p:nvSpPr>
          <p:cNvPr id="6" name="TextBox 5">
            <a:extLst>
              <a:ext uri="{FF2B5EF4-FFF2-40B4-BE49-F238E27FC236}">
                <a16:creationId xmlns:a16="http://schemas.microsoft.com/office/drawing/2014/main" id="{B5B5F8C4-104E-477C-A024-723D5AC417D4}"/>
              </a:ext>
            </a:extLst>
          </p:cNvPr>
          <p:cNvSpPr txBox="1"/>
          <p:nvPr/>
        </p:nvSpPr>
        <p:spPr>
          <a:xfrm>
            <a:off x="7808119" y="468302"/>
            <a:ext cx="1078706"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err="1"/>
              <a:t>contd</a:t>
            </a:r>
            <a:endParaRPr lang="en-GB" dirty="0"/>
          </a:p>
        </p:txBody>
      </p:sp>
    </p:spTree>
    <p:extLst>
      <p:ext uri="{BB962C8B-B14F-4D97-AF65-F5344CB8AC3E}">
        <p14:creationId xmlns:p14="http://schemas.microsoft.com/office/powerpoint/2010/main" val="1523103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E68932-28F4-4D8C-9010-31147B45DF13}"/>
              </a:ext>
            </a:extLst>
          </p:cNvPr>
          <p:cNvSpPr>
            <a:spLocks noGrp="1"/>
          </p:cNvSpPr>
          <p:nvPr>
            <p:ph type="ctrTitle"/>
          </p:nvPr>
        </p:nvSpPr>
        <p:spPr>
          <a:xfrm>
            <a:off x="0" y="1438835"/>
            <a:ext cx="9144000" cy="1754321"/>
          </a:xfrm>
        </p:spPr>
        <p:txBody>
          <a:bodyPr/>
          <a:lstStyle/>
          <a:p>
            <a:r>
              <a:rPr lang="en-GB" dirty="0"/>
              <a:t>Encoding categorical features</a:t>
            </a:r>
          </a:p>
        </p:txBody>
      </p:sp>
      <p:sp>
        <p:nvSpPr>
          <p:cNvPr id="7" name="Subtitle 6">
            <a:extLst>
              <a:ext uri="{FF2B5EF4-FFF2-40B4-BE49-F238E27FC236}">
                <a16:creationId xmlns:a16="http://schemas.microsoft.com/office/drawing/2014/main" id="{AF970E6E-9F7A-435C-8F67-6EFB5F2A9C79}"/>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028407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9C43-5E98-43A5-B459-9F11854E99D1}"/>
              </a:ext>
            </a:extLst>
          </p:cNvPr>
          <p:cNvSpPr>
            <a:spLocks noGrp="1"/>
          </p:cNvSpPr>
          <p:nvPr>
            <p:ph type="title"/>
          </p:nvPr>
        </p:nvSpPr>
        <p:spPr/>
        <p:txBody>
          <a:bodyPr/>
          <a:lstStyle/>
          <a:p>
            <a:r>
              <a:rPr lang="en-US" dirty="0"/>
              <a:t>Why we need to ‘encode’ features?</a:t>
            </a:r>
            <a:endParaRPr lang="en-GB" dirty="0"/>
          </a:p>
        </p:txBody>
      </p:sp>
      <p:sp>
        <p:nvSpPr>
          <p:cNvPr id="3" name="Text Placeholder 2">
            <a:extLst>
              <a:ext uri="{FF2B5EF4-FFF2-40B4-BE49-F238E27FC236}">
                <a16:creationId xmlns:a16="http://schemas.microsoft.com/office/drawing/2014/main" id="{8953B0C1-AA92-4AEE-B0E1-B8C6DEFB6126}"/>
              </a:ext>
            </a:extLst>
          </p:cNvPr>
          <p:cNvSpPr>
            <a:spLocks noGrp="1"/>
          </p:cNvSpPr>
          <p:nvPr>
            <p:ph type="body" idx="1"/>
          </p:nvPr>
        </p:nvSpPr>
        <p:spPr>
          <a:xfrm>
            <a:off x="214313" y="1197405"/>
            <a:ext cx="8480723" cy="3512210"/>
          </a:xfrm>
        </p:spPr>
        <p:txBody>
          <a:bodyPr/>
          <a:lstStyle/>
          <a:p>
            <a:r>
              <a:rPr lang="en-GB" dirty="0"/>
              <a:t>Often, features are </a:t>
            </a:r>
            <a:r>
              <a:rPr lang="en-GB" b="1" dirty="0">
                <a:solidFill>
                  <a:srgbClr val="00B050"/>
                </a:solidFill>
              </a:rPr>
              <a:t>not given as continuous </a:t>
            </a:r>
            <a:r>
              <a:rPr lang="en-GB" dirty="0"/>
              <a:t>values but as </a:t>
            </a:r>
            <a:r>
              <a:rPr lang="en-GB" b="1" dirty="0">
                <a:solidFill>
                  <a:srgbClr val="FF0000"/>
                </a:solidFill>
              </a:rPr>
              <a:t>categorical </a:t>
            </a:r>
            <a:r>
              <a:rPr lang="en-GB" dirty="0"/>
              <a:t>ones. </a:t>
            </a:r>
          </a:p>
          <a:p>
            <a:r>
              <a:rPr lang="en-GB" dirty="0"/>
              <a:t>For example, a person could have features </a:t>
            </a:r>
            <a:r>
              <a:rPr lang="en-GB" b="1" dirty="0"/>
              <a:t>["male", "female</a:t>
            </a:r>
            <a:r>
              <a:rPr lang="en-GB" dirty="0"/>
              <a:t>"], ["</a:t>
            </a:r>
            <a:r>
              <a:rPr lang="en-GB" b="1" dirty="0"/>
              <a:t>from Europe", "from the US", "from Asia"</a:t>
            </a:r>
            <a:r>
              <a:rPr lang="en-GB" dirty="0"/>
              <a:t>], ["uses Firefox", "uses Chrome", "uses Safari", "uses Internet Explorer"].</a:t>
            </a:r>
          </a:p>
          <a:p>
            <a:r>
              <a:rPr lang="en-GB" dirty="0"/>
              <a:t>Many machine learning algorithms </a:t>
            </a:r>
            <a:r>
              <a:rPr lang="en-GB" b="1" dirty="0">
                <a:solidFill>
                  <a:srgbClr val="7030A0"/>
                </a:solidFill>
              </a:rPr>
              <a:t>cannot work with categorical data</a:t>
            </a:r>
            <a:r>
              <a:rPr lang="en-GB" dirty="0"/>
              <a:t>. They need numbers as input. </a:t>
            </a:r>
            <a:r>
              <a:rPr lang="en-GB" b="1" dirty="0">
                <a:solidFill>
                  <a:srgbClr val="00B050"/>
                </a:solidFill>
              </a:rPr>
              <a:t>Hence, we need to apply encoding in such cases</a:t>
            </a:r>
          </a:p>
          <a:p>
            <a:pPr lvl="1"/>
            <a:r>
              <a:rPr lang="en-GB" dirty="0"/>
              <a:t>For example,  ["male", "from US", "uses Internet Explorer"] could be expressed as [0, 1, 3]</a:t>
            </a:r>
          </a:p>
          <a:p>
            <a:pPr lvl="1"/>
            <a:r>
              <a:rPr lang="en-GB" dirty="0"/>
              <a:t> while ["female", "from Asia", "uses Chrome"] would be [1, 2, 1]. We could take any integer values</a:t>
            </a:r>
          </a:p>
          <a:p>
            <a:endParaRPr lang="en-GB" dirty="0"/>
          </a:p>
          <a:p>
            <a:endParaRPr lang="en-GB" dirty="0">
              <a:solidFill>
                <a:srgbClr val="FF0000"/>
              </a:solidFill>
            </a:endParaRPr>
          </a:p>
        </p:txBody>
      </p:sp>
    </p:spTree>
    <p:extLst>
      <p:ext uri="{BB962C8B-B14F-4D97-AF65-F5344CB8AC3E}">
        <p14:creationId xmlns:p14="http://schemas.microsoft.com/office/powerpoint/2010/main" val="317273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327E-94D3-43BA-90C0-74B3F4B438A2}"/>
              </a:ext>
            </a:extLst>
          </p:cNvPr>
          <p:cNvSpPr>
            <a:spLocks noGrp="1"/>
          </p:cNvSpPr>
          <p:nvPr>
            <p:ph type="title"/>
          </p:nvPr>
        </p:nvSpPr>
        <p:spPr/>
        <p:txBody>
          <a:bodyPr/>
          <a:lstStyle/>
          <a:p>
            <a:r>
              <a:rPr lang="en-US" dirty="0"/>
              <a:t>Outline</a:t>
            </a:r>
            <a:endParaRPr lang="en-GB" dirty="0"/>
          </a:p>
        </p:txBody>
      </p:sp>
      <p:sp>
        <p:nvSpPr>
          <p:cNvPr id="3" name="Text Placeholder 2">
            <a:extLst>
              <a:ext uri="{FF2B5EF4-FFF2-40B4-BE49-F238E27FC236}">
                <a16:creationId xmlns:a16="http://schemas.microsoft.com/office/drawing/2014/main" id="{5A57F471-02DC-4876-AACA-CCFDB0012DD6}"/>
              </a:ext>
            </a:extLst>
          </p:cNvPr>
          <p:cNvSpPr>
            <a:spLocks noGrp="1"/>
          </p:cNvSpPr>
          <p:nvPr>
            <p:ph type="body" idx="1"/>
          </p:nvPr>
        </p:nvSpPr>
        <p:spPr/>
        <p:txBody>
          <a:bodyPr/>
          <a:lstStyle/>
          <a:p>
            <a:r>
              <a:rPr lang="en-US" dirty="0"/>
              <a:t>Introduction to Data Pre-processing</a:t>
            </a:r>
          </a:p>
          <a:p>
            <a:r>
              <a:rPr lang="en-US" dirty="0"/>
              <a:t>Missing Data</a:t>
            </a:r>
          </a:p>
          <a:p>
            <a:r>
              <a:rPr lang="en-US" dirty="0"/>
              <a:t>Duplicate Data</a:t>
            </a:r>
          </a:p>
          <a:p>
            <a:r>
              <a:rPr lang="en-US" dirty="0"/>
              <a:t>Encoding</a:t>
            </a:r>
          </a:p>
          <a:p>
            <a:r>
              <a:rPr lang="en-US" dirty="0"/>
              <a:t>Discretization</a:t>
            </a:r>
            <a:endParaRPr lang="en-GB" dirty="0"/>
          </a:p>
        </p:txBody>
      </p:sp>
    </p:spTree>
    <p:extLst>
      <p:ext uri="{BB962C8B-B14F-4D97-AF65-F5344CB8AC3E}">
        <p14:creationId xmlns:p14="http://schemas.microsoft.com/office/powerpoint/2010/main" val="650289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5E45-47C0-5E31-579D-114A5F52761D}"/>
              </a:ext>
            </a:extLst>
          </p:cNvPr>
          <p:cNvSpPr>
            <a:spLocks noGrp="1"/>
          </p:cNvSpPr>
          <p:nvPr>
            <p:ph type="title"/>
          </p:nvPr>
        </p:nvSpPr>
        <p:spPr/>
        <p:txBody>
          <a:bodyPr/>
          <a:lstStyle/>
          <a:p>
            <a:r>
              <a:rPr lang="en-US" dirty="0" err="1"/>
              <a:t>OrdinalEncoder</a:t>
            </a:r>
            <a:endParaRPr lang="en-US" dirty="0"/>
          </a:p>
        </p:txBody>
      </p:sp>
      <p:sp>
        <p:nvSpPr>
          <p:cNvPr id="3" name="Text Placeholder 2">
            <a:extLst>
              <a:ext uri="{FF2B5EF4-FFF2-40B4-BE49-F238E27FC236}">
                <a16:creationId xmlns:a16="http://schemas.microsoft.com/office/drawing/2014/main" id="{1B4D84D9-E250-C6C6-34F7-3F0236E39562}"/>
              </a:ext>
            </a:extLst>
          </p:cNvPr>
          <p:cNvSpPr>
            <a:spLocks noGrp="1"/>
          </p:cNvSpPr>
          <p:nvPr>
            <p:ph type="body" idx="1"/>
          </p:nvPr>
        </p:nvSpPr>
        <p:spPr/>
        <p:txBody>
          <a:bodyPr/>
          <a:lstStyle/>
          <a:p>
            <a:r>
              <a:rPr lang="en-US" dirty="0"/>
              <a:t>In ordinal encoding, each unique category value is assigned an integer value.</a:t>
            </a:r>
          </a:p>
          <a:p>
            <a:endParaRPr lang="en-US" dirty="0"/>
          </a:p>
          <a:p>
            <a:r>
              <a:rPr lang="en-US" dirty="0"/>
              <a:t>For example, “</a:t>
            </a:r>
            <a:r>
              <a:rPr lang="en-US" b="1" dirty="0"/>
              <a:t>red” is 1, “green” is 2, and “blue” is 3.</a:t>
            </a:r>
          </a:p>
          <a:p>
            <a:endParaRPr lang="en-US" b="1" dirty="0"/>
          </a:p>
          <a:p>
            <a:r>
              <a:rPr lang="en-US" dirty="0"/>
              <a:t>This is called an </a:t>
            </a:r>
            <a:r>
              <a:rPr lang="en-US" b="1" dirty="0"/>
              <a:t>ordinal or integer encoding </a:t>
            </a:r>
            <a:r>
              <a:rPr lang="en-US" dirty="0"/>
              <a:t>and is easily reversible. </a:t>
            </a:r>
          </a:p>
          <a:p>
            <a:pPr marL="50800" indent="0">
              <a:buNone/>
            </a:pPr>
            <a:endParaRPr lang="en-US" dirty="0"/>
          </a:p>
          <a:p>
            <a:r>
              <a:rPr lang="en-US" dirty="0"/>
              <a:t>Often, integer values starting at zero are used.</a:t>
            </a:r>
          </a:p>
          <a:p>
            <a:endParaRPr lang="en-US" dirty="0"/>
          </a:p>
          <a:p>
            <a:pPr marL="50800" indent="0">
              <a:buNone/>
            </a:pPr>
            <a:endParaRPr lang="en-US" dirty="0"/>
          </a:p>
        </p:txBody>
      </p:sp>
    </p:spTree>
    <p:extLst>
      <p:ext uri="{BB962C8B-B14F-4D97-AF65-F5344CB8AC3E}">
        <p14:creationId xmlns:p14="http://schemas.microsoft.com/office/powerpoint/2010/main" val="1278902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1CA4-4941-410F-9583-6BFBD466032C}"/>
              </a:ext>
            </a:extLst>
          </p:cNvPr>
          <p:cNvSpPr>
            <a:spLocks noGrp="1"/>
          </p:cNvSpPr>
          <p:nvPr>
            <p:ph type="title"/>
          </p:nvPr>
        </p:nvSpPr>
        <p:spPr/>
        <p:txBody>
          <a:bodyPr/>
          <a:lstStyle/>
          <a:p>
            <a:r>
              <a:rPr lang="en-US" dirty="0" err="1"/>
              <a:t>OrdinalEncoder</a:t>
            </a:r>
            <a:r>
              <a:rPr lang="en-US" dirty="0"/>
              <a:t> Examples</a:t>
            </a:r>
            <a:endParaRPr lang="en-GB" dirty="0"/>
          </a:p>
        </p:txBody>
      </p:sp>
      <p:sp>
        <p:nvSpPr>
          <p:cNvPr id="3" name="Text Placeholder 2">
            <a:extLst>
              <a:ext uri="{FF2B5EF4-FFF2-40B4-BE49-F238E27FC236}">
                <a16:creationId xmlns:a16="http://schemas.microsoft.com/office/drawing/2014/main" id="{5543C5B3-C5BC-4D16-9F95-8D22363CDAC3}"/>
              </a:ext>
            </a:extLst>
          </p:cNvPr>
          <p:cNvSpPr>
            <a:spLocks noGrp="1"/>
          </p:cNvSpPr>
          <p:nvPr>
            <p:ph type="body" idx="1"/>
          </p:nvPr>
        </p:nvSpPr>
        <p:spPr>
          <a:xfrm>
            <a:off x="164306" y="1003958"/>
            <a:ext cx="8530729" cy="3512210"/>
          </a:xfrm>
        </p:spPr>
        <p:txBody>
          <a:bodyPr/>
          <a:lstStyle/>
          <a:p>
            <a:r>
              <a:rPr lang="en-GB" sz="1400" dirty="0" err="1"/>
              <a:t>sklearn.preprocessing.</a:t>
            </a:r>
            <a:r>
              <a:rPr lang="en-GB" sz="1400" b="1" dirty="0" err="1">
                <a:solidFill>
                  <a:srgbClr val="FF0000"/>
                </a:solidFill>
              </a:rPr>
              <a:t>OrdinalEncoder</a:t>
            </a:r>
            <a:r>
              <a:rPr lang="en-GB" sz="1400" b="1" dirty="0"/>
              <a:t>: Encode categorical features as an integer array.</a:t>
            </a:r>
          </a:p>
          <a:p>
            <a:r>
              <a:rPr lang="en-US" sz="1400" dirty="0"/>
              <a:t>We can demonstrate the usage of this class by converting </a:t>
            </a:r>
            <a:r>
              <a:rPr lang="en-US" sz="1400" dirty="0" err="1"/>
              <a:t>colour</a:t>
            </a:r>
            <a:r>
              <a:rPr lang="en-US" sz="1400" dirty="0"/>
              <a:t> categories “red”, “green” and “blue” into integers. </a:t>
            </a:r>
          </a:p>
          <a:p>
            <a:r>
              <a:rPr lang="en-US" sz="1400" dirty="0"/>
              <a:t>First, the </a:t>
            </a:r>
            <a:r>
              <a:rPr lang="en-US" sz="1400" b="1" dirty="0"/>
              <a:t>categories are sorted then numbers are applied</a:t>
            </a:r>
            <a:r>
              <a:rPr lang="en-US" sz="1400" dirty="0"/>
              <a:t>. For strings, this means the labels are sorted alphabetically and that blue=0, green=1 and red=2.</a:t>
            </a:r>
            <a:endParaRPr lang="en-GB" sz="1400" dirty="0"/>
          </a:p>
        </p:txBody>
      </p:sp>
      <p:sp>
        <p:nvSpPr>
          <p:cNvPr id="5" name="TextBox 4">
            <a:extLst>
              <a:ext uri="{FF2B5EF4-FFF2-40B4-BE49-F238E27FC236}">
                <a16:creationId xmlns:a16="http://schemas.microsoft.com/office/drawing/2014/main" id="{BAE7AA5F-B276-54AA-84A5-85B26BF07D7A}"/>
              </a:ext>
            </a:extLst>
          </p:cNvPr>
          <p:cNvSpPr txBox="1"/>
          <p:nvPr/>
        </p:nvSpPr>
        <p:spPr>
          <a:xfrm>
            <a:off x="422145" y="2571750"/>
            <a:ext cx="4635191" cy="24622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 example of a ordinal encoding</a:t>
            </a:r>
          </a:p>
          <a:p>
            <a:r>
              <a:rPr lang="en-US" dirty="0"/>
              <a:t>from </a:t>
            </a:r>
            <a:r>
              <a:rPr lang="en-US" dirty="0" err="1"/>
              <a:t>numpy</a:t>
            </a:r>
            <a:r>
              <a:rPr lang="en-US" dirty="0"/>
              <a:t> import </a:t>
            </a:r>
            <a:r>
              <a:rPr lang="en-US" dirty="0" err="1"/>
              <a:t>asarray</a:t>
            </a:r>
            <a:endParaRPr lang="en-US" dirty="0"/>
          </a:p>
          <a:p>
            <a:r>
              <a:rPr lang="en-US" b="1" dirty="0"/>
              <a:t>from </a:t>
            </a:r>
            <a:r>
              <a:rPr lang="en-US" b="1" dirty="0" err="1"/>
              <a:t>sklearn.preprocessing</a:t>
            </a:r>
            <a:r>
              <a:rPr lang="en-US" b="1" dirty="0"/>
              <a:t> import </a:t>
            </a:r>
            <a:r>
              <a:rPr lang="en-US" b="1" dirty="0" err="1"/>
              <a:t>OrdinalEncoder</a:t>
            </a:r>
            <a:endParaRPr lang="en-US" b="1" dirty="0"/>
          </a:p>
          <a:p>
            <a:r>
              <a:rPr lang="en-US" dirty="0"/>
              <a:t># define data</a:t>
            </a:r>
          </a:p>
          <a:p>
            <a:r>
              <a:rPr lang="en-US" dirty="0"/>
              <a:t>data = </a:t>
            </a:r>
            <a:r>
              <a:rPr lang="en-US" dirty="0" err="1"/>
              <a:t>asarray</a:t>
            </a:r>
            <a:r>
              <a:rPr lang="en-US" dirty="0"/>
              <a:t>([['red'], ['green'], ['blue']])</a:t>
            </a:r>
          </a:p>
          <a:p>
            <a:r>
              <a:rPr lang="en-US" dirty="0"/>
              <a:t>print(data)</a:t>
            </a:r>
          </a:p>
          <a:p>
            <a:r>
              <a:rPr lang="en-US" dirty="0"/>
              <a:t># define ordinal encoding</a:t>
            </a:r>
          </a:p>
          <a:p>
            <a:r>
              <a:rPr lang="en-US" b="1" dirty="0"/>
              <a:t>encoder = </a:t>
            </a:r>
            <a:r>
              <a:rPr lang="en-US" b="1" dirty="0" err="1"/>
              <a:t>OrdinalEncoder</a:t>
            </a:r>
            <a:r>
              <a:rPr lang="en-US" dirty="0"/>
              <a:t>()</a:t>
            </a:r>
          </a:p>
          <a:p>
            <a:r>
              <a:rPr lang="en-US" dirty="0"/>
              <a:t># transform data</a:t>
            </a:r>
          </a:p>
          <a:p>
            <a:r>
              <a:rPr lang="en-US" dirty="0"/>
              <a:t>result = </a:t>
            </a:r>
            <a:r>
              <a:rPr lang="en-US" b="1" dirty="0" err="1"/>
              <a:t>encoder.fit_transform</a:t>
            </a:r>
            <a:r>
              <a:rPr lang="en-US" dirty="0"/>
              <a:t>(data)</a:t>
            </a:r>
          </a:p>
          <a:p>
            <a:r>
              <a:rPr lang="en-US" dirty="0"/>
              <a:t>print(result)</a:t>
            </a:r>
          </a:p>
        </p:txBody>
      </p:sp>
      <p:sp>
        <p:nvSpPr>
          <p:cNvPr id="9" name="TextBox 8">
            <a:extLst>
              <a:ext uri="{FF2B5EF4-FFF2-40B4-BE49-F238E27FC236}">
                <a16:creationId xmlns:a16="http://schemas.microsoft.com/office/drawing/2014/main" id="{27F060A2-4FEB-F655-0E65-D612D4B1B23B}"/>
              </a:ext>
            </a:extLst>
          </p:cNvPr>
          <p:cNvSpPr txBox="1"/>
          <p:nvPr/>
        </p:nvSpPr>
        <p:spPr>
          <a:xfrm>
            <a:off x="6088565" y="3254349"/>
            <a:ext cx="2181921" cy="13849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[['red']</a:t>
            </a:r>
          </a:p>
          <a:p>
            <a:r>
              <a:rPr lang="en-US" dirty="0"/>
              <a:t> ['green']</a:t>
            </a:r>
          </a:p>
          <a:p>
            <a:r>
              <a:rPr lang="en-US" dirty="0"/>
              <a:t> ['blue']]</a:t>
            </a:r>
          </a:p>
          <a:p>
            <a:r>
              <a:rPr lang="en-US" dirty="0"/>
              <a:t>[[2.]</a:t>
            </a:r>
          </a:p>
          <a:p>
            <a:r>
              <a:rPr lang="en-US" dirty="0"/>
              <a:t> [1.]</a:t>
            </a:r>
          </a:p>
          <a:p>
            <a:r>
              <a:rPr lang="en-US" dirty="0"/>
              <a:t> [0.]]</a:t>
            </a:r>
          </a:p>
        </p:txBody>
      </p:sp>
    </p:spTree>
    <p:extLst>
      <p:ext uri="{BB962C8B-B14F-4D97-AF65-F5344CB8AC3E}">
        <p14:creationId xmlns:p14="http://schemas.microsoft.com/office/powerpoint/2010/main" val="461365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1CA4-4941-410F-9583-6BFBD466032C}"/>
              </a:ext>
            </a:extLst>
          </p:cNvPr>
          <p:cNvSpPr>
            <a:spLocks noGrp="1"/>
          </p:cNvSpPr>
          <p:nvPr>
            <p:ph type="title"/>
          </p:nvPr>
        </p:nvSpPr>
        <p:spPr/>
        <p:txBody>
          <a:bodyPr/>
          <a:lstStyle/>
          <a:p>
            <a:r>
              <a:rPr lang="en-US" dirty="0" err="1"/>
              <a:t>OrdinalEncoder</a:t>
            </a:r>
            <a:r>
              <a:rPr lang="en-US" dirty="0"/>
              <a:t> Examples</a:t>
            </a:r>
            <a:endParaRPr lang="en-GB" dirty="0"/>
          </a:p>
        </p:txBody>
      </p:sp>
      <p:sp>
        <p:nvSpPr>
          <p:cNvPr id="3" name="Text Placeholder 2">
            <a:extLst>
              <a:ext uri="{FF2B5EF4-FFF2-40B4-BE49-F238E27FC236}">
                <a16:creationId xmlns:a16="http://schemas.microsoft.com/office/drawing/2014/main" id="{5543C5B3-C5BC-4D16-9F95-8D22363CDAC3}"/>
              </a:ext>
            </a:extLst>
          </p:cNvPr>
          <p:cNvSpPr>
            <a:spLocks noGrp="1"/>
          </p:cNvSpPr>
          <p:nvPr>
            <p:ph type="body" idx="1"/>
          </p:nvPr>
        </p:nvSpPr>
        <p:spPr>
          <a:xfrm>
            <a:off x="164306" y="1003958"/>
            <a:ext cx="8530729" cy="3512210"/>
          </a:xfrm>
        </p:spPr>
        <p:txBody>
          <a:bodyPr/>
          <a:lstStyle/>
          <a:p>
            <a:r>
              <a:rPr lang="en-GB" dirty="0" err="1"/>
              <a:t>sklearn.preprocessing.</a:t>
            </a:r>
            <a:r>
              <a:rPr lang="en-GB" b="1" dirty="0" err="1">
                <a:solidFill>
                  <a:srgbClr val="FF0000"/>
                </a:solidFill>
              </a:rPr>
              <a:t>OrdinalEncoder</a:t>
            </a:r>
            <a:r>
              <a:rPr lang="en-GB" b="1" dirty="0"/>
              <a:t>: Encode categorical features as an integer array.</a:t>
            </a:r>
          </a:p>
        </p:txBody>
      </p:sp>
      <p:sp>
        <p:nvSpPr>
          <p:cNvPr id="6" name="TextBox 5">
            <a:extLst>
              <a:ext uri="{FF2B5EF4-FFF2-40B4-BE49-F238E27FC236}">
                <a16:creationId xmlns:a16="http://schemas.microsoft.com/office/drawing/2014/main" id="{6A232439-E413-46A4-B60B-1F203DD15D2F}"/>
              </a:ext>
            </a:extLst>
          </p:cNvPr>
          <p:cNvSpPr txBox="1"/>
          <p:nvPr/>
        </p:nvSpPr>
        <p:spPr>
          <a:xfrm>
            <a:off x="448965" y="1777822"/>
            <a:ext cx="8530729" cy="175432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GB" sz="1200" dirty="0"/>
              <a:t>from </a:t>
            </a:r>
            <a:r>
              <a:rPr lang="en-GB" sz="1200" dirty="0" err="1"/>
              <a:t>sklearn</a:t>
            </a:r>
            <a:r>
              <a:rPr lang="en-GB" sz="1200" dirty="0"/>
              <a:t> import </a:t>
            </a:r>
            <a:r>
              <a:rPr lang="en-GB" sz="1200" dirty="0" err="1"/>
              <a:t>preprocessing</a:t>
            </a:r>
            <a:endParaRPr lang="en-GB" sz="1200" dirty="0"/>
          </a:p>
          <a:p>
            <a:r>
              <a:rPr lang="en-GB" sz="1200" dirty="0"/>
              <a:t>from </a:t>
            </a:r>
            <a:r>
              <a:rPr lang="en-GB" sz="1200" dirty="0" err="1"/>
              <a:t>sklearn.preprocessing</a:t>
            </a:r>
            <a:r>
              <a:rPr lang="en-GB" sz="1200" dirty="0"/>
              <a:t> import </a:t>
            </a:r>
            <a:r>
              <a:rPr lang="en-GB" sz="1200" dirty="0" err="1"/>
              <a:t>OrdinalEncoder</a:t>
            </a:r>
            <a:endParaRPr lang="en-GB" sz="1200" dirty="0"/>
          </a:p>
          <a:p>
            <a:r>
              <a:rPr lang="en-GB" sz="1200" dirty="0"/>
              <a:t>import </a:t>
            </a:r>
            <a:r>
              <a:rPr lang="en-GB" sz="1200" dirty="0" err="1"/>
              <a:t>numpy</a:t>
            </a:r>
            <a:r>
              <a:rPr lang="en-GB" sz="1200" dirty="0"/>
              <a:t> as np</a:t>
            </a:r>
          </a:p>
          <a:p>
            <a:endParaRPr lang="en-GB" sz="1200" dirty="0"/>
          </a:p>
          <a:p>
            <a:r>
              <a:rPr lang="en-GB" sz="1200" dirty="0"/>
              <a:t>enc = </a:t>
            </a:r>
            <a:r>
              <a:rPr lang="en-GB" sz="1200" b="1" dirty="0" err="1"/>
              <a:t>preprocessing.</a:t>
            </a:r>
            <a:r>
              <a:rPr lang="en-GB" sz="1200" b="1" dirty="0" err="1">
                <a:solidFill>
                  <a:srgbClr val="00B050"/>
                </a:solidFill>
              </a:rPr>
              <a:t>OrdinalEncoder</a:t>
            </a:r>
            <a:r>
              <a:rPr lang="en-GB" sz="1200" b="1" dirty="0"/>
              <a:t>()</a:t>
            </a:r>
          </a:p>
          <a:p>
            <a:r>
              <a:rPr lang="en-GB" sz="1200" dirty="0"/>
              <a:t>X = [['male', 'from US', 'uses Safari'], ['female', 'from Europe', 'uses Firefox'], ['male', 'from US', 'uses Safari'],</a:t>
            </a:r>
          </a:p>
          <a:p>
            <a:r>
              <a:rPr lang="en-GB" sz="1200" dirty="0"/>
              <a:t>     ['not specified', 'from Europe', 'uses Firefox']]</a:t>
            </a:r>
          </a:p>
          <a:p>
            <a:r>
              <a:rPr lang="en-GB" sz="1200" b="1" dirty="0" err="1">
                <a:solidFill>
                  <a:srgbClr val="00B050"/>
                </a:solidFill>
              </a:rPr>
              <a:t>enc.fit</a:t>
            </a:r>
            <a:r>
              <a:rPr lang="en-GB" sz="1200" b="1" dirty="0">
                <a:solidFill>
                  <a:srgbClr val="00B050"/>
                </a:solidFill>
              </a:rPr>
              <a:t>(X)</a:t>
            </a:r>
          </a:p>
          <a:p>
            <a:r>
              <a:rPr lang="en-GB" sz="1200" b="1" dirty="0" err="1">
                <a:solidFill>
                  <a:srgbClr val="00B050"/>
                </a:solidFill>
              </a:rPr>
              <a:t>Enc.transform</a:t>
            </a:r>
            <a:r>
              <a:rPr lang="en-GB" sz="1200" b="1" dirty="0">
                <a:solidFill>
                  <a:srgbClr val="00B050"/>
                </a:solidFill>
              </a:rPr>
              <a:t>(data)</a:t>
            </a:r>
          </a:p>
        </p:txBody>
      </p:sp>
      <p:pic>
        <p:nvPicPr>
          <p:cNvPr id="8" name="Picture 7">
            <a:extLst>
              <a:ext uri="{FF2B5EF4-FFF2-40B4-BE49-F238E27FC236}">
                <a16:creationId xmlns:a16="http://schemas.microsoft.com/office/drawing/2014/main" id="{00137D9D-D965-4127-9CFE-9591CBC48A5B}"/>
              </a:ext>
            </a:extLst>
          </p:cNvPr>
          <p:cNvPicPr>
            <a:picLocks noChangeAspect="1"/>
          </p:cNvPicPr>
          <p:nvPr/>
        </p:nvPicPr>
        <p:blipFill>
          <a:blip r:embed="rId2"/>
          <a:stretch>
            <a:fillRect/>
          </a:stretch>
        </p:blipFill>
        <p:spPr>
          <a:xfrm>
            <a:off x="448965" y="3592524"/>
            <a:ext cx="5772894" cy="1440393"/>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48688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D3FF-6D0F-0585-E453-BF20A2444B2B}"/>
              </a:ext>
            </a:extLst>
          </p:cNvPr>
          <p:cNvSpPr>
            <a:spLocks noGrp="1"/>
          </p:cNvSpPr>
          <p:nvPr>
            <p:ph type="title"/>
          </p:nvPr>
        </p:nvSpPr>
        <p:spPr/>
        <p:txBody>
          <a:bodyPr/>
          <a:lstStyle/>
          <a:p>
            <a:r>
              <a:rPr lang="en-US" dirty="0"/>
              <a:t>Issues of Ordinal Encoding</a:t>
            </a:r>
          </a:p>
        </p:txBody>
      </p:sp>
      <p:sp>
        <p:nvSpPr>
          <p:cNvPr id="3" name="Text Placeholder 2">
            <a:extLst>
              <a:ext uri="{FF2B5EF4-FFF2-40B4-BE49-F238E27FC236}">
                <a16:creationId xmlns:a16="http://schemas.microsoft.com/office/drawing/2014/main" id="{0E2C3074-65BB-CE2A-B4F1-EF33D5A68AAA}"/>
              </a:ext>
            </a:extLst>
          </p:cNvPr>
          <p:cNvSpPr>
            <a:spLocks noGrp="1"/>
          </p:cNvSpPr>
          <p:nvPr>
            <p:ph type="body" idx="1"/>
          </p:nvPr>
        </p:nvSpPr>
        <p:spPr>
          <a:xfrm>
            <a:off x="166468" y="1294049"/>
            <a:ext cx="8246070" cy="3512210"/>
          </a:xfrm>
        </p:spPr>
        <p:txBody>
          <a:bodyPr/>
          <a:lstStyle/>
          <a:p>
            <a:r>
              <a:rPr lang="en-US" dirty="0"/>
              <a:t>It is a natural encoding for ordinal variables.</a:t>
            </a:r>
          </a:p>
          <a:p>
            <a:r>
              <a:rPr lang="en-US" dirty="0"/>
              <a:t>For categorical variables, it imposes an </a:t>
            </a:r>
            <a:r>
              <a:rPr lang="en-US" b="1" dirty="0"/>
              <a:t>ordinal relationship where no such relationship may exist</a:t>
            </a:r>
            <a:r>
              <a:rPr lang="en-US" dirty="0"/>
              <a:t>. This can cause problems, and a one-hot encoding may be used instead</a:t>
            </a:r>
          </a:p>
          <a:p>
            <a:endParaRPr lang="en-US" dirty="0"/>
          </a:p>
          <a:p>
            <a:pPr lvl="1"/>
            <a:r>
              <a:rPr lang="en-US" dirty="0"/>
              <a:t>For example, red = 2, and green =1, does that mean red &gt; green  =?  -&gt; NO</a:t>
            </a:r>
          </a:p>
        </p:txBody>
      </p:sp>
    </p:spTree>
    <p:extLst>
      <p:ext uri="{BB962C8B-B14F-4D97-AF65-F5344CB8AC3E}">
        <p14:creationId xmlns:p14="http://schemas.microsoft.com/office/powerpoint/2010/main" val="3362451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068FCBA-FC01-4B58-8473-B1FED47E04A9}"/>
              </a:ext>
            </a:extLst>
          </p:cNvPr>
          <p:cNvSpPr>
            <a:spLocks noGrp="1"/>
          </p:cNvSpPr>
          <p:nvPr>
            <p:ph type="title"/>
          </p:nvPr>
        </p:nvSpPr>
        <p:spPr/>
        <p:txBody>
          <a:bodyPr/>
          <a:lstStyle/>
          <a:p>
            <a:r>
              <a:rPr lang="en-US" dirty="0" err="1"/>
              <a:t>OneHotEncoder</a:t>
            </a:r>
            <a:r>
              <a:rPr lang="en-US" dirty="0"/>
              <a:t> Examples</a:t>
            </a:r>
            <a:endParaRPr lang="en-GB" dirty="0"/>
          </a:p>
        </p:txBody>
      </p:sp>
      <p:sp>
        <p:nvSpPr>
          <p:cNvPr id="3" name="Text Placeholder 2">
            <a:extLst>
              <a:ext uri="{FF2B5EF4-FFF2-40B4-BE49-F238E27FC236}">
                <a16:creationId xmlns:a16="http://schemas.microsoft.com/office/drawing/2014/main" id="{6646D555-7EA3-45A6-B9FA-ABB64A8601B7}"/>
              </a:ext>
            </a:extLst>
          </p:cNvPr>
          <p:cNvSpPr>
            <a:spLocks noGrp="1"/>
          </p:cNvSpPr>
          <p:nvPr>
            <p:ph type="body" idx="1"/>
          </p:nvPr>
        </p:nvSpPr>
        <p:spPr>
          <a:xfrm>
            <a:off x="192881" y="1196975"/>
            <a:ext cx="8501857" cy="3513138"/>
          </a:xfrm>
        </p:spPr>
        <p:txBody>
          <a:bodyPr/>
          <a:lstStyle/>
          <a:p>
            <a:r>
              <a:rPr lang="en-US" dirty="0" err="1">
                <a:solidFill>
                  <a:srgbClr val="00B050"/>
                </a:solidFill>
              </a:rPr>
              <a:t>sklearn.preprocessing.</a:t>
            </a:r>
            <a:r>
              <a:rPr lang="en-US" dirty="0" err="1">
                <a:solidFill>
                  <a:srgbClr val="FF0000"/>
                </a:solidFill>
              </a:rPr>
              <a:t>OneHotEncoder</a:t>
            </a:r>
            <a:r>
              <a:rPr lang="en-US" dirty="0"/>
              <a:t>: </a:t>
            </a:r>
            <a:r>
              <a:rPr lang="en-GB" dirty="0"/>
              <a:t>Encode categorical features as a one-hot numeric array or we can say each label is </a:t>
            </a:r>
            <a:r>
              <a:rPr lang="en-GB" b="1" dirty="0"/>
              <a:t>mapped to a binary vector</a:t>
            </a:r>
            <a:r>
              <a:rPr lang="en-GB" dirty="0"/>
              <a:t>.</a:t>
            </a:r>
          </a:p>
          <a:p>
            <a:endParaRPr lang="en-GB" dirty="0"/>
          </a:p>
          <a:p>
            <a:r>
              <a:rPr lang="en-GB" dirty="0"/>
              <a:t>For example, if our variable was “</a:t>
            </a:r>
            <a:r>
              <a:rPr lang="en-GB" dirty="0" err="1">
                <a:solidFill>
                  <a:srgbClr val="FF0000"/>
                </a:solidFill>
              </a:rPr>
              <a:t>color</a:t>
            </a:r>
            <a:r>
              <a:rPr lang="en-GB" dirty="0"/>
              <a:t>” and the labels were “red,” “green,” and “blue,” we would encode each of these labels as a three-element binary vector as follows:</a:t>
            </a:r>
          </a:p>
          <a:p>
            <a:r>
              <a:rPr lang="en-GB" dirty="0"/>
              <a:t>Red: [1, 0, 0]</a:t>
            </a:r>
          </a:p>
          <a:p>
            <a:r>
              <a:rPr lang="en-GB" dirty="0"/>
              <a:t>Green: [0, 1, 0]</a:t>
            </a:r>
          </a:p>
          <a:p>
            <a:r>
              <a:rPr lang="en-GB" dirty="0"/>
              <a:t>Blue: [0, 0, 1]</a:t>
            </a:r>
          </a:p>
        </p:txBody>
      </p:sp>
    </p:spTree>
    <p:extLst>
      <p:ext uri="{BB962C8B-B14F-4D97-AF65-F5344CB8AC3E}">
        <p14:creationId xmlns:p14="http://schemas.microsoft.com/office/powerpoint/2010/main" val="3293744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AE3D-8CD0-4949-8699-1871EA7E45ED}"/>
              </a:ext>
            </a:extLst>
          </p:cNvPr>
          <p:cNvSpPr>
            <a:spLocks noGrp="1"/>
          </p:cNvSpPr>
          <p:nvPr>
            <p:ph type="title"/>
          </p:nvPr>
        </p:nvSpPr>
        <p:spPr/>
        <p:txBody>
          <a:bodyPr/>
          <a:lstStyle/>
          <a:p>
            <a:r>
              <a:rPr lang="en-US" dirty="0" err="1"/>
              <a:t>OneHotEncoder</a:t>
            </a:r>
            <a:r>
              <a:rPr lang="en-US" dirty="0"/>
              <a:t> Examples</a:t>
            </a:r>
            <a:endParaRPr lang="en-GB" dirty="0"/>
          </a:p>
        </p:txBody>
      </p:sp>
      <p:sp>
        <p:nvSpPr>
          <p:cNvPr id="3" name="Text Placeholder 2">
            <a:extLst>
              <a:ext uri="{FF2B5EF4-FFF2-40B4-BE49-F238E27FC236}">
                <a16:creationId xmlns:a16="http://schemas.microsoft.com/office/drawing/2014/main" id="{5D77D149-582A-4130-ADB6-EED028444C0E}"/>
              </a:ext>
            </a:extLst>
          </p:cNvPr>
          <p:cNvSpPr>
            <a:spLocks noGrp="1"/>
          </p:cNvSpPr>
          <p:nvPr>
            <p:ph type="body" idx="1"/>
          </p:nvPr>
        </p:nvSpPr>
        <p:spPr/>
        <p:txBody>
          <a:bodyPr/>
          <a:lstStyle/>
          <a:p>
            <a:endParaRPr lang="en-GB" dirty="0"/>
          </a:p>
        </p:txBody>
      </p:sp>
      <p:sp>
        <p:nvSpPr>
          <p:cNvPr id="5" name="TextBox 4">
            <a:extLst>
              <a:ext uri="{FF2B5EF4-FFF2-40B4-BE49-F238E27FC236}">
                <a16:creationId xmlns:a16="http://schemas.microsoft.com/office/drawing/2014/main" id="{6BE20918-7448-4CB6-80E1-F1DAAA85FCB3}"/>
              </a:ext>
            </a:extLst>
          </p:cNvPr>
          <p:cNvSpPr txBox="1"/>
          <p:nvPr/>
        </p:nvSpPr>
        <p:spPr>
          <a:xfrm>
            <a:off x="520402" y="1197405"/>
            <a:ext cx="7165181" cy="24622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t>#One-hot Encoding</a:t>
            </a:r>
          </a:p>
          <a:p>
            <a:r>
              <a:rPr lang="en-GB" dirty="0"/>
              <a:t>from </a:t>
            </a:r>
            <a:r>
              <a:rPr lang="en-GB" dirty="0" err="1"/>
              <a:t>sklearn</a:t>
            </a:r>
            <a:r>
              <a:rPr lang="en-GB" dirty="0"/>
              <a:t> import </a:t>
            </a:r>
            <a:r>
              <a:rPr lang="en-GB" dirty="0" err="1"/>
              <a:t>preprocessing</a:t>
            </a:r>
            <a:endParaRPr lang="en-GB" dirty="0"/>
          </a:p>
          <a:p>
            <a:r>
              <a:rPr lang="en-GB" dirty="0"/>
              <a:t>from </a:t>
            </a:r>
            <a:r>
              <a:rPr lang="en-GB" dirty="0" err="1"/>
              <a:t>sklearn.preprocessing</a:t>
            </a:r>
            <a:r>
              <a:rPr lang="en-GB" dirty="0"/>
              <a:t> import </a:t>
            </a:r>
            <a:r>
              <a:rPr lang="en-GB" b="1" dirty="0" err="1"/>
              <a:t>OneHotEncoder</a:t>
            </a:r>
            <a:endParaRPr lang="en-GB" b="1" dirty="0"/>
          </a:p>
          <a:p>
            <a:r>
              <a:rPr lang="en-GB" dirty="0"/>
              <a:t>import </a:t>
            </a:r>
            <a:r>
              <a:rPr lang="en-GB" dirty="0" err="1"/>
              <a:t>numpy</a:t>
            </a:r>
            <a:r>
              <a:rPr lang="en-GB" dirty="0"/>
              <a:t> as np</a:t>
            </a:r>
          </a:p>
          <a:p>
            <a:endParaRPr lang="en-GB" dirty="0"/>
          </a:p>
          <a:p>
            <a:r>
              <a:rPr lang="en-GB" b="1" dirty="0"/>
              <a:t>enc = </a:t>
            </a:r>
            <a:r>
              <a:rPr lang="en-GB" b="1" dirty="0" err="1"/>
              <a:t>preprocessing.OneHotEncoder</a:t>
            </a:r>
            <a:r>
              <a:rPr lang="en-GB" b="1" dirty="0"/>
              <a:t>()</a:t>
            </a:r>
          </a:p>
          <a:p>
            <a:r>
              <a:rPr lang="en-GB" dirty="0" err="1"/>
              <a:t>single_att_data_set</a:t>
            </a:r>
            <a:r>
              <a:rPr lang="en-GB" dirty="0"/>
              <a:t>= [['male'], ['female'], ['not </a:t>
            </a:r>
            <a:r>
              <a:rPr lang="en-GB" dirty="0" err="1"/>
              <a:t>sepecified</a:t>
            </a:r>
            <a:r>
              <a:rPr lang="en-GB" dirty="0"/>
              <a:t>']]</a:t>
            </a:r>
          </a:p>
          <a:p>
            <a:r>
              <a:rPr lang="en-GB" b="1" dirty="0" err="1"/>
              <a:t>enc.</a:t>
            </a:r>
            <a:r>
              <a:rPr lang="en-GB" b="1" dirty="0" err="1">
                <a:solidFill>
                  <a:srgbClr val="FF0000"/>
                </a:solidFill>
              </a:rPr>
              <a:t>fit</a:t>
            </a:r>
            <a:r>
              <a:rPr lang="en-GB" b="1" dirty="0"/>
              <a:t>(</a:t>
            </a:r>
            <a:r>
              <a:rPr lang="en-GB" b="1" dirty="0" err="1"/>
              <a:t>single_att_data_set</a:t>
            </a:r>
            <a:r>
              <a:rPr lang="en-GB" b="1" dirty="0"/>
              <a:t>)</a:t>
            </a:r>
          </a:p>
          <a:p>
            <a:endParaRPr lang="en-GB" dirty="0"/>
          </a:p>
          <a:p>
            <a:r>
              <a:rPr lang="en-GB" dirty="0"/>
              <a:t>print('Male:' ,</a:t>
            </a:r>
            <a:r>
              <a:rPr lang="en-GB" dirty="0" err="1"/>
              <a:t>enc.transform</a:t>
            </a:r>
            <a:r>
              <a:rPr lang="en-GB" dirty="0"/>
              <a:t>([['male']]).</a:t>
            </a:r>
            <a:r>
              <a:rPr lang="en-GB" dirty="0" err="1"/>
              <a:t>toarray</a:t>
            </a:r>
            <a:r>
              <a:rPr lang="en-GB" dirty="0"/>
              <a:t>())</a:t>
            </a:r>
          </a:p>
          <a:p>
            <a:r>
              <a:rPr lang="en-GB" dirty="0"/>
              <a:t>print('Female:',</a:t>
            </a:r>
            <a:r>
              <a:rPr lang="en-GB" dirty="0" err="1"/>
              <a:t>enc.transform</a:t>
            </a:r>
            <a:r>
              <a:rPr lang="en-GB" dirty="0"/>
              <a:t>([['female']]).</a:t>
            </a:r>
            <a:r>
              <a:rPr lang="en-GB" dirty="0" err="1"/>
              <a:t>toarray</a:t>
            </a:r>
            <a:r>
              <a:rPr lang="en-GB" dirty="0"/>
              <a:t>())</a:t>
            </a:r>
          </a:p>
        </p:txBody>
      </p:sp>
      <p:pic>
        <p:nvPicPr>
          <p:cNvPr id="7" name="Picture 6">
            <a:extLst>
              <a:ext uri="{FF2B5EF4-FFF2-40B4-BE49-F238E27FC236}">
                <a16:creationId xmlns:a16="http://schemas.microsoft.com/office/drawing/2014/main" id="{FD8594E9-AA53-4EEF-8963-D60A5D002E05}"/>
              </a:ext>
            </a:extLst>
          </p:cNvPr>
          <p:cNvPicPr>
            <a:picLocks noChangeAspect="1"/>
          </p:cNvPicPr>
          <p:nvPr/>
        </p:nvPicPr>
        <p:blipFill>
          <a:blip r:embed="rId2"/>
          <a:stretch>
            <a:fillRect/>
          </a:stretch>
        </p:blipFill>
        <p:spPr>
          <a:xfrm>
            <a:off x="448964" y="4043362"/>
            <a:ext cx="2619375" cy="742950"/>
          </a:xfrm>
          <a:prstGeom prst="rect">
            <a:avLst/>
          </a:prstGeom>
        </p:spPr>
        <p:style>
          <a:lnRef idx="2">
            <a:schemeClr val="accent2"/>
          </a:lnRef>
          <a:fillRef idx="1">
            <a:schemeClr val="lt1"/>
          </a:fillRef>
          <a:effectRef idx="0">
            <a:schemeClr val="accent2"/>
          </a:effectRef>
          <a:fontRef idx="minor">
            <a:schemeClr val="dk1"/>
          </a:fontRef>
        </p:style>
      </p:pic>
      <p:sp>
        <p:nvSpPr>
          <p:cNvPr id="8" name="TextBox 7">
            <a:extLst>
              <a:ext uri="{FF2B5EF4-FFF2-40B4-BE49-F238E27FC236}">
                <a16:creationId xmlns:a16="http://schemas.microsoft.com/office/drawing/2014/main" id="{1B7341F0-F749-489A-9E10-44430CC1D7FA}"/>
              </a:ext>
            </a:extLst>
          </p:cNvPr>
          <p:cNvSpPr txBox="1"/>
          <p:nvPr/>
        </p:nvSpPr>
        <p:spPr>
          <a:xfrm>
            <a:off x="7616329" y="573005"/>
            <a:ext cx="1078706"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err="1"/>
              <a:t>contd</a:t>
            </a:r>
            <a:endParaRPr lang="en-GB" dirty="0"/>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4EAB76B3-144E-4B42-B0A6-21F794B83F07}"/>
                  </a:ext>
                </a:extLst>
              </p14:cNvPr>
              <p14:cNvContentPartPr/>
              <p14:nvPr/>
            </p14:nvContentPartPr>
            <p14:xfrm>
              <a:off x="1604867" y="4288268"/>
              <a:ext cx="720" cy="2880"/>
            </p14:xfrm>
          </p:contentPart>
        </mc:Choice>
        <mc:Fallback xmlns="">
          <p:pic>
            <p:nvPicPr>
              <p:cNvPr id="15" name="Ink 14">
                <a:extLst>
                  <a:ext uri="{FF2B5EF4-FFF2-40B4-BE49-F238E27FC236}">
                    <a16:creationId xmlns:a16="http://schemas.microsoft.com/office/drawing/2014/main" id="{4EAB76B3-144E-4B42-B0A6-21F794B83F07}"/>
                  </a:ext>
                </a:extLst>
              </p:cNvPr>
              <p:cNvPicPr/>
              <p:nvPr/>
            </p:nvPicPr>
            <p:blipFill>
              <a:blip r:embed="rId18"/>
              <a:stretch>
                <a:fillRect/>
              </a:stretch>
            </p:blipFill>
            <p:spPr>
              <a:xfrm>
                <a:off x="1586867" y="4270628"/>
                <a:ext cx="36360" cy="38520"/>
              </a:xfrm>
              <a:prstGeom prst="rect">
                <a:avLst/>
              </a:prstGeom>
            </p:spPr>
          </p:pic>
        </mc:Fallback>
      </mc:AlternateContent>
    </p:spTree>
    <p:extLst>
      <p:ext uri="{BB962C8B-B14F-4D97-AF65-F5344CB8AC3E}">
        <p14:creationId xmlns:p14="http://schemas.microsoft.com/office/powerpoint/2010/main" val="421631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AE3D-8CD0-4949-8699-1871EA7E45ED}"/>
              </a:ext>
            </a:extLst>
          </p:cNvPr>
          <p:cNvSpPr>
            <a:spLocks noGrp="1"/>
          </p:cNvSpPr>
          <p:nvPr>
            <p:ph type="title"/>
          </p:nvPr>
        </p:nvSpPr>
        <p:spPr/>
        <p:txBody>
          <a:bodyPr/>
          <a:lstStyle/>
          <a:p>
            <a:r>
              <a:rPr lang="en-US" dirty="0" err="1"/>
              <a:t>OneHotEncoder</a:t>
            </a:r>
            <a:r>
              <a:rPr lang="en-US" dirty="0"/>
              <a:t> Examples</a:t>
            </a:r>
            <a:endParaRPr lang="en-GB" dirty="0"/>
          </a:p>
        </p:txBody>
      </p:sp>
      <p:sp>
        <p:nvSpPr>
          <p:cNvPr id="3" name="Text Placeholder 2">
            <a:extLst>
              <a:ext uri="{FF2B5EF4-FFF2-40B4-BE49-F238E27FC236}">
                <a16:creationId xmlns:a16="http://schemas.microsoft.com/office/drawing/2014/main" id="{5D77D149-582A-4130-ADB6-EED028444C0E}"/>
              </a:ext>
            </a:extLst>
          </p:cNvPr>
          <p:cNvSpPr>
            <a:spLocks noGrp="1"/>
          </p:cNvSpPr>
          <p:nvPr>
            <p:ph type="body" idx="1"/>
          </p:nvPr>
        </p:nvSpPr>
        <p:spPr/>
        <p:txBody>
          <a:bodyPr/>
          <a:lstStyle/>
          <a:p>
            <a:endParaRPr lang="en-GB" dirty="0"/>
          </a:p>
        </p:txBody>
      </p:sp>
      <p:sp>
        <p:nvSpPr>
          <p:cNvPr id="5" name="TextBox 4">
            <a:extLst>
              <a:ext uri="{FF2B5EF4-FFF2-40B4-BE49-F238E27FC236}">
                <a16:creationId xmlns:a16="http://schemas.microsoft.com/office/drawing/2014/main" id="{6BE20918-7448-4CB6-80E1-F1DAAA85FCB3}"/>
              </a:ext>
            </a:extLst>
          </p:cNvPr>
          <p:cNvSpPr txBox="1"/>
          <p:nvPr/>
        </p:nvSpPr>
        <p:spPr>
          <a:xfrm>
            <a:off x="377527" y="1311705"/>
            <a:ext cx="7165181" cy="22467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t>enc = </a:t>
            </a:r>
            <a:r>
              <a:rPr lang="en-GB" dirty="0" err="1"/>
              <a:t>preprocessing.OneHotEncoder</a:t>
            </a:r>
            <a:r>
              <a:rPr lang="en-GB" dirty="0"/>
              <a:t>()</a:t>
            </a:r>
          </a:p>
          <a:p>
            <a:endParaRPr lang="en-GB" dirty="0"/>
          </a:p>
          <a:p>
            <a:endParaRPr lang="en-GB" dirty="0"/>
          </a:p>
          <a:p>
            <a:r>
              <a:rPr lang="en-GB" dirty="0"/>
              <a:t>X = [['male', 'from US', 'uses Safari'], </a:t>
            </a:r>
          </a:p>
          <a:p>
            <a:r>
              <a:rPr lang="en-GB" dirty="0"/>
              <a:t>     ['female', 'from Europe', 'uses Firefox'],</a:t>
            </a:r>
          </a:p>
          <a:p>
            <a:r>
              <a:rPr lang="en-GB" dirty="0"/>
              <a:t>     ['male', 'from US', 'uses Safari'], </a:t>
            </a:r>
          </a:p>
          <a:p>
            <a:r>
              <a:rPr lang="en-GB" dirty="0"/>
              <a:t>     ['not specified', 'from Europe', 'uses Firefox']]</a:t>
            </a:r>
          </a:p>
          <a:p>
            <a:r>
              <a:rPr lang="en-GB" b="1" dirty="0" err="1">
                <a:solidFill>
                  <a:srgbClr val="00B050"/>
                </a:solidFill>
              </a:rPr>
              <a:t>enc.fit</a:t>
            </a:r>
            <a:r>
              <a:rPr lang="en-GB" b="1" dirty="0">
                <a:solidFill>
                  <a:srgbClr val="00B050"/>
                </a:solidFill>
              </a:rPr>
              <a:t>(X)</a:t>
            </a:r>
          </a:p>
          <a:p>
            <a:endParaRPr lang="en-GB" dirty="0"/>
          </a:p>
          <a:p>
            <a:r>
              <a:rPr lang="en-GB" dirty="0"/>
              <a:t>print(‘transformed data:' ,</a:t>
            </a:r>
            <a:r>
              <a:rPr lang="en-GB" b="1" dirty="0" err="1">
                <a:solidFill>
                  <a:srgbClr val="FF0000"/>
                </a:solidFill>
              </a:rPr>
              <a:t>enc.transform</a:t>
            </a:r>
            <a:r>
              <a:rPr lang="en-GB" dirty="0"/>
              <a:t>([['male', 'from US', 'uses Safari']]).</a:t>
            </a:r>
            <a:r>
              <a:rPr lang="en-GB" dirty="0" err="1"/>
              <a:t>toarray</a:t>
            </a:r>
            <a:r>
              <a:rPr lang="en-GB" dirty="0"/>
              <a:t>())</a:t>
            </a:r>
          </a:p>
        </p:txBody>
      </p:sp>
      <p:sp>
        <p:nvSpPr>
          <p:cNvPr id="8" name="TextBox 7">
            <a:extLst>
              <a:ext uri="{FF2B5EF4-FFF2-40B4-BE49-F238E27FC236}">
                <a16:creationId xmlns:a16="http://schemas.microsoft.com/office/drawing/2014/main" id="{90BFFABC-C7F5-4F60-9F2E-5115DBD4E7CE}"/>
              </a:ext>
            </a:extLst>
          </p:cNvPr>
          <p:cNvSpPr txBox="1"/>
          <p:nvPr/>
        </p:nvSpPr>
        <p:spPr>
          <a:xfrm>
            <a:off x="7616329" y="788466"/>
            <a:ext cx="1078706"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err="1"/>
              <a:t>contd</a:t>
            </a:r>
            <a:endParaRPr lang="en-GB" dirty="0"/>
          </a:p>
        </p:txBody>
      </p:sp>
      <p:pic>
        <p:nvPicPr>
          <p:cNvPr id="7" name="Picture 6">
            <a:extLst>
              <a:ext uri="{FF2B5EF4-FFF2-40B4-BE49-F238E27FC236}">
                <a16:creationId xmlns:a16="http://schemas.microsoft.com/office/drawing/2014/main" id="{87E43BA5-8445-43AA-4D05-95612A74C435}"/>
              </a:ext>
            </a:extLst>
          </p:cNvPr>
          <p:cNvPicPr>
            <a:picLocks noChangeAspect="1"/>
          </p:cNvPicPr>
          <p:nvPr/>
        </p:nvPicPr>
        <p:blipFill>
          <a:blip r:embed="rId2"/>
          <a:stretch>
            <a:fillRect/>
          </a:stretch>
        </p:blipFill>
        <p:spPr>
          <a:xfrm>
            <a:off x="773152" y="4202367"/>
            <a:ext cx="3518428" cy="347332"/>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33373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CDE391-ABFE-43C4-8A42-D79A27E42057}"/>
              </a:ext>
            </a:extLst>
          </p:cNvPr>
          <p:cNvSpPr>
            <a:spLocks noGrp="1"/>
          </p:cNvSpPr>
          <p:nvPr>
            <p:ph type="ctrTitle"/>
          </p:nvPr>
        </p:nvSpPr>
        <p:spPr/>
        <p:txBody>
          <a:bodyPr/>
          <a:lstStyle/>
          <a:p>
            <a:r>
              <a:rPr lang="en-US" dirty="0"/>
              <a:t>Discretization</a:t>
            </a:r>
            <a:endParaRPr lang="en-GB" dirty="0"/>
          </a:p>
        </p:txBody>
      </p:sp>
      <p:sp>
        <p:nvSpPr>
          <p:cNvPr id="5" name="Subtitle 4">
            <a:extLst>
              <a:ext uri="{FF2B5EF4-FFF2-40B4-BE49-F238E27FC236}">
                <a16:creationId xmlns:a16="http://schemas.microsoft.com/office/drawing/2014/main" id="{07196C19-4D10-460A-8E96-84AE10A0CDC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795667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EFE172F-46E7-4952-AFC6-D2680134FA2E}"/>
              </a:ext>
            </a:extLst>
          </p:cNvPr>
          <p:cNvSpPr>
            <a:spLocks noGrp="1"/>
          </p:cNvSpPr>
          <p:nvPr>
            <p:ph type="title"/>
          </p:nvPr>
        </p:nvSpPr>
        <p:spPr/>
        <p:txBody>
          <a:bodyPr/>
          <a:lstStyle/>
          <a:p>
            <a:r>
              <a:rPr lang="en-US" dirty="0"/>
              <a:t>Discretization</a:t>
            </a:r>
            <a:endParaRPr lang="en-GB" dirty="0"/>
          </a:p>
        </p:txBody>
      </p:sp>
      <p:sp>
        <p:nvSpPr>
          <p:cNvPr id="3" name="Text Placeholder 2">
            <a:extLst>
              <a:ext uri="{FF2B5EF4-FFF2-40B4-BE49-F238E27FC236}">
                <a16:creationId xmlns:a16="http://schemas.microsoft.com/office/drawing/2014/main" id="{856AC29B-6778-49B7-84EA-E4CDC6E2E6DB}"/>
              </a:ext>
            </a:extLst>
          </p:cNvPr>
          <p:cNvSpPr>
            <a:spLocks noGrp="1"/>
          </p:cNvSpPr>
          <p:nvPr>
            <p:ph type="body" idx="1"/>
          </p:nvPr>
        </p:nvSpPr>
        <p:spPr>
          <a:xfrm>
            <a:off x="328613" y="1196975"/>
            <a:ext cx="8366125" cy="3513138"/>
          </a:xfrm>
        </p:spPr>
        <p:txBody>
          <a:bodyPr/>
          <a:lstStyle/>
          <a:p>
            <a:r>
              <a:rPr lang="en-GB" dirty="0">
                <a:hlinkClick r:id="rId2"/>
              </a:rPr>
              <a:t>Discretization</a:t>
            </a:r>
            <a:r>
              <a:rPr lang="en-GB" dirty="0"/>
              <a:t> (otherwise known as </a:t>
            </a:r>
            <a:r>
              <a:rPr lang="en-GB" dirty="0">
                <a:solidFill>
                  <a:srgbClr val="00B050"/>
                </a:solidFill>
              </a:rPr>
              <a:t>quantisation or binning</a:t>
            </a:r>
            <a:r>
              <a:rPr lang="en-GB" dirty="0"/>
              <a:t>) provides a way to partition </a:t>
            </a:r>
            <a:r>
              <a:rPr lang="en-GB" b="1" dirty="0"/>
              <a:t>continuous features into discrete values or finite sets of intervals with minimum data loss</a:t>
            </a:r>
            <a:endParaRPr lang="en-GB" dirty="0"/>
          </a:p>
          <a:p>
            <a:endParaRPr lang="en-GB" dirty="0"/>
          </a:p>
        </p:txBody>
      </p:sp>
    </p:spTree>
    <p:extLst>
      <p:ext uri="{BB962C8B-B14F-4D97-AF65-F5344CB8AC3E}">
        <p14:creationId xmlns:p14="http://schemas.microsoft.com/office/powerpoint/2010/main" val="73673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5D98-6318-E82E-6042-3F8B40CE2A3F}"/>
              </a:ext>
            </a:extLst>
          </p:cNvPr>
          <p:cNvSpPr>
            <a:spLocks noGrp="1"/>
          </p:cNvSpPr>
          <p:nvPr>
            <p:ph type="title"/>
          </p:nvPr>
        </p:nvSpPr>
        <p:spPr/>
        <p:txBody>
          <a:bodyPr/>
          <a:lstStyle/>
          <a:p>
            <a:r>
              <a:rPr lang="en-US" dirty="0"/>
              <a:t>Discretization   </a:t>
            </a:r>
          </a:p>
        </p:txBody>
      </p:sp>
      <p:sp>
        <p:nvSpPr>
          <p:cNvPr id="3" name="Text Placeholder 2">
            <a:extLst>
              <a:ext uri="{FF2B5EF4-FFF2-40B4-BE49-F238E27FC236}">
                <a16:creationId xmlns:a16="http://schemas.microsoft.com/office/drawing/2014/main" id="{8D6B9699-F2E4-6637-D4C3-9CB7A8700F76}"/>
              </a:ext>
            </a:extLst>
          </p:cNvPr>
          <p:cNvSpPr>
            <a:spLocks noGrp="1"/>
          </p:cNvSpPr>
          <p:nvPr>
            <p:ph type="body" idx="1"/>
          </p:nvPr>
        </p:nvSpPr>
        <p:spPr/>
        <p:txBody>
          <a:bodyPr/>
          <a:lstStyle/>
          <a:p>
            <a:r>
              <a:rPr lang="en-US" dirty="0"/>
              <a:t>Example</a:t>
            </a:r>
          </a:p>
          <a:p>
            <a:r>
              <a:rPr lang="en-US" dirty="0"/>
              <a:t>Suppose we have an attribute of Age with the given values</a:t>
            </a:r>
          </a:p>
          <a:p>
            <a:endParaRPr lang="en-US" dirty="0"/>
          </a:p>
          <a:p>
            <a:endParaRPr lang="en-US" dirty="0"/>
          </a:p>
          <a:p>
            <a:r>
              <a:rPr lang="en-US" dirty="0"/>
              <a:t>After Discretization:</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6922EE40-9C57-F4A6-BF0D-D599622A8A60}"/>
              </a:ext>
            </a:extLst>
          </p:cNvPr>
          <p:cNvPicPr>
            <a:picLocks noChangeAspect="1"/>
          </p:cNvPicPr>
          <p:nvPr/>
        </p:nvPicPr>
        <p:blipFill>
          <a:blip r:embed="rId2"/>
          <a:stretch>
            <a:fillRect/>
          </a:stretch>
        </p:blipFill>
        <p:spPr>
          <a:xfrm>
            <a:off x="1270094" y="2133775"/>
            <a:ext cx="4953429" cy="251482"/>
          </a:xfrm>
          <a:prstGeom prst="rect">
            <a:avLst/>
          </a:prstGeom>
        </p:spPr>
      </p:pic>
      <p:pic>
        <p:nvPicPr>
          <p:cNvPr id="7" name="Picture 6">
            <a:extLst>
              <a:ext uri="{FF2B5EF4-FFF2-40B4-BE49-F238E27FC236}">
                <a16:creationId xmlns:a16="http://schemas.microsoft.com/office/drawing/2014/main" id="{62D0BEBA-745C-769B-7355-5C7E20ED791E}"/>
              </a:ext>
            </a:extLst>
          </p:cNvPr>
          <p:cNvPicPr>
            <a:picLocks noChangeAspect="1"/>
          </p:cNvPicPr>
          <p:nvPr/>
        </p:nvPicPr>
        <p:blipFill>
          <a:blip r:embed="rId3"/>
          <a:stretch>
            <a:fillRect/>
          </a:stretch>
        </p:blipFill>
        <p:spPr>
          <a:xfrm>
            <a:off x="518022" y="3185254"/>
            <a:ext cx="7483488" cy="1120237"/>
          </a:xfrm>
          <a:prstGeom prst="rect">
            <a:avLst/>
          </a:prstGeom>
        </p:spPr>
      </p:pic>
      <p:sp>
        <p:nvSpPr>
          <p:cNvPr id="9" name="TextBox 8">
            <a:extLst>
              <a:ext uri="{FF2B5EF4-FFF2-40B4-BE49-F238E27FC236}">
                <a16:creationId xmlns:a16="http://schemas.microsoft.com/office/drawing/2014/main" id="{3A9EAAE6-7F3F-157A-741F-5E9D2466B0DA}"/>
              </a:ext>
            </a:extLst>
          </p:cNvPr>
          <p:cNvSpPr txBox="1"/>
          <p:nvPr/>
        </p:nvSpPr>
        <p:spPr>
          <a:xfrm>
            <a:off x="375424" y="4774815"/>
            <a:ext cx="4586868" cy="307777"/>
          </a:xfrm>
          <a:prstGeom prst="rect">
            <a:avLst/>
          </a:prstGeom>
          <a:noFill/>
        </p:spPr>
        <p:txBody>
          <a:bodyPr wrap="square">
            <a:spAutoFit/>
          </a:bodyPr>
          <a:lstStyle/>
          <a:p>
            <a:r>
              <a:rPr lang="en-US" dirty="0"/>
              <a:t>https://www.javatpoint.com/discretization-in-data-mining</a:t>
            </a:r>
          </a:p>
        </p:txBody>
      </p:sp>
    </p:spTree>
    <p:extLst>
      <p:ext uri="{BB962C8B-B14F-4D97-AF65-F5344CB8AC3E}">
        <p14:creationId xmlns:p14="http://schemas.microsoft.com/office/powerpoint/2010/main" val="834737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B5E3-BB23-4F73-9032-9E9D704B7ED2}"/>
              </a:ext>
            </a:extLst>
          </p:cNvPr>
          <p:cNvSpPr>
            <a:spLocks noGrp="1"/>
          </p:cNvSpPr>
          <p:nvPr>
            <p:ph type="title"/>
          </p:nvPr>
        </p:nvSpPr>
        <p:spPr>
          <a:xfrm>
            <a:off x="448965" y="281175"/>
            <a:ext cx="8246070" cy="599607"/>
          </a:xfrm>
        </p:spPr>
        <p:txBody>
          <a:bodyPr/>
          <a:lstStyle/>
          <a:p>
            <a:r>
              <a:rPr lang="en-US" dirty="0"/>
              <a:t>Introduction to Data Pre-Processing</a:t>
            </a:r>
            <a:endParaRPr lang="en-GB" dirty="0"/>
          </a:p>
        </p:txBody>
      </p:sp>
      <p:sp>
        <p:nvSpPr>
          <p:cNvPr id="3" name="Text Placeholder 2">
            <a:extLst>
              <a:ext uri="{FF2B5EF4-FFF2-40B4-BE49-F238E27FC236}">
                <a16:creationId xmlns:a16="http://schemas.microsoft.com/office/drawing/2014/main" id="{7EB432AE-C5A9-4446-8279-D6938B2B7C85}"/>
              </a:ext>
            </a:extLst>
          </p:cNvPr>
          <p:cNvSpPr>
            <a:spLocks noGrp="1"/>
          </p:cNvSpPr>
          <p:nvPr>
            <p:ph type="body" idx="1"/>
          </p:nvPr>
        </p:nvSpPr>
        <p:spPr>
          <a:xfrm>
            <a:off x="292895" y="1196975"/>
            <a:ext cx="8401844" cy="3513138"/>
          </a:xfrm>
        </p:spPr>
        <p:txBody>
          <a:bodyPr/>
          <a:lstStyle/>
          <a:p>
            <a:r>
              <a:rPr lang="en-GB" b="1" dirty="0">
                <a:solidFill>
                  <a:srgbClr val="7030A0"/>
                </a:solidFill>
              </a:rPr>
              <a:t>Data Pre-processing</a:t>
            </a:r>
            <a:r>
              <a:rPr lang="en-GB" dirty="0"/>
              <a:t>. This is a part of the data analytics and machine learning process that data scientists spend most of their time on. </a:t>
            </a:r>
          </a:p>
          <a:p>
            <a:r>
              <a:rPr lang="en-GB" dirty="0"/>
              <a:t>Real-world data is often </a:t>
            </a:r>
            <a:r>
              <a:rPr lang="en-GB" dirty="0">
                <a:solidFill>
                  <a:srgbClr val="FF0000"/>
                </a:solidFill>
              </a:rPr>
              <a:t>incomplete, inconsisten</a:t>
            </a:r>
            <a:r>
              <a:rPr lang="en-GB" dirty="0"/>
              <a:t>t, and/or </a:t>
            </a:r>
            <a:r>
              <a:rPr lang="en-GB" dirty="0">
                <a:solidFill>
                  <a:srgbClr val="FF0000"/>
                </a:solidFill>
              </a:rPr>
              <a:t>lacking in certain behaviours or trends</a:t>
            </a:r>
            <a:r>
              <a:rPr lang="en-GB" dirty="0"/>
              <a:t> and is likely to contain many errors. </a:t>
            </a:r>
          </a:p>
          <a:p>
            <a:r>
              <a:rPr lang="en-GB" dirty="0"/>
              <a:t>Data pre-processing is used for resolving such issues.</a:t>
            </a:r>
          </a:p>
        </p:txBody>
      </p:sp>
    </p:spTree>
    <p:extLst>
      <p:ext uri="{BB962C8B-B14F-4D97-AF65-F5344CB8AC3E}">
        <p14:creationId xmlns:p14="http://schemas.microsoft.com/office/powerpoint/2010/main" val="9832188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EFE172F-46E7-4952-AFC6-D2680134FA2E}"/>
              </a:ext>
            </a:extLst>
          </p:cNvPr>
          <p:cNvSpPr>
            <a:spLocks noGrp="1"/>
          </p:cNvSpPr>
          <p:nvPr>
            <p:ph type="title"/>
          </p:nvPr>
        </p:nvSpPr>
        <p:spPr/>
        <p:txBody>
          <a:bodyPr/>
          <a:lstStyle/>
          <a:p>
            <a:r>
              <a:rPr lang="en-US" dirty="0"/>
              <a:t>Discretization</a:t>
            </a:r>
            <a:endParaRPr lang="en-GB" dirty="0"/>
          </a:p>
        </p:txBody>
      </p:sp>
      <p:sp>
        <p:nvSpPr>
          <p:cNvPr id="3" name="Text Placeholder 2">
            <a:extLst>
              <a:ext uri="{FF2B5EF4-FFF2-40B4-BE49-F238E27FC236}">
                <a16:creationId xmlns:a16="http://schemas.microsoft.com/office/drawing/2014/main" id="{856AC29B-6778-49B7-84EA-E4CDC6E2E6DB}"/>
              </a:ext>
            </a:extLst>
          </p:cNvPr>
          <p:cNvSpPr>
            <a:spLocks noGrp="1"/>
          </p:cNvSpPr>
          <p:nvPr>
            <p:ph type="body" idx="1"/>
          </p:nvPr>
        </p:nvSpPr>
        <p:spPr>
          <a:xfrm>
            <a:off x="328613" y="1196975"/>
            <a:ext cx="8366125" cy="3513138"/>
          </a:xfrm>
        </p:spPr>
        <p:txBody>
          <a:bodyPr/>
          <a:lstStyle/>
          <a:p>
            <a:r>
              <a:rPr lang="en-GB" dirty="0"/>
              <a:t>Certain datasets with continuous features may benefit from discretisation because discretisation can transform the dataset of continuous attributes to one with only nominal attributes.</a:t>
            </a:r>
          </a:p>
          <a:p>
            <a:endParaRPr lang="en-GB" dirty="0"/>
          </a:p>
          <a:p>
            <a:r>
              <a:rPr lang="en-GB" dirty="0"/>
              <a:t>There are some machine learning algorithms which cannot work with continuous data, and hence, you may have to apply discretisation</a:t>
            </a:r>
          </a:p>
        </p:txBody>
      </p:sp>
    </p:spTree>
    <p:extLst>
      <p:ext uri="{BB962C8B-B14F-4D97-AF65-F5344CB8AC3E}">
        <p14:creationId xmlns:p14="http://schemas.microsoft.com/office/powerpoint/2010/main" val="677126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E4D2-7964-41E1-B299-E6C0F98F318B}"/>
              </a:ext>
            </a:extLst>
          </p:cNvPr>
          <p:cNvSpPr>
            <a:spLocks noGrp="1"/>
          </p:cNvSpPr>
          <p:nvPr>
            <p:ph type="title"/>
          </p:nvPr>
        </p:nvSpPr>
        <p:spPr/>
        <p:txBody>
          <a:bodyPr/>
          <a:lstStyle/>
          <a:p>
            <a:r>
              <a:rPr lang="en-US" dirty="0"/>
              <a:t>Discretization using Python</a:t>
            </a:r>
            <a:endParaRPr lang="en-GB" dirty="0"/>
          </a:p>
        </p:txBody>
      </p:sp>
      <p:sp>
        <p:nvSpPr>
          <p:cNvPr id="3" name="Text Placeholder 2">
            <a:extLst>
              <a:ext uri="{FF2B5EF4-FFF2-40B4-BE49-F238E27FC236}">
                <a16:creationId xmlns:a16="http://schemas.microsoft.com/office/drawing/2014/main" id="{5E820D3C-7638-4538-AA92-1823E0541039}"/>
              </a:ext>
            </a:extLst>
          </p:cNvPr>
          <p:cNvSpPr>
            <a:spLocks noGrp="1"/>
          </p:cNvSpPr>
          <p:nvPr>
            <p:ph type="body" idx="1"/>
          </p:nvPr>
        </p:nvSpPr>
        <p:spPr/>
        <p:txBody>
          <a:bodyPr/>
          <a:lstStyle/>
          <a:p>
            <a:r>
              <a:rPr lang="en-GB" dirty="0"/>
              <a:t>Discretization in Python</a:t>
            </a:r>
          </a:p>
          <a:p>
            <a:endParaRPr lang="en-GB" dirty="0"/>
          </a:p>
        </p:txBody>
      </p:sp>
      <p:sp>
        <p:nvSpPr>
          <p:cNvPr id="5" name="TextBox 4">
            <a:extLst>
              <a:ext uri="{FF2B5EF4-FFF2-40B4-BE49-F238E27FC236}">
                <a16:creationId xmlns:a16="http://schemas.microsoft.com/office/drawing/2014/main" id="{D70A6A59-CB64-4D6C-B79B-D35797FF481F}"/>
              </a:ext>
            </a:extLst>
          </p:cNvPr>
          <p:cNvSpPr txBox="1"/>
          <p:nvPr/>
        </p:nvSpPr>
        <p:spPr>
          <a:xfrm>
            <a:off x="678656" y="2108984"/>
            <a:ext cx="5850730"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t># Discretization</a:t>
            </a:r>
          </a:p>
          <a:p>
            <a:r>
              <a:rPr lang="en-GB" dirty="0"/>
              <a:t>value = </a:t>
            </a:r>
            <a:r>
              <a:rPr lang="en-GB" dirty="0" err="1"/>
              <a:t>np.array</a:t>
            </a:r>
            <a:r>
              <a:rPr lang="en-GB" dirty="0"/>
              <a:t>([ 42,  82,  91, 108, 121, 123, 131, 134, 148, 151])</a:t>
            </a:r>
          </a:p>
          <a:p>
            <a:r>
              <a:rPr lang="en-GB" dirty="0" err="1"/>
              <a:t>np.digitize</a:t>
            </a:r>
            <a:r>
              <a:rPr lang="en-GB" dirty="0"/>
              <a:t>(value, </a:t>
            </a:r>
            <a:r>
              <a:rPr lang="en-GB" b="1" dirty="0">
                <a:solidFill>
                  <a:srgbClr val="00B050"/>
                </a:solidFill>
              </a:rPr>
              <a:t>bins=[100]</a:t>
            </a:r>
            <a:r>
              <a:rPr lang="en-GB" dirty="0"/>
              <a:t>  )</a:t>
            </a:r>
          </a:p>
        </p:txBody>
      </p:sp>
      <p:sp>
        <p:nvSpPr>
          <p:cNvPr id="8" name="TextBox 7">
            <a:extLst>
              <a:ext uri="{FF2B5EF4-FFF2-40B4-BE49-F238E27FC236}">
                <a16:creationId xmlns:a16="http://schemas.microsoft.com/office/drawing/2014/main" id="{4C9FC6CB-C671-4F93-ACDA-522B1F289F4C}"/>
              </a:ext>
            </a:extLst>
          </p:cNvPr>
          <p:cNvSpPr txBox="1"/>
          <p:nvPr/>
        </p:nvSpPr>
        <p:spPr>
          <a:xfrm>
            <a:off x="678656" y="4106648"/>
            <a:ext cx="4639864" cy="3077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dirty="0"/>
              <a:t>array([0, 0, 0, 1, 1, 1, 1, 1, 1, 1], </a:t>
            </a:r>
            <a:r>
              <a:rPr lang="en-GB" dirty="0" err="1"/>
              <a:t>dtype</a:t>
            </a:r>
            <a:r>
              <a:rPr lang="en-GB" dirty="0"/>
              <a:t>=int64)</a:t>
            </a:r>
          </a:p>
        </p:txBody>
      </p:sp>
      <p:cxnSp>
        <p:nvCxnSpPr>
          <p:cNvPr id="10" name="Straight Arrow Connector 9">
            <a:extLst>
              <a:ext uri="{FF2B5EF4-FFF2-40B4-BE49-F238E27FC236}">
                <a16:creationId xmlns:a16="http://schemas.microsoft.com/office/drawing/2014/main" id="{A0141E76-7748-4C8A-93A4-E0E48961CA7A}"/>
              </a:ext>
            </a:extLst>
          </p:cNvPr>
          <p:cNvCxnSpPr>
            <a:cxnSpLocks/>
          </p:cNvCxnSpPr>
          <p:nvPr/>
        </p:nvCxnSpPr>
        <p:spPr>
          <a:xfrm>
            <a:off x="2807494" y="2792198"/>
            <a:ext cx="1178719" cy="372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103F6F-7BD0-4F41-9DC9-1A2E9E3BB277}"/>
              </a:ext>
            </a:extLst>
          </p:cNvPr>
          <p:cNvSpPr txBox="1"/>
          <p:nvPr/>
        </p:nvSpPr>
        <p:spPr>
          <a:xfrm>
            <a:off x="4015333" y="2931532"/>
            <a:ext cx="2414588" cy="95410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100 is a threshold. If a value is less then 100 it will be given value 0 otherwise it will be given value 1</a:t>
            </a:r>
            <a:endParaRPr lang="en-GB" dirty="0"/>
          </a:p>
        </p:txBody>
      </p:sp>
      <p:sp>
        <p:nvSpPr>
          <p:cNvPr id="9" name="TextBox 8">
            <a:extLst>
              <a:ext uri="{FF2B5EF4-FFF2-40B4-BE49-F238E27FC236}">
                <a16:creationId xmlns:a16="http://schemas.microsoft.com/office/drawing/2014/main" id="{6630AF8E-CF15-49A8-B8D9-ABB89ECE9972}"/>
              </a:ext>
            </a:extLst>
          </p:cNvPr>
          <p:cNvSpPr txBox="1"/>
          <p:nvPr/>
        </p:nvSpPr>
        <p:spPr>
          <a:xfrm>
            <a:off x="7616329" y="788466"/>
            <a:ext cx="1078706"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err="1"/>
              <a:t>contd</a:t>
            </a:r>
            <a:endParaRPr lang="en-GB" dirty="0"/>
          </a:p>
        </p:txBody>
      </p:sp>
      <mc:AlternateContent xmlns:mc="http://schemas.openxmlformats.org/markup-compatibility/2006" xmlns:p14="http://schemas.microsoft.com/office/powerpoint/2010/main">
        <mc:Choice Requires="p14">
          <p:contentPart p14:bwMode="auto" r:id="rId2">
            <p14:nvContentPartPr>
              <p14:cNvPr id="20" name="Ink 19">
                <a:extLst>
                  <a:ext uri="{FF2B5EF4-FFF2-40B4-BE49-F238E27FC236}">
                    <a16:creationId xmlns:a16="http://schemas.microsoft.com/office/drawing/2014/main" id="{7CF166CC-F730-4B4A-A399-6D0357768892}"/>
                  </a:ext>
                </a:extLst>
              </p14:cNvPr>
              <p14:cNvContentPartPr/>
              <p14:nvPr/>
            </p14:nvContentPartPr>
            <p14:xfrm>
              <a:off x="2844347" y="2842148"/>
              <a:ext cx="9360" cy="4680"/>
            </p14:xfrm>
          </p:contentPart>
        </mc:Choice>
        <mc:Fallback xmlns="">
          <p:pic>
            <p:nvPicPr>
              <p:cNvPr id="20" name="Ink 19">
                <a:extLst>
                  <a:ext uri="{FF2B5EF4-FFF2-40B4-BE49-F238E27FC236}">
                    <a16:creationId xmlns:a16="http://schemas.microsoft.com/office/drawing/2014/main" id="{7CF166CC-F730-4B4A-A399-6D0357768892}"/>
                  </a:ext>
                </a:extLst>
              </p:cNvPr>
              <p:cNvPicPr/>
              <p:nvPr/>
            </p:nvPicPr>
            <p:blipFill>
              <a:blip r:embed="rId23"/>
              <a:stretch>
                <a:fillRect/>
              </a:stretch>
            </p:blipFill>
            <p:spPr>
              <a:xfrm>
                <a:off x="2826347" y="2824148"/>
                <a:ext cx="45000" cy="40320"/>
              </a:xfrm>
              <a:prstGeom prst="rect">
                <a:avLst/>
              </a:prstGeom>
            </p:spPr>
          </p:pic>
        </mc:Fallback>
      </mc:AlternateContent>
    </p:spTree>
    <p:extLst>
      <p:ext uri="{BB962C8B-B14F-4D97-AF65-F5344CB8AC3E}">
        <p14:creationId xmlns:p14="http://schemas.microsoft.com/office/powerpoint/2010/main" val="56356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E4D2-7964-41E1-B299-E6C0F98F318B}"/>
              </a:ext>
            </a:extLst>
          </p:cNvPr>
          <p:cNvSpPr>
            <a:spLocks noGrp="1"/>
          </p:cNvSpPr>
          <p:nvPr>
            <p:ph type="title"/>
          </p:nvPr>
        </p:nvSpPr>
        <p:spPr/>
        <p:txBody>
          <a:bodyPr/>
          <a:lstStyle/>
          <a:p>
            <a:r>
              <a:rPr lang="en-US" dirty="0"/>
              <a:t>Discretization using Python</a:t>
            </a:r>
            <a:endParaRPr lang="en-GB" dirty="0"/>
          </a:p>
        </p:txBody>
      </p:sp>
      <p:sp>
        <p:nvSpPr>
          <p:cNvPr id="3" name="Text Placeholder 2">
            <a:extLst>
              <a:ext uri="{FF2B5EF4-FFF2-40B4-BE49-F238E27FC236}">
                <a16:creationId xmlns:a16="http://schemas.microsoft.com/office/drawing/2014/main" id="{5E820D3C-7638-4538-AA92-1823E0541039}"/>
              </a:ext>
            </a:extLst>
          </p:cNvPr>
          <p:cNvSpPr>
            <a:spLocks noGrp="1"/>
          </p:cNvSpPr>
          <p:nvPr>
            <p:ph type="body" idx="1"/>
          </p:nvPr>
        </p:nvSpPr>
        <p:spPr/>
        <p:txBody>
          <a:bodyPr/>
          <a:lstStyle/>
          <a:p>
            <a:r>
              <a:rPr lang="en-GB" dirty="0"/>
              <a:t>Discretization in Python</a:t>
            </a:r>
          </a:p>
          <a:p>
            <a:endParaRPr lang="en-GB" dirty="0"/>
          </a:p>
        </p:txBody>
      </p:sp>
      <p:sp>
        <p:nvSpPr>
          <p:cNvPr id="5" name="TextBox 4">
            <a:extLst>
              <a:ext uri="{FF2B5EF4-FFF2-40B4-BE49-F238E27FC236}">
                <a16:creationId xmlns:a16="http://schemas.microsoft.com/office/drawing/2014/main" id="{D70A6A59-CB64-4D6C-B79B-D35797FF481F}"/>
              </a:ext>
            </a:extLst>
          </p:cNvPr>
          <p:cNvSpPr txBox="1"/>
          <p:nvPr/>
        </p:nvSpPr>
        <p:spPr>
          <a:xfrm>
            <a:off x="678656" y="2108984"/>
            <a:ext cx="5850730"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t># Discretization</a:t>
            </a:r>
          </a:p>
          <a:p>
            <a:r>
              <a:rPr lang="en-GB" dirty="0"/>
              <a:t>value = </a:t>
            </a:r>
            <a:r>
              <a:rPr lang="en-GB" dirty="0" err="1"/>
              <a:t>np.array</a:t>
            </a:r>
            <a:r>
              <a:rPr lang="en-GB" dirty="0"/>
              <a:t>([ 42,  82,  91, 108, 121, 123, 131, 134, 148, 151])</a:t>
            </a:r>
          </a:p>
          <a:p>
            <a:r>
              <a:rPr lang="en-GB" dirty="0" err="1"/>
              <a:t>np.digitize</a:t>
            </a:r>
            <a:r>
              <a:rPr lang="en-GB" dirty="0"/>
              <a:t>(value, </a:t>
            </a:r>
            <a:r>
              <a:rPr lang="en-GB" b="1" dirty="0">
                <a:solidFill>
                  <a:srgbClr val="00B050"/>
                </a:solidFill>
              </a:rPr>
              <a:t>bins=[83]</a:t>
            </a:r>
            <a:r>
              <a:rPr lang="en-GB" dirty="0"/>
              <a:t>  )</a:t>
            </a:r>
          </a:p>
        </p:txBody>
      </p:sp>
      <p:sp>
        <p:nvSpPr>
          <p:cNvPr id="8" name="TextBox 7">
            <a:extLst>
              <a:ext uri="{FF2B5EF4-FFF2-40B4-BE49-F238E27FC236}">
                <a16:creationId xmlns:a16="http://schemas.microsoft.com/office/drawing/2014/main" id="{4C9FC6CB-C671-4F93-ACDA-522B1F289F4C}"/>
              </a:ext>
            </a:extLst>
          </p:cNvPr>
          <p:cNvSpPr txBox="1"/>
          <p:nvPr/>
        </p:nvSpPr>
        <p:spPr>
          <a:xfrm>
            <a:off x="678656" y="4106648"/>
            <a:ext cx="4639864" cy="3077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dirty="0"/>
              <a:t>array([0, 0, 1, 1, 1, 1, 1, 1, 1, 1], </a:t>
            </a:r>
            <a:r>
              <a:rPr lang="en-GB" dirty="0" err="1"/>
              <a:t>dtype</a:t>
            </a:r>
            <a:r>
              <a:rPr lang="en-GB" dirty="0"/>
              <a:t>=int64)</a:t>
            </a:r>
          </a:p>
        </p:txBody>
      </p:sp>
      <p:cxnSp>
        <p:nvCxnSpPr>
          <p:cNvPr id="10" name="Straight Arrow Connector 9">
            <a:extLst>
              <a:ext uri="{FF2B5EF4-FFF2-40B4-BE49-F238E27FC236}">
                <a16:creationId xmlns:a16="http://schemas.microsoft.com/office/drawing/2014/main" id="{A0141E76-7748-4C8A-93A4-E0E48961CA7A}"/>
              </a:ext>
            </a:extLst>
          </p:cNvPr>
          <p:cNvCxnSpPr>
            <a:cxnSpLocks/>
          </p:cNvCxnSpPr>
          <p:nvPr/>
        </p:nvCxnSpPr>
        <p:spPr>
          <a:xfrm>
            <a:off x="2807494" y="2792198"/>
            <a:ext cx="1178719" cy="372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103F6F-7BD0-4F41-9DC9-1A2E9E3BB277}"/>
              </a:ext>
            </a:extLst>
          </p:cNvPr>
          <p:cNvSpPr txBox="1"/>
          <p:nvPr/>
        </p:nvSpPr>
        <p:spPr>
          <a:xfrm>
            <a:off x="4015333" y="2931532"/>
            <a:ext cx="2414588" cy="30777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Change this value to 83</a:t>
            </a:r>
            <a:endParaRPr lang="en-GB" dirty="0"/>
          </a:p>
        </p:txBody>
      </p:sp>
      <p:sp>
        <p:nvSpPr>
          <p:cNvPr id="9" name="TextBox 8">
            <a:extLst>
              <a:ext uri="{FF2B5EF4-FFF2-40B4-BE49-F238E27FC236}">
                <a16:creationId xmlns:a16="http://schemas.microsoft.com/office/drawing/2014/main" id="{6630AF8E-CF15-49A8-B8D9-ABB89ECE9972}"/>
              </a:ext>
            </a:extLst>
          </p:cNvPr>
          <p:cNvSpPr txBox="1"/>
          <p:nvPr/>
        </p:nvSpPr>
        <p:spPr>
          <a:xfrm>
            <a:off x="7616329" y="788466"/>
            <a:ext cx="1078706"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err="1"/>
              <a:t>contd</a:t>
            </a:r>
            <a:endParaRPr lang="en-GB" dirty="0"/>
          </a:p>
        </p:txBody>
      </p:sp>
      <mc:AlternateContent xmlns:mc="http://schemas.openxmlformats.org/markup-compatibility/2006" xmlns:p14="http://schemas.microsoft.com/office/powerpoint/2010/main">
        <mc:Choice Requires="p14">
          <p:contentPart p14:bwMode="auto" r:id="rId2">
            <p14:nvContentPartPr>
              <p14:cNvPr id="20" name="Ink 19">
                <a:extLst>
                  <a:ext uri="{FF2B5EF4-FFF2-40B4-BE49-F238E27FC236}">
                    <a16:creationId xmlns:a16="http://schemas.microsoft.com/office/drawing/2014/main" id="{7CF166CC-F730-4B4A-A399-6D0357768892}"/>
                  </a:ext>
                </a:extLst>
              </p14:cNvPr>
              <p14:cNvContentPartPr/>
              <p14:nvPr/>
            </p14:nvContentPartPr>
            <p14:xfrm>
              <a:off x="2844347" y="2842148"/>
              <a:ext cx="9360" cy="4680"/>
            </p14:xfrm>
          </p:contentPart>
        </mc:Choice>
        <mc:Fallback xmlns="">
          <p:pic>
            <p:nvPicPr>
              <p:cNvPr id="20" name="Ink 19">
                <a:extLst>
                  <a:ext uri="{FF2B5EF4-FFF2-40B4-BE49-F238E27FC236}">
                    <a16:creationId xmlns:a16="http://schemas.microsoft.com/office/drawing/2014/main" id="{7CF166CC-F730-4B4A-A399-6D0357768892}"/>
                  </a:ext>
                </a:extLst>
              </p:cNvPr>
              <p:cNvPicPr/>
              <p:nvPr/>
            </p:nvPicPr>
            <p:blipFill>
              <a:blip r:embed="rId23"/>
              <a:stretch>
                <a:fillRect/>
              </a:stretch>
            </p:blipFill>
            <p:spPr>
              <a:xfrm>
                <a:off x="2826347" y="2824148"/>
                <a:ext cx="45000" cy="40320"/>
              </a:xfrm>
              <a:prstGeom prst="rect">
                <a:avLst/>
              </a:prstGeom>
            </p:spPr>
          </p:pic>
        </mc:Fallback>
      </mc:AlternateContent>
    </p:spTree>
    <p:extLst>
      <p:ext uri="{BB962C8B-B14F-4D97-AF65-F5344CB8AC3E}">
        <p14:creationId xmlns:p14="http://schemas.microsoft.com/office/powerpoint/2010/main" val="35245561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7430-E82E-4014-8F2D-D78C2EF8826A}"/>
              </a:ext>
            </a:extLst>
          </p:cNvPr>
          <p:cNvSpPr>
            <a:spLocks noGrp="1"/>
          </p:cNvSpPr>
          <p:nvPr>
            <p:ph type="title"/>
          </p:nvPr>
        </p:nvSpPr>
        <p:spPr>
          <a:xfrm>
            <a:off x="506115" y="195450"/>
            <a:ext cx="8246070" cy="619778"/>
          </a:xfrm>
        </p:spPr>
        <p:txBody>
          <a:bodyPr/>
          <a:lstStyle/>
          <a:p>
            <a:r>
              <a:rPr lang="en-GB" dirty="0"/>
              <a:t>Summary</a:t>
            </a:r>
          </a:p>
        </p:txBody>
      </p:sp>
      <p:sp>
        <p:nvSpPr>
          <p:cNvPr id="3" name="Text Placeholder 2">
            <a:extLst>
              <a:ext uri="{FF2B5EF4-FFF2-40B4-BE49-F238E27FC236}">
                <a16:creationId xmlns:a16="http://schemas.microsoft.com/office/drawing/2014/main" id="{A1531299-FDAD-4153-B9F5-5DF19DC9CC5E}"/>
              </a:ext>
            </a:extLst>
          </p:cNvPr>
          <p:cNvSpPr>
            <a:spLocks noGrp="1"/>
          </p:cNvSpPr>
          <p:nvPr>
            <p:ph type="body" idx="1"/>
          </p:nvPr>
        </p:nvSpPr>
        <p:spPr>
          <a:xfrm>
            <a:off x="285750" y="1197405"/>
            <a:ext cx="8409286" cy="3512210"/>
          </a:xfrm>
        </p:spPr>
        <p:txBody>
          <a:bodyPr/>
          <a:lstStyle/>
          <a:p>
            <a:r>
              <a:rPr lang="en-US" dirty="0"/>
              <a:t>Introduction to Data Pre-processing</a:t>
            </a:r>
          </a:p>
          <a:p>
            <a:r>
              <a:rPr lang="en-US" dirty="0"/>
              <a:t>Popular data </a:t>
            </a:r>
            <a:r>
              <a:rPr lang="en-US"/>
              <a:t>pre-processing techniques</a:t>
            </a:r>
            <a:endParaRPr lang="en-US" dirty="0"/>
          </a:p>
          <a:p>
            <a:pPr lvl="1"/>
            <a:r>
              <a:rPr lang="en-US" dirty="0"/>
              <a:t>Missing Data</a:t>
            </a:r>
          </a:p>
          <a:p>
            <a:pPr lvl="1"/>
            <a:r>
              <a:rPr lang="en-US" dirty="0"/>
              <a:t>Duplicate Data</a:t>
            </a:r>
          </a:p>
          <a:p>
            <a:pPr lvl="1"/>
            <a:r>
              <a:rPr lang="en-US" dirty="0"/>
              <a:t>Encoding</a:t>
            </a:r>
          </a:p>
          <a:p>
            <a:pPr lvl="1"/>
            <a:r>
              <a:rPr lang="en-US" dirty="0"/>
              <a:t>Discretization</a:t>
            </a:r>
            <a:endParaRPr lang="en-GB" dirty="0"/>
          </a:p>
          <a:p>
            <a:endParaRPr lang="en-GB" dirty="0"/>
          </a:p>
        </p:txBody>
      </p:sp>
    </p:spTree>
    <p:extLst>
      <p:ext uri="{BB962C8B-B14F-4D97-AF65-F5344CB8AC3E}">
        <p14:creationId xmlns:p14="http://schemas.microsoft.com/office/powerpoint/2010/main" val="749822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8FF5-880B-44E0-98D1-AE35E4602A08}"/>
              </a:ext>
            </a:extLst>
          </p:cNvPr>
          <p:cNvSpPr>
            <a:spLocks noGrp="1"/>
          </p:cNvSpPr>
          <p:nvPr>
            <p:ph type="title"/>
          </p:nvPr>
        </p:nvSpPr>
        <p:spPr/>
        <p:txBody>
          <a:bodyPr/>
          <a:lstStyle/>
          <a:p>
            <a:r>
              <a:rPr lang="en-US" dirty="0"/>
              <a:t>References</a:t>
            </a:r>
            <a:endParaRPr lang="en-GB" dirty="0"/>
          </a:p>
        </p:txBody>
      </p:sp>
      <p:sp>
        <p:nvSpPr>
          <p:cNvPr id="3" name="Text Placeholder 2">
            <a:extLst>
              <a:ext uri="{FF2B5EF4-FFF2-40B4-BE49-F238E27FC236}">
                <a16:creationId xmlns:a16="http://schemas.microsoft.com/office/drawing/2014/main" id="{F4C9A828-4B47-407B-858B-58E060BBFCEF}"/>
              </a:ext>
            </a:extLst>
          </p:cNvPr>
          <p:cNvSpPr>
            <a:spLocks noGrp="1"/>
          </p:cNvSpPr>
          <p:nvPr>
            <p:ph type="body" idx="1"/>
          </p:nvPr>
        </p:nvSpPr>
        <p:spPr>
          <a:xfrm>
            <a:off x="135731" y="1197405"/>
            <a:ext cx="8559305" cy="3512210"/>
          </a:xfrm>
        </p:spPr>
        <p:txBody>
          <a:bodyPr/>
          <a:lstStyle/>
          <a:p>
            <a:r>
              <a:rPr lang="en-US" dirty="0"/>
              <a:t>Some portion of these slides are taken from the following places:</a:t>
            </a:r>
          </a:p>
          <a:p>
            <a:pPr lvl="1"/>
            <a:r>
              <a:rPr lang="en-GB" sz="1800" dirty="0"/>
              <a:t>Missing Data slides: </a:t>
            </a:r>
            <a:r>
              <a:rPr lang="en-GB" dirty="0">
                <a:hlinkClick r:id="rId2"/>
              </a:rPr>
              <a:t>http://n8prp.org.uk/wp-content/uploads/2018/02/Session-3_Missing_Data.pptx</a:t>
            </a:r>
            <a:endParaRPr lang="en-GB" dirty="0"/>
          </a:p>
          <a:p>
            <a:pPr lvl="1"/>
            <a:r>
              <a:rPr lang="en-GB" dirty="0"/>
              <a:t>Code of duplicate finding: </a:t>
            </a:r>
            <a:r>
              <a:rPr lang="en-GB" dirty="0">
                <a:hlinkClick r:id="rId3"/>
              </a:rPr>
              <a:t>https://pandas.pydata.org/pandas-docs/stable/reference/api/pandas.DataFrame.duplicated.html</a:t>
            </a:r>
            <a:endParaRPr lang="en-GB" dirty="0"/>
          </a:p>
          <a:p>
            <a:pPr lvl="1"/>
            <a:r>
              <a:rPr lang="en-GB" dirty="0"/>
              <a:t>Code duplicate removal: </a:t>
            </a:r>
            <a:r>
              <a:rPr lang="en-GB" dirty="0">
                <a:hlinkClick r:id="rId4"/>
              </a:rPr>
              <a:t>https://pandas.pydata.org/pandas-docs/stable/reference/api/pandas.DataFrame.drop_duplicates.html</a:t>
            </a:r>
            <a:endParaRPr lang="en-GB" dirty="0"/>
          </a:p>
          <a:p>
            <a:pPr lvl="1"/>
            <a:r>
              <a:rPr lang="en-GB" dirty="0"/>
              <a:t>Ordinal encoder: </a:t>
            </a:r>
            <a:r>
              <a:rPr lang="en-GB" dirty="0">
                <a:hlinkClick r:id="rId5"/>
              </a:rPr>
              <a:t>https://scikit-learn.org/stable/modules/preprocessing.html</a:t>
            </a:r>
            <a:endParaRPr lang="en-GB" dirty="0"/>
          </a:p>
          <a:p>
            <a:pPr lvl="1"/>
            <a:r>
              <a:rPr lang="en-GB" dirty="0" err="1"/>
              <a:t>OneHotEncoder</a:t>
            </a:r>
            <a:r>
              <a:rPr lang="en-GB" dirty="0"/>
              <a:t>: </a:t>
            </a:r>
            <a:r>
              <a:rPr lang="en-GB" dirty="0">
                <a:hlinkClick r:id="rId5"/>
              </a:rPr>
              <a:t>https://scikit-learn.org/stable/modules/preprocessing.html</a:t>
            </a:r>
            <a:endParaRPr lang="en-GB" dirty="0"/>
          </a:p>
          <a:p>
            <a:pPr lvl="1"/>
            <a:endParaRPr lang="en-GB" dirty="0"/>
          </a:p>
          <a:p>
            <a:pPr lvl="1"/>
            <a:r>
              <a:rPr lang="en-GB" dirty="0">
                <a:hlinkClick r:id="rId5"/>
              </a:rPr>
              <a:t>https://scikit-learn.org/stable/modules/preprocessing.html</a:t>
            </a:r>
            <a:endParaRPr lang="en-GB" dirty="0"/>
          </a:p>
          <a:p>
            <a:pPr lvl="1"/>
            <a:endParaRPr lang="en-GB" dirty="0"/>
          </a:p>
          <a:p>
            <a:pPr lvl="1"/>
            <a:endParaRPr lang="en-GB" dirty="0"/>
          </a:p>
          <a:p>
            <a:pPr lvl="1"/>
            <a:endParaRPr lang="en-GB" dirty="0"/>
          </a:p>
        </p:txBody>
      </p:sp>
    </p:spTree>
    <p:extLst>
      <p:ext uri="{BB962C8B-B14F-4D97-AF65-F5344CB8AC3E}">
        <p14:creationId xmlns:p14="http://schemas.microsoft.com/office/powerpoint/2010/main" val="32822955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BA41-C57D-4A1B-B399-FB56E9817715}"/>
              </a:ext>
            </a:extLst>
          </p:cNvPr>
          <p:cNvSpPr>
            <a:spLocks noGrp="1"/>
          </p:cNvSpPr>
          <p:nvPr>
            <p:ph type="title"/>
          </p:nvPr>
        </p:nvSpPr>
        <p:spPr/>
        <p:txBody>
          <a:bodyPr/>
          <a:lstStyle/>
          <a:p>
            <a:r>
              <a:rPr lang="en-US" dirty="0"/>
              <a:t>References</a:t>
            </a:r>
            <a:endParaRPr lang="en-GB" dirty="0"/>
          </a:p>
        </p:txBody>
      </p:sp>
      <p:sp>
        <p:nvSpPr>
          <p:cNvPr id="3" name="Text Placeholder 2">
            <a:extLst>
              <a:ext uri="{FF2B5EF4-FFF2-40B4-BE49-F238E27FC236}">
                <a16:creationId xmlns:a16="http://schemas.microsoft.com/office/drawing/2014/main" id="{1AF2EC5C-F267-4493-A20B-33863ED930B8}"/>
              </a:ext>
            </a:extLst>
          </p:cNvPr>
          <p:cNvSpPr>
            <a:spLocks noGrp="1"/>
          </p:cNvSpPr>
          <p:nvPr>
            <p:ph type="body" idx="1"/>
          </p:nvPr>
        </p:nvSpPr>
        <p:spPr/>
        <p:txBody>
          <a:bodyPr/>
          <a:lstStyle/>
          <a:p>
            <a:r>
              <a:rPr lang="en-US" dirty="0"/>
              <a:t>Data pre-processing: </a:t>
            </a:r>
            <a:r>
              <a:rPr lang="en-US" dirty="0">
                <a:hlinkClick r:id="rId2"/>
              </a:rPr>
              <a:t>https://hackernoon.com/what-steps-should-one-take-while-doing-data-preprocessing-502c993e1caa</a:t>
            </a:r>
            <a:endParaRPr lang="en-US" dirty="0"/>
          </a:p>
          <a:p>
            <a:endParaRPr lang="en-US" dirty="0"/>
          </a:p>
          <a:p>
            <a:r>
              <a:rPr lang="en-US" dirty="0"/>
              <a:t>Scikit learn data pre-processing</a:t>
            </a:r>
          </a:p>
          <a:p>
            <a:r>
              <a:rPr lang="en-US" dirty="0">
                <a:hlinkClick r:id="rId3"/>
              </a:rPr>
              <a:t>https://scikit-learn.org/stable/modules/preprocessing.html</a:t>
            </a:r>
            <a:endParaRPr lang="en-US" dirty="0"/>
          </a:p>
          <a:p>
            <a:endParaRPr lang="en-US" dirty="0"/>
          </a:p>
          <a:p>
            <a:r>
              <a:rPr lang="en-US" dirty="0"/>
              <a:t>Missing values:</a:t>
            </a:r>
          </a:p>
          <a:p>
            <a:r>
              <a:rPr lang="en-US" dirty="0">
                <a:hlinkClick r:id="rId4"/>
              </a:rPr>
              <a:t>https://towardsdatascience.com/data-cleaning-with-python-and-pandas-detecting-missing-values-3e9c6ebcf78b</a:t>
            </a:r>
            <a:endParaRPr lang="en-US" dirty="0"/>
          </a:p>
          <a:p>
            <a:endParaRPr lang="en-US" dirty="0"/>
          </a:p>
          <a:p>
            <a:endParaRPr lang="en-GB" dirty="0"/>
          </a:p>
        </p:txBody>
      </p:sp>
    </p:spTree>
    <p:extLst>
      <p:ext uri="{BB962C8B-B14F-4D97-AF65-F5344CB8AC3E}">
        <p14:creationId xmlns:p14="http://schemas.microsoft.com/office/powerpoint/2010/main" val="873628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5BE4-1021-44DD-9277-80680351BE2F}"/>
              </a:ext>
            </a:extLst>
          </p:cNvPr>
          <p:cNvSpPr>
            <a:spLocks noGrp="1"/>
          </p:cNvSpPr>
          <p:nvPr>
            <p:ph type="title"/>
          </p:nvPr>
        </p:nvSpPr>
        <p:spPr/>
        <p:txBody>
          <a:bodyPr/>
          <a:lstStyle/>
          <a:p>
            <a:r>
              <a:rPr lang="en-US" dirty="0"/>
              <a:t>Techniques Data Pre-Processing</a:t>
            </a:r>
            <a:endParaRPr lang="en-GB" dirty="0"/>
          </a:p>
        </p:txBody>
      </p:sp>
      <p:sp>
        <p:nvSpPr>
          <p:cNvPr id="3" name="Text Placeholder 2">
            <a:extLst>
              <a:ext uri="{FF2B5EF4-FFF2-40B4-BE49-F238E27FC236}">
                <a16:creationId xmlns:a16="http://schemas.microsoft.com/office/drawing/2014/main" id="{4B4263DB-FF63-4A38-B39C-DB05DDC783E8}"/>
              </a:ext>
            </a:extLst>
          </p:cNvPr>
          <p:cNvSpPr>
            <a:spLocks noGrp="1"/>
          </p:cNvSpPr>
          <p:nvPr>
            <p:ph type="body" idx="1"/>
          </p:nvPr>
        </p:nvSpPr>
        <p:spPr>
          <a:xfrm>
            <a:off x="350108" y="1091514"/>
            <a:ext cx="8344927" cy="3618101"/>
          </a:xfrm>
        </p:spPr>
        <p:txBody>
          <a:bodyPr/>
          <a:lstStyle/>
          <a:p>
            <a:r>
              <a:rPr lang="en-US" dirty="0"/>
              <a:t>There are many techniques or steps for data pre-processing. Some of them are as follows:</a:t>
            </a:r>
          </a:p>
          <a:p>
            <a:pPr lvl="1"/>
            <a:r>
              <a:rPr lang="en-US" dirty="0"/>
              <a:t>Handling missing values</a:t>
            </a:r>
          </a:p>
          <a:p>
            <a:pPr lvl="1"/>
            <a:r>
              <a:rPr lang="en-US" dirty="0"/>
              <a:t>Duplicate Data Points removal</a:t>
            </a:r>
          </a:p>
          <a:p>
            <a:pPr lvl="1"/>
            <a:r>
              <a:rPr lang="en-US" dirty="0"/>
              <a:t>Encoding</a:t>
            </a:r>
          </a:p>
          <a:p>
            <a:pPr lvl="1"/>
            <a:r>
              <a:rPr lang="en-US" dirty="0"/>
              <a:t>Discretization</a:t>
            </a:r>
          </a:p>
          <a:p>
            <a:r>
              <a:rPr lang="en-US" b="1" dirty="0">
                <a:solidFill>
                  <a:srgbClr val="FF0000"/>
                </a:solidFill>
              </a:rPr>
              <a:t>Note</a:t>
            </a:r>
            <a:r>
              <a:rPr lang="en-US" dirty="0"/>
              <a:t>: Different types of data pre-processing techniques are used for different types of data.</a:t>
            </a:r>
          </a:p>
          <a:p>
            <a:r>
              <a:rPr lang="en-US" dirty="0"/>
              <a:t>In this lecture, we will focus on </a:t>
            </a:r>
            <a:r>
              <a:rPr lang="en-US" b="1" dirty="0"/>
              <a:t>general data pre-processing techniques</a:t>
            </a:r>
            <a:r>
              <a:rPr lang="en-US" dirty="0"/>
              <a:t>.</a:t>
            </a:r>
          </a:p>
          <a:p>
            <a:r>
              <a:rPr lang="en-US" dirty="0"/>
              <a:t>In later lectures, we will discuss some more data pre-processing techniques for ‘text’ data </a:t>
            </a:r>
          </a:p>
          <a:p>
            <a:pPr lvl="1"/>
            <a:endParaRPr lang="en-US" dirty="0"/>
          </a:p>
        </p:txBody>
      </p:sp>
    </p:spTree>
    <p:extLst>
      <p:ext uri="{BB962C8B-B14F-4D97-AF65-F5344CB8AC3E}">
        <p14:creationId xmlns:p14="http://schemas.microsoft.com/office/powerpoint/2010/main" val="285490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BDEB3-0D92-4F9B-983E-39C17C97E42F}"/>
              </a:ext>
            </a:extLst>
          </p:cNvPr>
          <p:cNvSpPr>
            <a:spLocks noGrp="1"/>
          </p:cNvSpPr>
          <p:nvPr>
            <p:ph type="ctrTitle"/>
          </p:nvPr>
        </p:nvSpPr>
        <p:spPr/>
        <p:txBody>
          <a:bodyPr/>
          <a:lstStyle/>
          <a:p>
            <a:r>
              <a:rPr lang="en-US" dirty="0"/>
              <a:t>Missing Data</a:t>
            </a:r>
            <a:endParaRPr lang="en-GB" dirty="0"/>
          </a:p>
        </p:txBody>
      </p:sp>
      <p:sp>
        <p:nvSpPr>
          <p:cNvPr id="5" name="Subtitle 4">
            <a:extLst>
              <a:ext uri="{FF2B5EF4-FFF2-40B4-BE49-F238E27FC236}">
                <a16:creationId xmlns:a16="http://schemas.microsoft.com/office/drawing/2014/main" id="{98747F1D-386D-4D8E-B173-0F2DCA28F8D4}"/>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569510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599607"/>
          </a:xfrm>
        </p:spPr>
        <p:txBody>
          <a:bodyPr>
            <a:normAutofit/>
          </a:bodyPr>
          <a:lstStyle/>
          <a:p>
            <a:r>
              <a:rPr lang="en-GB" dirty="0"/>
              <a:t>Missing data</a:t>
            </a:r>
          </a:p>
        </p:txBody>
      </p:sp>
      <p:sp>
        <p:nvSpPr>
          <p:cNvPr id="3" name="Content Placeholder 2"/>
          <p:cNvSpPr>
            <a:spLocks noGrp="1"/>
          </p:cNvSpPr>
          <p:nvPr>
            <p:ph type="body" idx="1"/>
          </p:nvPr>
        </p:nvSpPr>
        <p:spPr>
          <a:xfrm>
            <a:off x="448966" y="1197405"/>
            <a:ext cx="8246070" cy="3512210"/>
          </a:xfrm>
        </p:spPr>
        <p:txBody>
          <a:bodyPr>
            <a:normAutofit/>
          </a:bodyPr>
          <a:lstStyle/>
          <a:p>
            <a:r>
              <a:rPr lang="en-US" altLang="en-US" dirty="0"/>
              <a:t>Missing data is a common problem and challenge for analysts.</a:t>
            </a:r>
          </a:p>
          <a:p>
            <a:r>
              <a:rPr lang="en-US" altLang="en-US" dirty="0"/>
              <a:t>There are many reasons why data could be missing, including:</a:t>
            </a:r>
          </a:p>
        </p:txBody>
      </p:sp>
      <p:pic>
        <p:nvPicPr>
          <p:cNvPr id="1028" name="Picture 4" descr="http://www.villageofbourbonnais.com/images/satisfactionSurvey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9352" y="2021850"/>
            <a:ext cx="2018446" cy="1350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1284200" y="3359162"/>
            <a:ext cx="2018446" cy="1657350"/>
          </a:xfrm>
          <a:prstGeom prst="rect">
            <a:avLst/>
          </a:prstGeom>
        </p:spPr>
        <p:txBody>
          <a:bodyPr vert="horz" lIns="68580" tIns="34290" rIns="68580" bIns="3429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altLang="en-US" sz="1200" b="0" dirty="0"/>
              <a:t>Respondents forgot to answer questions.</a:t>
            </a:r>
          </a:p>
          <a:p>
            <a:pPr algn="ctr"/>
            <a:r>
              <a:rPr lang="en-US" altLang="en-US" sz="1200" b="0" dirty="0"/>
              <a:t>Respondents refused to answer certain questions.</a:t>
            </a:r>
          </a:p>
          <a:p>
            <a:pPr algn="ctr"/>
            <a:r>
              <a:rPr lang="en-US" altLang="en-US" sz="1200" b="0" dirty="0"/>
              <a:t>Respondents failed to complete the survey.</a:t>
            </a:r>
          </a:p>
        </p:txBody>
      </p:sp>
      <p:pic>
        <p:nvPicPr>
          <p:cNvPr id="1030" name="Picture 6" descr="http://cdn.spectator.co.uk/wp-content/uploads/2013/07/Spect_Weather-530x4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014" y="2021850"/>
            <a:ext cx="1731169" cy="134900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3575393" y="3370856"/>
            <a:ext cx="2187779" cy="1657350"/>
          </a:xfrm>
          <a:prstGeom prst="rect">
            <a:avLst/>
          </a:prstGeom>
        </p:spPr>
        <p:txBody>
          <a:bodyPr vert="horz" lIns="68580" tIns="34290" rIns="68580" bIns="3429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altLang="en-US" sz="1200" b="0" dirty="0"/>
              <a:t>A sensor failed. </a:t>
            </a:r>
          </a:p>
          <a:p>
            <a:pPr algn="ctr"/>
            <a:r>
              <a:rPr lang="en-US" altLang="en-US" sz="1200" b="0" dirty="0"/>
              <a:t>Someone purposefully turned off recording equipment.</a:t>
            </a:r>
          </a:p>
          <a:p>
            <a:pPr algn="ctr"/>
            <a:r>
              <a:rPr lang="en-US" altLang="en-US" sz="1200" b="0" dirty="0"/>
              <a:t>There was a power cut.</a:t>
            </a:r>
          </a:p>
          <a:p>
            <a:pPr algn="ctr"/>
            <a:r>
              <a:rPr lang="en-US" altLang="en-US" sz="1200" b="0" dirty="0"/>
              <a:t>The method of data capture was changed.</a:t>
            </a:r>
          </a:p>
        </p:txBody>
      </p:sp>
      <p:pic>
        <p:nvPicPr>
          <p:cNvPr id="1032" name="Picture 8" descr="http://web-images.chacha.com/images/Gallery/5280/how-do-you-stop-an-internet-addiction-330914042-dec-10-2012-1-600x4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1460" y="1937473"/>
            <a:ext cx="2025000" cy="1350000"/>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a:xfrm>
            <a:off x="6133162" y="3370856"/>
            <a:ext cx="2025001" cy="1657350"/>
          </a:xfrm>
          <a:prstGeom prst="rect">
            <a:avLst/>
          </a:prstGeom>
        </p:spPr>
        <p:txBody>
          <a:bodyPr vert="horz" lIns="68580" tIns="34290" rIns="68580" bIns="3429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altLang="en-US" sz="1200" b="0" dirty="0"/>
              <a:t>An internet connection was lost.</a:t>
            </a:r>
          </a:p>
          <a:p>
            <a:pPr algn="ctr"/>
            <a:r>
              <a:rPr lang="en-US" altLang="en-US" sz="1200" b="0" dirty="0"/>
              <a:t>A network went down.</a:t>
            </a:r>
          </a:p>
          <a:p>
            <a:pPr algn="ctr"/>
            <a:r>
              <a:rPr lang="en-US" altLang="en-US" sz="1200" b="0" dirty="0"/>
              <a:t>A hard drive became corrupt.</a:t>
            </a:r>
          </a:p>
          <a:p>
            <a:pPr algn="ctr"/>
            <a:r>
              <a:rPr lang="en-US" altLang="en-US" sz="1200" b="0" dirty="0"/>
              <a:t>A data transfer was cut short.</a:t>
            </a:r>
          </a:p>
          <a:p>
            <a:pPr algn="ctr"/>
            <a:endParaRPr lang="en-US" altLang="en-US" sz="1200" b="0" dirty="0"/>
          </a:p>
        </p:txBody>
      </p:sp>
      <p:sp>
        <p:nvSpPr>
          <p:cNvPr id="13" name="TextBox 12">
            <a:extLst>
              <a:ext uri="{FF2B5EF4-FFF2-40B4-BE49-F238E27FC236}">
                <a16:creationId xmlns:a16="http://schemas.microsoft.com/office/drawing/2014/main" id="{BEEBAEAE-AE4D-45DC-82CC-1E0C1E8E3B00}"/>
              </a:ext>
            </a:extLst>
          </p:cNvPr>
          <p:cNvSpPr txBox="1"/>
          <p:nvPr/>
        </p:nvSpPr>
        <p:spPr>
          <a:xfrm>
            <a:off x="-14286" y="4908790"/>
            <a:ext cx="4586286" cy="215444"/>
          </a:xfrm>
          <a:prstGeom prst="rect">
            <a:avLst/>
          </a:prstGeom>
          <a:solidFill>
            <a:schemeClr val="tx2"/>
          </a:solidFill>
        </p:spPr>
        <p:txBody>
          <a:bodyPr wrap="square">
            <a:spAutoFit/>
          </a:bodyPr>
          <a:lstStyle/>
          <a:p>
            <a:r>
              <a:rPr lang="en-GB" sz="800" dirty="0"/>
              <a:t>http://n8prp.org.uk/wp-content/uploads/2018/02/Session-3_Missing_Data.pptx</a:t>
            </a:r>
          </a:p>
        </p:txBody>
      </p:sp>
    </p:spTree>
    <p:extLst>
      <p:ext uri="{BB962C8B-B14F-4D97-AF65-F5344CB8AC3E}">
        <p14:creationId xmlns:p14="http://schemas.microsoft.com/office/powerpoint/2010/main" val="604183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151E3-FB7E-403F-AE81-BF3BF27AF2F2}"/>
              </a:ext>
            </a:extLst>
          </p:cNvPr>
          <p:cNvSpPr>
            <a:spLocks noGrp="1"/>
          </p:cNvSpPr>
          <p:nvPr>
            <p:ph type="title"/>
          </p:nvPr>
        </p:nvSpPr>
        <p:spPr/>
        <p:txBody>
          <a:bodyPr/>
          <a:lstStyle/>
          <a:p>
            <a:r>
              <a:rPr lang="en-US" dirty="0"/>
              <a:t>Missing Data: Example</a:t>
            </a:r>
            <a:endParaRPr lang="en-GB" dirty="0"/>
          </a:p>
        </p:txBody>
      </p:sp>
      <p:sp>
        <p:nvSpPr>
          <p:cNvPr id="3" name="Text Placeholder 2">
            <a:extLst>
              <a:ext uri="{FF2B5EF4-FFF2-40B4-BE49-F238E27FC236}">
                <a16:creationId xmlns:a16="http://schemas.microsoft.com/office/drawing/2014/main" id="{B5F2E9D1-890D-4290-A945-452E8887CCEC}"/>
              </a:ext>
            </a:extLst>
          </p:cNvPr>
          <p:cNvSpPr>
            <a:spLocks noGrp="1"/>
          </p:cNvSpPr>
          <p:nvPr>
            <p:ph type="body" idx="1"/>
          </p:nvPr>
        </p:nvSpPr>
        <p:spPr/>
        <p:txBody>
          <a:bodyPr/>
          <a:lstStyle/>
          <a:p>
            <a:r>
              <a:rPr lang="en-US" dirty="0"/>
              <a:t>For example, Sally and Jim have missing values for the ‘</a:t>
            </a:r>
            <a:r>
              <a:rPr lang="en-US" b="1" dirty="0"/>
              <a:t>Quality of Work</a:t>
            </a:r>
            <a:r>
              <a:rPr lang="en-US" dirty="0"/>
              <a:t>’ attribute</a:t>
            </a:r>
            <a:endParaRPr lang="en-GB" dirty="0"/>
          </a:p>
        </p:txBody>
      </p:sp>
      <p:pic>
        <p:nvPicPr>
          <p:cNvPr id="5" name="Picture 4">
            <a:extLst>
              <a:ext uri="{FF2B5EF4-FFF2-40B4-BE49-F238E27FC236}">
                <a16:creationId xmlns:a16="http://schemas.microsoft.com/office/drawing/2014/main" id="{A29FFA6E-18DC-485E-85D4-2FB616C1FDC8}"/>
              </a:ext>
            </a:extLst>
          </p:cNvPr>
          <p:cNvPicPr>
            <a:picLocks noChangeAspect="1"/>
          </p:cNvPicPr>
          <p:nvPr/>
        </p:nvPicPr>
        <p:blipFill>
          <a:blip r:embed="rId2"/>
          <a:stretch>
            <a:fillRect/>
          </a:stretch>
        </p:blipFill>
        <p:spPr>
          <a:xfrm>
            <a:off x="807243" y="1945657"/>
            <a:ext cx="6638925" cy="2471064"/>
          </a:xfrm>
          <a:prstGeom prst="rect">
            <a:avLst/>
          </a:prstGeom>
        </p:spPr>
      </p:pic>
    </p:spTree>
    <p:extLst>
      <p:ext uri="{BB962C8B-B14F-4D97-AF65-F5344CB8AC3E}">
        <p14:creationId xmlns:p14="http://schemas.microsoft.com/office/powerpoint/2010/main" val="2882420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C3AB-6609-4A0B-8A75-42A4C9EBE6E7}"/>
              </a:ext>
            </a:extLst>
          </p:cNvPr>
          <p:cNvSpPr>
            <a:spLocks noGrp="1"/>
          </p:cNvSpPr>
          <p:nvPr>
            <p:ph type="title"/>
          </p:nvPr>
        </p:nvSpPr>
        <p:spPr/>
        <p:txBody>
          <a:bodyPr/>
          <a:lstStyle/>
          <a:p>
            <a:r>
              <a:rPr lang="en-US" dirty="0"/>
              <a:t>Why Missing values cause problem in data analysis?</a:t>
            </a:r>
            <a:endParaRPr lang="en-GB" dirty="0"/>
          </a:p>
        </p:txBody>
      </p:sp>
      <p:sp>
        <p:nvSpPr>
          <p:cNvPr id="3" name="Text Placeholder 2">
            <a:extLst>
              <a:ext uri="{FF2B5EF4-FFF2-40B4-BE49-F238E27FC236}">
                <a16:creationId xmlns:a16="http://schemas.microsoft.com/office/drawing/2014/main" id="{C7A44672-97D4-4561-B0AE-255BEEC0117B}"/>
              </a:ext>
            </a:extLst>
          </p:cNvPr>
          <p:cNvSpPr>
            <a:spLocks noGrp="1"/>
          </p:cNvSpPr>
          <p:nvPr>
            <p:ph type="body" idx="1"/>
          </p:nvPr>
        </p:nvSpPr>
        <p:spPr>
          <a:xfrm>
            <a:off x="171450" y="991465"/>
            <a:ext cx="5051339" cy="3512210"/>
          </a:xfrm>
        </p:spPr>
        <p:txBody>
          <a:bodyPr/>
          <a:lstStyle/>
          <a:p>
            <a:r>
              <a:rPr lang="en-US" dirty="0"/>
              <a:t>Missing values cause problems in data analysis:</a:t>
            </a:r>
          </a:p>
          <a:p>
            <a:pPr lvl="1"/>
            <a:r>
              <a:rPr lang="en-US" b="1" dirty="0">
                <a:solidFill>
                  <a:srgbClr val="FF0000"/>
                </a:solidFill>
              </a:rPr>
              <a:t>Misleading results</a:t>
            </a:r>
            <a:r>
              <a:rPr lang="en-US" dirty="0"/>
              <a:t>: Missing values can lead to misleading results. </a:t>
            </a:r>
          </a:p>
          <a:p>
            <a:pPr lvl="1"/>
            <a:endParaRPr lang="en-US" dirty="0"/>
          </a:p>
          <a:p>
            <a:pPr marL="508000" lvl="1" indent="0">
              <a:buNone/>
            </a:pPr>
            <a:r>
              <a:rPr lang="en-US" b="1" dirty="0"/>
              <a:t>Task (m): Compute the average age of people</a:t>
            </a:r>
            <a:r>
              <a:rPr lang="en-US" dirty="0"/>
              <a:t>.</a:t>
            </a:r>
          </a:p>
        </p:txBody>
      </p:sp>
      <p:sp>
        <p:nvSpPr>
          <p:cNvPr id="5" name="TextBox 4">
            <a:extLst>
              <a:ext uri="{FF2B5EF4-FFF2-40B4-BE49-F238E27FC236}">
                <a16:creationId xmlns:a16="http://schemas.microsoft.com/office/drawing/2014/main" id="{F2B22A91-B7F2-4A71-BD26-DE9FAB7EC5C3}"/>
              </a:ext>
            </a:extLst>
          </p:cNvPr>
          <p:cNvSpPr txBox="1"/>
          <p:nvPr/>
        </p:nvSpPr>
        <p:spPr>
          <a:xfrm>
            <a:off x="-14286" y="4835723"/>
            <a:ext cx="6415086" cy="307777"/>
          </a:xfrm>
          <a:prstGeom prst="rect">
            <a:avLst/>
          </a:prstGeom>
          <a:solidFill>
            <a:schemeClr val="accent1">
              <a:lumMod val="20000"/>
              <a:lumOff val="80000"/>
            </a:schemeClr>
          </a:solidFill>
        </p:spPr>
        <p:txBody>
          <a:bodyPr wrap="square">
            <a:spAutoFit/>
          </a:bodyPr>
          <a:lstStyle/>
          <a:p>
            <a:r>
              <a:rPr lang="en-GB" dirty="0"/>
              <a:t>https://www.bauer.uh.edu/jhess/documents/2.pdf</a:t>
            </a:r>
          </a:p>
        </p:txBody>
      </p:sp>
      <p:pic>
        <p:nvPicPr>
          <p:cNvPr id="6" name="Picture 5">
            <a:extLst>
              <a:ext uri="{FF2B5EF4-FFF2-40B4-BE49-F238E27FC236}">
                <a16:creationId xmlns:a16="http://schemas.microsoft.com/office/drawing/2014/main" id="{BCC0A75F-6352-4A4C-CBE0-663894AFC4C5}"/>
              </a:ext>
            </a:extLst>
          </p:cNvPr>
          <p:cNvPicPr>
            <a:picLocks noChangeAspect="1"/>
          </p:cNvPicPr>
          <p:nvPr/>
        </p:nvPicPr>
        <p:blipFill>
          <a:blip r:embed="rId2"/>
          <a:stretch>
            <a:fillRect/>
          </a:stretch>
        </p:blipFill>
        <p:spPr>
          <a:xfrm>
            <a:off x="6057178" y="1842831"/>
            <a:ext cx="1653683" cy="2156647"/>
          </a:xfrm>
          <a:prstGeom prst="rect">
            <a:avLst/>
          </a:prstGeom>
        </p:spPr>
      </p:pic>
    </p:spTree>
    <p:extLst>
      <p:ext uri="{BB962C8B-B14F-4D97-AF65-F5344CB8AC3E}">
        <p14:creationId xmlns:p14="http://schemas.microsoft.com/office/powerpoint/2010/main" val="13890932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rx3h3ecxqkpmkgvbatvkmzaneap6jx"/>
</p:tagLst>
</file>

<file path=ppt/theme/theme1.xml><?xml version="1.0" encoding="utf-8"?>
<a:theme xmlns:a="http://schemas.openxmlformats.org/drawingml/2006/main" name="Office Them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617</TotalTime>
  <Words>2594</Words>
  <Application>Microsoft Office PowerPoint</Application>
  <PresentationFormat>On-screen Show (16:9)</PresentationFormat>
  <Paragraphs>290</Paragraphs>
  <Slides>45</Slides>
  <Notes>1</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Cambria</vt:lpstr>
      <vt:lpstr>inherit</vt:lpstr>
      <vt:lpstr>var(--font-family-heading)</vt:lpstr>
      <vt:lpstr>Office Theme</vt:lpstr>
      <vt:lpstr>Visualisation for Data Analytics: Data Pre-Processing</vt:lpstr>
      <vt:lpstr>Learning Outcome</vt:lpstr>
      <vt:lpstr>Outline</vt:lpstr>
      <vt:lpstr>Introduction to Data Pre-Processing</vt:lpstr>
      <vt:lpstr>Techniques Data Pre-Processing</vt:lpstr>
      <vt:lpstr>Missing Data</vt:lpstr>
      <vt:lpstr>Missing data</vt:lpstr>
      <vt:lpstr>Missing Data: Example</vt:lpstr>
      <vt:lpstr>Why Missing values cause problem in data analysis?</vt:lpstr>
      <vt:lpstr>Why Missing values cause problem in data analysis?</vt:lpstr>
      <vt:lpstr>How to handle Missing data?</vt:lpstr>
      <vt:lpstr>Removing Missing Values</vt:lpstr>
      <vt:lpstr>Using Python to process missing/null values</vt:lpstr>
      <vt:lpstr>Checking for ‘null’ value Using Python </vt:lpstr>
      <vt:lpstr>Checking for ‘null’ value Using Python </vt:lpstr>
      <vt:lpstr>Replacing null values with ‘mean or average ’ value</vt:lpstr>
      <vt:lpstr>Replacing null values with ‘specific ’ values</vt:lpstr>
      <vt:lpstr>Dropping ‘rows’ that consist of ‘missing values’</vt:lpstr>
      <vt:lpstr>Dropping a column that consist of more that 75% of ‘missing values’</vt:lpstr>
      <vt:lpstr>Duplicate Data Points</vt:lpstr>
      <vt:lpstr>Introduction to Duplicate Data Points</vt:lpstr>
      <vt:lpstr>Finding Duplicates rows in Python</vt:lpstr>
      <vt:lpstr>Finding Duplicates rows in Python</vt:lpstr>
      <vt:lpstr>Finding Duplicates rows in Python</vt:lpstr>
      <vt:lpstr>Drop ‘duplicate’ rows</vt:lpstr>
      <vt:lpstr>Drop ‘duplicate’ rows</vt:lpstr>
      <vt:lpstr>Drop ‘duplicate’ rows</vt:lpstr>
      <vt:lpstr>Encoding categorical features</vt:lpstr>
      <vt:lpstr>Why we need to ‘encode’ features?</vt:lpstr>
      <vt:lpstr>OrdinalEncoder</vt:lpstr>
      <vt:lpstr>OrdinalEncoder Examples</vt:lpstr>
      <vt:lpstr>OrdinalEncoder Examples</vt:lpstr>
      <vt:lpstr>Issues of Ordinal Encoding</vt:lpstr>
      <vt:lpstr>OneHotEncoder Examples</vt:lpstr>
      <vt:lpstr>OneHotEncoder Examples</vt:lpstr>
      <vt:lpstr>OneHotEncoder Examples</vt:lpstr>
      <vt:lpstr>Discretization</vt:lpstr>
      <vt:lpstr>Discretization</vt:lpstr>
      <vt:lpstr>Discretization   </vt:lpstr>
      <vt:lpstr>Discretization</vt:lpstr>
      <vt:lpstr>Discretization using Python</vt:lpstr>
      <vt:lpstr>Discretization using Python</vt:lpstr>
      <vt:lpstr>Summary</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 of ML and AI in popular software engineering conferences and journals</dc:title>
  <cp:lastModifiedBy>Elif</cp:lastModifiedBy>
  <cp:revision>6</cp:revision>
  <dcterms:modified xsi:type="dcterms:W3CDTF">2023-10-26T19:22:42Z</dcterms:modified>
</cp:coreProperties>
</file>