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9"/>
  </p:notesMasterIdLst>
  <p:sldIdLst>
    <p:sldId id="859" r:id="rId2"/>
    <p:sldId id="259" r:id="rId3"/>
    <p:sldId id="257" r:id="rId4"/>
    <p:sldId id="1020" r:id="rId5"/>
    <p:sldId id="1029" r:id="rId6"/>
    <p:sldId id="1035" r:id="rId7"/>
    <p:sldId id="1076" r:id="rId8"/>
    <p:sldId id="1030" r:id="rId9"/>
    <p:sldId id="1031" r:id="rId10"/>
    <p:sldId id="1032" r:id="rId11"/>
    <p:sldId id="1036" r:id="rId12"/>
    <p:sldId id="1037" r:id="rId13"/>
    <p:sldId id="1066" r:id="rId14"/>
    <p:sldId id="1033" r:id="rId15"/>
    <p:sldId id="1034" r:id="rId16"/>
    <p:sldId id="575" r:id="rId17"/>
    <p:sldId id="1057" r:id="rId18"/>
    <p:sldId id="605" r:id="rId19"/>
    <p:sldId id="1038" r:id="rId20"/>
    <p:sldId id="1023" r:id="rId21"/>
    <p:sldId id="1021" r:id="rId22"/>
    <p:sldId id="1050" r:id="rId23"/>
    <p:sldId id="1049" r:id="rId24"/>
    <p:sldId id="1024" r:id="rId25"/>
    <p:sldId id="1065" r:id="rId26"/>
    <p:sldId id="1025" r:id="rId27"/>
    <p:sldId id="1051" r:id="rId28"/>
    <p:sldId id="1069" r:id="rId29"/>
    <p:sldId id="1072" r:id="rId30"/>
    <p:sldId id="1070" r:id="rId31"/>
    <p:sldId id="1073" r:id="rId32"/>
    <p:sldId id="1071" r:id="rId33"/>
    <p:sldId id="1052" r:id="rId34"/>
    <p:sldId id="1063" r:id="rId35"/>
    <p:sldId id="1028" r:id="rId36"/>
    <p:sldId id="1053" r:id="rId37"/>
    <p:sldId id="1054" r:id="rId38"/>
    <p:sldId id="1026" r:id="rId39"/>
    <p:sldId id="1039" r:id="rId40"/>
    <p:sldId id="1040" r:id="rId41"/>
    <p:sldId id="1041" r:id="rId42"/>
    <p:sldId id="1042" r:id="rId43"/>
    <p:sldId id="1056" r:id="rId44"/>
    <p:sldId id="1043" r:id="rId45"/>
    <p:sldId id="1044" r:id="rId46"/>
    <p:sldId id="1045" r:id="rId47"/>
    <p:sldId id="1046" r:id="rId48"/>
    <p:sldId id="1047" r:id="rId49"/>
    <p:sldId id="1078" r:id="rId50"/>
    <p:sldId id="1077" r:id="rId51"/>
    <p:sldId id="1074" r:id="rId52"/>
    <p:sldId id="1075" r:id="rId53"/>
    <p:sldId id="260" r:id="rId54"/>
    <p:sldId id="258" r:id="rId55"/>
    <p:sldId id="565" r:id="rId56"/>
    <p:sldId id="636" r:id="rId57"/>
    <p:sldId id="637" r:id="rId58"/>
    <p:sldId id="618" r:id="rId59"/>
    <p:sldId id="638" r:id="rId60"/>
    <p:sldId id="1027" r:id="rId61"/>
    <p:sldId id="1016" r:id="rId62"/>
    <p:sldId id="768" r:id="rId63"/>
    <p:sldId id="769" r:id="rId64"/>
    <p:sldId id="785" r:id="rId65"/>
    <p:sldId id="770" r:id="rId66"/>
    <p:sldId id="771" r:id="rId67"/>
    <p:sldId id="772" r:id="rId68"/>
    <p:sldId id="773" r:id="rId69"/>
    <p:sldId id="779" r:id="rId70"/>
    <p:sldId id="774" r:id="rId71"/>
    <p:sldId id="796" r:id="rId72"/>
    <p:sldId id="775" r:id="rId73"/>
    <p:sldId id="776" r:id="rId74"/>
    <p:sldId id="777" r:id="rId75"/>
    <p:sldId id="795" r:id="rId76"/>
    <p:sldId id="783" r:id="rId77"/>
    <p:sldId id="830" r:id="rId7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Sangeeta" initials="SS" lastIdx="1" clrIdx="0">
    <p:extLst>
      <p:ext uri="{19B8F6BF-5375-455C-9EA6-DF929625EA0E}">
        <p15:presenceInfo xmlns:p15="http://schemas.microsoft.com/office/powerpoint/2012/main" userId="S::s.sangeeta@keele.ac.uk::0a7c34ad-256e-4e91-9d57-d139432910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6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FE3E91-AA2F-45B4-B808-D09A801DA5CA}">
  <a:tblStyle styleId="{F3FE3E91-AA2F-45B4-B808-D09A801DA5C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ADD839-9A88-41DC-B523-EB189AA786B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63" y="132"/>
      </p:cViewPr>
      <p:guideLst>
        <p:guide orient="horz" pos="1620"/>
        <p:guide pos="2880"/>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Sangeeta" userId="0a7c34ad-256e-4e91-9d57-d1394329109a" providerId="ADAL" clId="{D38F7D7E-154C-4957-B302-1827ADB8D91F}"/>
    <pc:docChg chg="custSel addSld modSld">
      <pc:chgData name="Sangeeta Sangeeta" userId="0a7c34ad-256e-4e91-9d57-d1394329109a" providerId="ADAL" clId="{D38F7D7E-154C-4957-B302-1827ADB8D91F}" dt="2023-01-15T22:57:15.747" v="184" actId="20577"/>
      <pc:docMkLst>
        <pc:docMk/>
      </pc:docMkLst>
      <pc:sldChg chg="modSp mod">
        <pc:chgData name="Sangeeta Sangeeta" userId="0a7c34ad-256e-4e91-9d57-d1394329109a" providerId="ADAL" clId="{D38F7D7E-154C-4957-B302-1827ADB8D91F}" dt="2023-01-15T22:54:34.443" v="28" actId="113"/>
        <pc:sldMkLst>
          <pc:docMk/>
          <pc:sldMk cId="1235424491" sldId="1046"/>
        </pc:sldMkLst>
        <pc:spChg chg="mod">
          <ac:chgData name="Sangeeta Sangeeta" userId="0a7c34ad-256e-4e91-9d57-d1394329109a" providerId="ADAL" clId="{D38F7D7E-154C-4957-B302-1827ADB8D91F}" dt="2023-01-15T22:54:34.443" v="28" actId="113"/>
          <ac:spMkLst>
            <pc:docMk/>
            <pc:sldMk cId="1235424491" sldId="1046"/>
            <ac:spMk id="3" creationId="{31141BC1-5FBB-4823-90E8-39D69B2BC273}"/>
          </ac:spMkLst>
        </pc:spChg>
      </pc:sldChg>
      <pc:sldChg chg="modSp mod">
        <pc:chgData name="Sangeeta Sangeeta" userId="0a7c34ad-256e-4e91-9d57-d1394329109a" providerId="ADAL" clId="{D38F7D7E-154C-4957-B302-1827ADB8D91F}" dt="2023-01-15T22:54:28.006" v="27" actId="113"/>
        <pc:sldMkLst>
          <pc:docMk/>
          <pc:sldMk cId="1633703705" sldId="1047"/>
        </pc:sldMkLst>
        <pc:spChg chg="mod">
          <ac:chgData name="Sangeeta Sangeeta" userId="0a7c34ad-256e-4e91-9d57-d1394329109a" providerId="ADAL" clId="{D38F7D7E-154C-4957-B302-1827ADB8D91F}" dt="2023-01-15T22:54:28.006" v="27" actId="113"/>
          <ac:spMkLst>
            <pc:docMk/>
            <pc:sldMk cId="1633703705" sldId="1047"/>
            <ac:spMk id="3" creationId="{C9349901-88B9-482F-93F3-CEDDFA77612B}"/>
          </ac:spMkLst>
        </pc:spChg>
      </pc:sldChg>
      <pc:sldChg chg="modSp mod">
        <pc:chgData name="Sangeeta Sangeeta" userId="0a7c34ad-256e-4e91-9d57-d1394329109a" providerId="ADAL" clId="{D38F7D7E-154C-4957-B302-1827ADB8D91F}" dt="2023-01-15T22:43:02.798" v="23" actId="20577"/>
        <pc:sldMkLst>
          <pc:docMk/>
          <pc:sldMk cId="3871852999" sldId="1069"/>
        </pc:sldMkLst>
        <pc:spChg chg="mod">
          <ac:chgData name="Sangeeta Sangeeta" userId="0a7c34ad-256e-4e91-9d57-d1394329109a" providerId="ADAL" clId="{D38F7D7E-154C-4957-B302-1827ADB8D91F}" dt="2023-01-15T22:43:02.798" v="23" actId="20577"/>
          <ac:spMkLst>
            <pc:docMk/>
            <pc:sldMk cId="3871852999" sldId="1069"/>
            <ac:spMk id="2" creationId="{13CC7FAA-7FFF-2531-ECAD-4FF37FAF0382}"/>
          </ac:spMkLst>
        </pc:spChg>
      </pc:sldChg>
      <pc:sldChg chg="modSp mod">
        <pc:chgData name="Sangeeta Sangeeta" userId="0a7c34ad-256e-4e91-9d57-d1394329109a" providerId="ADAL" clId="{D38F7D7E-154C-4957-B302-1827ADB8D91F}" dt="2023-01-15T22:44:09.965" v="26" actId="20577"/>
        <pc:sldMkLst>
          <pc:docMk/>
          <pc:sldMk cId="1460379646" sldId="1071"/>
        </pc:sldMkLst>
        <pc:spChg chg="mod">
          <ac:chgData name="Sangeeta Sangeeta" userId="0a7c34ad-256e-4e91-9d57-d1394329109a" providerId="ADAL" clId="{D38F7D7E-154C-4957-B302-1827ADB8D91F}" dt="2023-01-15T22:44:09.965" v="26" actId="20577"/>
          <ac:spMkLst>
            <pc:docMk/>
            <pc:sldMk cId="1460379646" sldId="1071"/>
            <ac:spMk id="2" creationId="{FFA2F55B-3242-9B50-1785-0519C23277A8}"/>
          </ac:spMkLst>
        </pc:spChg>
      </pc:sldChg>
      <pc:sldChg chg="modSp new mod">
        <pc:chgData name="Sangeeta Sangeeta" userId="0a7c34ad-256e-4e91-9d57-d1394329109a" providerId="ADAL" clId="{D38F7D7E-154C-4957-B302-1827ADB8D91F}" dt="2023-01-14T23:23:04.243" v="19" actId="20577"/>
        <pc:sldMkLst>
          <pc:docMk/>
          <pc:sldMk cId="675500448" sldId="1076"/>
        </pc:sldMkLst>
        <pc:spChg chg="mod">
          <ac:chgData name="Sangeeta Sangeeta" userId="0a7c34ad-256e-4e91-9d57-d1394329109a" providerId="ADAL" clId="{D38F7D7E-154C-4957-B302-1827ADB8D91F}" dt="2023-01-14T23:22:43.158" v="8" actId="20577"/>
          <ac:spMkLst>
            <pc:docMk/>
            <pc:sldMk cId="675500448" sldId="1076"/>
            <ac:spMk id="2" creationId="{03E30086-DDE5-2883-E38C-66CEF6E1B9DB}"/>
          </ac:spMkLst>
        </pc:spChg>
        <pc:spChg chg="mod">
          <ac:chgData name="Sangeeta Sangeeta" userId="0a7c34ad-256e-4e91-9d57-d1394329109a" providerId="ADAL" clId="{D38F7D7E-154C-4957-B302-1827ADB8D91F}" dt="2023-01-14T23:23:04.243" v="19" actId="20577"/>
          <ac:spMkLst>
            <pc:docMk/>
            <pc:sldMk cId="675500448" sldId="1076"/>
            <ac:spMk id="3" creationId="{2EEA5766-5C66-9425-F690-54E5B23F0ABC}"/>
          </ac:spMkLst>
        </pc:spChg>
      </pc:sldChg>
      <pc:sldChg chg="modSp new mod">
        <pc:chgData name="Sangeeta Sangeeta" userId="0a7c34ad-256e-4e91-9d57-d1394329109a" providerId="ADAL" clId="{D38F7D7E-154C-4957-B302-1827ADB8D91F}" dt="2023-01-15T22:57:15.747" v="184" actId="20577"/>
        <pc:sldMkLst>
          <pc:docMk/>
          <pc:sldMk cId="2576786945" sldId="1077"/>
        </pc:sldMkLst>
        <pc:spChg chg="mod">
          <ac:chgData name="Sangeeta Sangeeta" userId="0a7c34ad-256e-4e91-9d57-d1394329109a" providerId="ADAL" clId="{D38F7D7E-154C-4957-B302-1827ADB8D91F}" dt="2023-01-15T22:54:45.709" v="41" actId="20577"/>
          <ac:spMkLst>
            <pc:docMk/>
            <pc:sldMk cId="2576786945" sldId="1077"/>
            <ac:spMk id="2" creationId="{01CC1848-2236-60A3-6CDC-AE0813F6515F}"/>
          </ac:spMkLst>
        </pc:spChg>
        <pc:spChg chg="mod">
          <ac:chgData name="Sangeeta Sangeeta" userId="0a7c34ad-256e-4e91-9d57-d1394329109a" providerId="ADAL" clId="{D38F7D7E-154C-4957-B302-1827ADB8D91F}" dt="2023-01-15T22:57:15.747" v="184" actId="20577"/>
          <ac:spMkLst>
            <pc:docMk/>
            <pc:sldMk cId="2576786945" sldId="1077"/>
            <ac:spMk id="3" creationId="{0BCDE5E1-9BF8-FC2E-CA21-23885E590D4B}"/>
          </ac:spMkLst>
        </pc:spChg>
      </pc:sldChg>
    </pc:docChg>
  </pc:docChgLst>
  <pc:docChgLst>
    <pc:chgData name="Sangeeta Sangeeta" userId="0a7c34ad-256e-4e91-9d57-d1394329109a" providerId="ADAL" clId="{B9813099-6D8F-402F-BB69-3463A75A2FEB}"/>
    <pc:docChg chg="undo custSel addSld delSld modSld sldOrd modMainMaster">
      <pc:chgData name="Sangeeta Sangeeta" userId="0a7c34ad-256e-4e91-9d57-d1394329109a" providerId="ADAL" clId="{B9813099-6D8F-402F-BB69-3463A75A2FEB}" dt="2020-10-15T23:00:21.678" v="160" actId="680"/>
      <pc:docMkLst>
        <pc:docMk/>
      </pc:docMkLst>
      <pc:sldChg chg="modSp mod">
        <pc:chgData name="Sangeeta Sangeeta" userId="0a7c34ad-256e-4e91-9d57-d1394329109a" providerId="ADAL" clId="{B9813099-6D8F-402F-BB69-3463A75A2FEB}" dt="2020-10-15T22:38:54.791" v="49" actId="14100"/>
        <pc:sldMkLst>
          <pc:docMk/>
          <pc:sldMk cId="0" sldId="256"/>
        </pc:sldMkLst>
        <pc:spChg chg="mod">
          <ac:chgData name="Sangeeta Sangeeta" userId="0a7c34ad-256e-4e91-9d57-d1394329109a" providerId="ADAL" clId="{B9813099-6D8F-402F-BB69-3463A75A2FEB}" dt="2020-10-15T22:38:54.791" v="49" actId="14100"/>
          <ac:spMkLst>
            <pc:docMk/>
            <pc:sldMk cId="0" sldId="256"/>
            <ac:spMk id="96" creationId="{00000000-0000-0000-0000-000000000000}"/>
          </ac:spMkLst>
        </pc:spChg>
      </pc:sldChg>
      <pc:sldChg chg="ord">
        <pc:chgData name="Sangeeta Sangeeta" userId="0a7c34ad-256e-4e91-9d57-d1394329109a" providerId="ADAL" clId="{B9813099-6D8F-402F-BB69-3463A75A2FEB}" dt="2020-10-15T22:39:54.743" v="88"/>
        <pc:sldMkLst>
          <pc:docMk/>
          <pc:sldMk cId="0" sldId="257"/>
        </pc:sldMkLst>
      </pc:sldChg>
      <pc:sldChg chg="new">
        <pc:chgData name="Sangeeta Sangeeta" userId="0a7c34ad-256e-4e91-9d57-d1394329109a" providerId="ADAL" clId="{B9813099-6D8F-402F-BB69-3463A75A2FEB}" dt="2020-10-15T22:39:05.576" v="51" actId="680"/>
        <pc:sldMkLst>
          <pc:docMk/>
          <pc:sldMk cId="3282295599" sldId="258"/>
        </pc:sldMkLst>
      </pc:sldChg>
      <pc:sldChg chg="modSp new mod">
        <pc:chgData name="Sangeeta Sangeeta" userId="0a7c34ad-256e-4e91-9d57-d1394329109a" providerId="ADAL" clId="{B9813099-6D8F-402F-BB69-3463A75A2FEB}" dt="2020-10-15T22:39:33.856" v="70" actId="1076"/>
        <pc:sldMkLst>
          <pc:docMk/>
          <pc:sldMk cId="1657346564" sldId="259"/>
        </pc:sldMkLst>
        <pc:spChg chg="mod">
          <ac:chgData name="Sangeeta Sangeeta" userId="0a7c34ad-256e-4e91-9d57-d1394329109a" providerId="ADAL" clId="{B9813099-6D8F-402F-BB69-3463A75A2FEB}" dt="2020-10-15T22:39:33.856" v="70" actId="1076"/>
          <ac:spMkLst>
            <pc:docMk/>
            <pc:sldMk cId="1657346564" sldId="259"/>
            <ac:spMk id="2" creationId="{03B15641-FB2D-459C-9E6E-3E88D5820F3A}"/>
          </ac:spMkLst>
        </pc:spChg>
      </pc:sldChg>
      <pc:sldChg chg="del">
        <pc:chgData name="Sangeeta Sangeeta" userId="0a7c34ad-256e-4e91-9d57-d1394329109a" providerId="ADAL" clId="{B9813099-6D8F-402F-BB69-3463A75A2FEB}" dt="2020-10-15T22:39:04.043" v="50" actId="47"/>
        <pc:sldMkLst>
          <pc:docMk/>
          <pc:sldMk cId="749822327" sldId="260"/>
        </pc:sldMkLst>
        <pc:spChg chg="mod">
          <ac:chgData name="Sangeeta Sangeeta" userId="0a7c34ad-256e-4e91-9d57-d1394329109a" providerId="ADAL" clId="{B9813099-6D8F-402F-BB69-3463A75A2FEB}" dt="2020-10-15T22:41:06.467" v="123" actId="1076"/>
          <ac:spMkLst>
            <pc:docMk/>
            <pc:sldMk cId="749822327" sldId="260"/>
            <ac:spMk id="2" creationId="{1C237430-E82E-4014-8F2D-D78C2EF8826A}"/>
          </ac:spMkLst>
        </pc:spChg>
      </pc:sldChg>
      <pc:sldChg chg="del">
        <pc:chgData name="Sangeeta Sangeeta" userId="0a7c34ad-256e-4e91-9d57-d1394329109a" providerId="ADAL" clId="{B9813099-6D8F-402F-BB69-3463A75A2FEB}" dt="2020-10-15T22:39:04.043" v="50" actId="47"/>
        <pc:sldMkLst>
          <pc:docMk/>
          <pc:sldMk cId="2356810148" sldId="261"/>
        </pc:sldMkLst>
      </pc:sldChg>
      <pc:sldChg chg="modSp new del mod">
        <pc:chgData name="Sangeeta Sangeeta" userId="0a7c34ad-256e-4e91-9d57-d1394329109a" providerId="ADAL" clId="{B9813099-6D8F-402F-BB69-3463A75A2FEB}" dt="2020-10-15T22:39:56.690" v="89" actId="47"/>
        <pc:sldMkLst>
          <pc:docMk/>
          <pc:sldMk cId="2791501397" sldId="261"/>
        </pc:sldMkLst>
        <pc:spChg chg="mod">
          <ac:chgData name="Sangeeta Sangeeta" userId="0a7c34ad-256e-4e91-9d57-d1394329109a" providerId="ADAL" clId="{B9813099-6D8F-402F-BB69-3463A75A2FEB}" dt="2020-10-15T22:39:49.611" v="86" actId="20577"/>
          <ac:spMkLst>
            <pc:docMk/>
            <pc:sldMk cId="2791501397" sldId="261"/>
            <ac:spMk id="2" creationId="{20B502B1-BF7D-4A0B-B4AE-6FE4AF770077}"/>
          </ac:spMkLst>
        </pc:spChg>
      </pc:sldChg>
      <pc:sldChg chg="del">
        <pc:chgData name="Sangeeta Sangeeta" userId="0a7c34ad-256e-4e91-9d57-d1394329109a" providerId="ADAL" clId="{B9813099-6D8F-402F-BB69-3463A75A2FEB}" dt="2020-10-15T22:39:04.043" v="50" actId="47"/>
        <pc:sldMkLst>
          <pc:docMk/>
          <pc:sldMk cId="0" sldId="262"/>
        </pc:sldMkLst>
      </pc:sldChg>
      <pc:sldChg chg="del">
        <pc:chgData name="Sangeeta Sangeeta" userId="0a7c34ad-256e-4e91-9d57-d1394329109a" providerId="ADAL" clId="{B9813099-6D8F-402F-BB69-3463A75A2FEB}" dt="2020-10-15T22:39:04.043" v="50" actId="47"/>
        <pc:sldMkLst>
          <pc:docMk/>
          <pc:sldMk cId="0" sldId="263"/>
        </pc:sldMkLst>
      </pc:sldChg>
      <pc:sldChg chg="del">
        <pc:chgData name="Sangeeta Sangeeta" userId="0a7c34ad-256e-4e91-9d57-d1394329109a" providerId="ADAL" clId="{B9813099-6D8F-402F-BB69-3463A75A2FEB}" dt="2020-10-15T22:39:04.043" v="50" actId="47"/>
        <pc:sldMkLst>
          <pc:docMk/>
          <pc:sldMk cId="0" sldId="264"/>
        </pc:sldMkLst>
      </pc:sldChg>
      <pc:sldChg chg="del">
        <pc:chgData name="Sangeeta Sangeeta" userId="0a7c34ad-256e-4e91-9d57-d1394329109a" providerId="ADAL" clId="{B9813099-6D8F-402F-BB69-3463A75A2FEB}" dt="2020-10-15T22:39:04.043" v="50" actId="47"/>
        <pc:sldMkLst>
          <pc:docMk/>
          <pc:sldMk cId="0" sldId="265"/>
        </pc:sldMkLst>
      </pc:sldChg>
      <pc:sldChg chg="del">
        <pc:chgData name="Sangeeta Sangeeta" userId="0a7c34ad-256e-4e91-9d57-d1394329109a" providerId="ADAL" clId="{B9813099-6D8F-402F-BB69-3463A75A2FEB}" dt="2020-10-15T22:39:04.043" v="50" actId="47"/>
        <pc:sldMkLst>
          <pc:docMk/>
          <pc:sldMk cId="0" sldId="266"/>
        </pc:sldMkLst>
      </pc:sldChg>
      <pc:sldChg chg="del">
        <pc:chgData name="Sangeeta Sangeeta" userId="0a7c34ad-256e-4e91-9d57-d1394329109a" providerId="ADAL" clId="{B9813099-6D8F-402F-BB69-3463A75A2FEB}" dt="2020-10-15T22:39:04.043" v="50" actId="47"/>
        <pc:sldMkLst>
          <pc:docMk/>
          <pc:sldMk cId="0" sldId="267"/>
        </pc:sldMkLst>
      </pc:sldChg>
      <pc:sldChg chg="modSp add mod modNotes">
        <pc:chgData name="Sangeeta Sangeeta" userId="0a7c34ad-256e-4e91-9d57-d1394329109a" providerId="ADAL" clId="{B9813099-6D8F-402F-BB69-3463A75A2FEB}" dt="2020-10-15T23:00:16.978" v="159" actId="207"/>
        <pc:sldMkLst>
          <pc:docMk/>
          <pc:sldMk cId="0" sldId="819"/>
        </pc:sldMkLst>
        <pc:spChg chg="mod">
          <ac:chgData name="Sangeeta Sangeeta" userId="0a7c34ad-256e-4e91-9d57-d1394329109a" providerId="ADAL" clId="{B9813099-6D8F-402F-BB69-3463A75A2FEB}" dt="2020-10-15T23:00:16.978" v="159" actId="207"/>
          <ac:spMkLst>
            <pc:docMk/>
            <pc:sldMk cId="0" sldId="819"/>
            <ac:spMk id="17410" creationId="{0DF4518E-371A-4D45-A8C7-F16AE3D5CE8B}"/>
          </ac:spMkLst>
        </pc:spChg>
        <pc:picChg chg="mod">
          <ac:chgData name="Sangeeta Sangeeta" userId="0a7c34ad-256e-4e91-9d57-d1394329109a" providerId="ADAL" clId="{B9813099-6D8F-402F-BB69-3463A75A2FEB}" dt="2020-10-15T22:59:10.709" v="129" actId="1076"/>
          <ac:picMkLst>
            <pc:docMk/>
            <pc:sldMk cId="0" sldId="819"/>
            <ac:picMk id="17412" creationId="{C6C47DD1-B590-4ADB-A528-8EB296A04DF7}"/>
          </ac:picMkLst>
        </pc:picChg>
      </pc:sldChg>
      <pc:sldChg chg="new">
        <pc:chgData name="Sangeeta Sangeeta" userId="0a7c34ad-256e-4e91-9d57-d1394329109a" providerId="ADAL" clId="{B9813099-6D8F-402F-BB69-3463A75A2FEB}" dt="2020-10-15T23:00:21.678" v="160" actId="680"/>
        <pc:sldMkLst>
          <pc:docMk/>
          <pc:sldMk cId="873628453" sldId="820"/>
        </pc:sldMkLst>
      </pc:sldChg>
      <pc:sldMasterChg chg="modSp mod delSldLayout modSldLayout">
        <pc:chgData name="Sangeeta Sangeeta" userId="0a7c34ad-256e-4e91-9d57-d1394329109a" providerId="ADAL" clId="{B9813099-6D8F-402F-BB69-3463A75A2FEB}" dt="2020-10-15T22:42:21.676" v="125" actId="207"/>
        <pc:sldMasterMkLst>
          <pc:docMk/>
          <pc:sldMasterMk cId="0" sldId="2147483660"/>
        </pc:sldMasterMkLst>
        <pc:spChg chg="mod">
          <ac:chgData name="Sangeeta Sangeeta" userId="0a7c34ad-256e-4e91-9d57-d1394329109a" providerId="ADAL" clId="{B9813099-6D8F-402F-BB69-3463A75A2FEB}" dt="2020-10-15T22:38:28.992" v="45" actId="207"/>
          <ac:spMkLst>
            <pc:docMk/>
            <pc:sldMasterMk cId="0" sldId="2147483660"/>
            <ac:spMk id="10" creationId="{00000000-0000-0000-0000-000000000000}"/>
          </ac:spMkLst>
        </pc:spChg>
        <pc:sldLayoutChg chg="modSp mod">
          <pc:chgData name="Sangeeta Sangeeta" userId="0a7c34ad-256e-4e91-9d57-d1394329109a" providerId="ADAL" clId="{B9813099-6D8F-402F-BB69-3463A75A2FEB}" dt="2020-10-15T22:35:37.338" v="12" actId="255"/>
          <pc:sldLayoutMkLst>
            <pc:docMk/>
            <pc:sldMasterMk cId="0" sldId="2147483660"/>
            <pc:sldLayoutMk cId="0" sldId="2147483648"/>
          </pc:sldLayoutMkLst>
          <pc:spChg chg="mod">
            <ac:chgData name="Sangeeta Sangeeta" userId="0a7c34ad-256e-4e91-9d57-d1394329109a" providerId="ADAL" clId="{B9813099-6D8F-402F-BB69-3463A75A2FEB}" dt="2020-10-15T22:35:37.338" v="12" actId="255"/>
            <ac:spMkLst>
              <pc:docMk/>
              <pc:sldMasterMk cId="0" sldId="2147483660"/>
              <pc:sldLayoutMk cId="0" sldId="2147483648"/>
              <ac:spMk id="17" creationId="{00000000-0000-0000-0000-000000000000}"/>
            </ac:spMkLst>
          </pc:spChg>
        </pc:sldLayoutChg>
        <pc:sldLayoutChg chg="modSp mod">
          <pc:chgData name="Sangeeta Sangeeta" userId="0a7c34ad-256e-4e91-9d57-d1394329109a" providerId="ADAL" clId="{B9813099-6D8F-402F-BB69-3463A75A2FEB}" dt="2020-10-15T22:42:21.676" v="125" actId="207"/>
          <pc:sldLayoutMkLst>
            <pc:docMk/>
            <pc:sldMasterMk cId="0" sldId="2147483660"/>
            <pc:sldLayoutMk cId="0" sldId="2147483649"/>
          </pc:sldLayoutMkLst>
          <pc:spChg chg="mod">
            <ac:chgData name="Sangeeta Sangeeta" userId="0a7c34ad-256e-4e91-9d57-d1394329109a" providerId="ADAL" clId="{B9813099-6D8F-402F-BB69-3463A75A2FEB}" dt="2020-10-15T22:42:21.676" v="125" actId="207"/>
            <ac:spMkLst>
              <pc:docMk/>
              <pc:sldMasterMk cId="0" sldId="2147483660"/>
              <pc:sldLayoutMk cId="0" sldId="2147483649"/>
              <ac:spMk id="23" creationId="{00000000-0000-0000-0000-000000000000}"/>
            </ac:spMkLst>
          </pc:spChg>
          <pc:spChg chg="mod">
            <ac:chgData name="Sangeeta Sangeeta" userId="0a7c34ad-256e-4e91-9d57-d1394329109a" providerId="ADAL" clId="{B9813099-6D8F-402F-BB69-3463A75A2FEB}" dt="2020-10-15T22:35:52.095" v="15" actId="20577"/>
            <ac:spMkLst>
              <pc:docMk/>
              <pc:sldMasterMk cId="0" sldId="2147483660"/>
              <pc:sldLayoutMk cId="0" sldId="2147483649"/>
              <ac:spMk id="24" creationId="{00000000-0000-0000-0000-000000000000}"/>
            </ac:spMkLst>
          </pc:spChg>
        </pc:sldLayoutChg>
        <pc:sldLayoutChg chg="modSp del mod">
          <pc:chgData name="Sangeeta Sangeeta" userId="0a7c34ad-256e-4e91-9d57-d1394329109a" providerId="ADAL" clId="{B9813099-6D8F-402F-BB69-3463A75A2FEB}" dt="2020-10-15T22:39:04.043" v="50" actId="47"/>
          <pc:sldLayoutMkLst>
            <pc:docMk/>
            <pc:sldMasterMk cId="0" sldId="2147483660"/>
            <pc:sldLayoutMk cId="0" sldId="2147483650"/>
          </pc:sldLayoutMkLst>
          <pc:spChg chg="mod">
            <ac:chgData name="Sangeeta Sangeeta" userId="0a7c34ad-256e-4e91-9d57-d1394329109a" providerId="ADAL" clId="{B9813099-6D8F-402F-BB69-3463A75A2FEB}" dt="2020-10-15T22:36:51.431" v="29" actId="2711"/>
            <ac:spMkLst>
              <pc:docMk/>
              <pc:sldMasterMk cId="0" sldId="2147483660"/>
              <pc:sldLayoutMk cId="0" sldId="2147483650"/>
              <ac:spMk id="29" creationId="{00000000-0000-0000-0000-000000000000}"/>
            </ac:spMkLst>
          </pc:spChg>
          <pc:spChg chg="mod">
            <ac:chgData name="Sangeeta Sangeeta" userId="0a7c34ad-256e-4e91-9d57-d1394329109a" providerId="ADAL" clId="{B9813099-6D8F-402F-BB69-3463A75A2FEB}" dt="2020-10-15T22:36:39.611" v="25" actId="2711"/>
            <ac:spMkLst>
              <pc:docMk/>
              <pc:sldMasterMk cId="0" sldId="2147483660"/>
              <pc:sldLayoutMk cId="0" sldId="2147483650"/>
              <ac:spMk id="30" creationId="{00000000-0000-0000-0000-000000000000}"/>
            </ac:spMkLst>
          </pc:spChg>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1"/>
          </pc:sldLayoutMkLst>
        </pc:sldLayoutChg>
        <pc:sldLayoutChg chg="del">
          <pc:chgData name="Sangeeta Sangeeta" userId="0a7c34ad-256e-4e91-9d57-d1394329109a" providerId="ADAL" clId="{B9813099-6D8F-402F-BB69-3463A75A2FEB}" dt="2020-10-15T22:39:04.043" v="50" actId="47"/>
          <pc:sldLayoutMkLst>
            <pc:docMk/>
            <pc:sldMasterMk cId="0" sldId="2147483660"/>
            <pc:sldLayoutMk cId="0" sldId="2147483652"/>
          </pc:sldLayoutMkLst>
        </pc:sldLayoutChg>
      </pc:sldMasterChg>
    </pc:docChg>
  </pc:docChgLst>
  <pc:docChgLst>
    <pc:chgData name="Sangeeta Sangeeta" userId="0a7c34ad-256e-4e91-9d57-d1394329109a" providerId="ADAL" clId="{15CB7103-2352-4589-88C4-9FA71948E02D}"/>
    <pc:docChg chg="custSel modSld">
      <pc:chgData name="Sangeeta Sangeeta" userId="0a7c34ad-256e-4e91-9d57-d1394329109a" providerId="ADAL" clId="{15CB7103-2352-4589-88C4-9FA71948E02D}" dt="2022-08-02T21:33:10.547" v="11" actId="313"/>
      <pc:docMkLst>
        <pc:docMk/>
      </pc:docMkLst>
      <pc:sldChg chg="modSp mod">
        <pc:chgData name="Sangeeta Sangeeta" userId="0a7c34ad-256e-4e91-9d57-d1394329109a" providerId="ADAL" clId="{15CB7103-2352-4589-88C4-9FA71948E02D}" dt="2022-08-02T21:33:10.547" v="11" actId="313"/>
        <pc:sldMkLst>
          <pc:docMk/>
          <pc:sldMk cId="297918886" sldId="1042"/>
        </pc:sldMkLst>
        <pc:spChg chg="mod">
          <ac:chgData name="Sangeeta Sangeeta" userId="0a7c34ad-256e-4e91-9d57-d1394329109a" providerId="ADAL" clId="{15CB7103-2352-4589-88C4-9FA71948E02D}" dt="2022-08-02T21:33:10.547" v="11" actId="313"/>
          <ac:spMkLst>
            <pc:docMk/>
            <pc:sldMk cId="297918886" sldId="1042"/>
            <ac:spMk id="3" creationId="{44E50121-9BE0-4E9C-B905-6AFE67B39E74}"/>
          </ac:spMkLst>
        </pc:spChg>
      </pc:sldChg>
    </pc:docChg>
  </pc:docChgLst>
  <pc:docChgLst>
    <pc:chgData name="Sangeeta Sangeeta" userId="0a7c34ad-256e-4e91-9d57-d1394329109a" providerId="ADAL" clId="{580E0A34-C9F9-4582-9261-1162B3679C76}"/>
    <pc:docChg chg="custSel modSld modMainMaster">
      <pc:chgData name="Sangeeta Sangeeta" userId="0a7c34ad-256e-4e91-9d57-d1394329109a" providerId="ADAL" clId="{580E0A34-C9F9-4582-9261-1162B3679C76}" dt="2020-10-21T16:13:46.269" v="20" actId="20577"/>
      <pc:docMkLst>
        <pc:docMk/>
      </pc:docMkLst>
      <pc:sldChg chg="modSp mod">
        <pc:chgData name="Sangeeta Sangeeta" userId="0a7c34ad-256e-4e91-9d57-d1394329109a" providerId="ADAL" clId="{580E0A34-C9F9-4582-9261-1162B3679C76}" dt="2020-10-21T16:13:46.269" v="20" actId="20577"/>
        <pc:sldMkLst>
          <pc:docMk/>
          <pc:sldMk cId="0" sldId="256"/>
        </pc:sldMkLst>
        <pc:spChg chg="mod">
          <ac:chgData name="Sangeeta Sangeeta" userId="0a7c34ad-256e-4e91-9d57-d1394329109a" providerId="ADAL" clId="{580E0A34-C9F9-4582-9261-1162B3679C76}" dt="2020-10-21T16:13:46.269" v="20" actId="20577"/>
          <ac:spMkLst>
            <pc:docMk/>
            <pc:sldMk cId="0" sldId="256"/>
            <ac:spMk id="97" creationId="{00000000-0000-0000-0000-000000000000}"/>
          </ac:spMkLst>
        </pc:spChg>
      </pc:sldChg>
      <pc:sldMasterChg chg="modSldLayout">
        <pc:chgData name="Sangeeta Sangeeta" userId="0a7c34ad-256e-4e91-9d57-d1394329109a" providerId="ADAL" clId="{580E0A34-C9F9-4582-9261-1162B3679C76}" dt="2020-10-20T08:48:28.223" v="18" actId="255"/>
        <pc:sldMasterMkLst>
          <pc:docMk/>
          <pc:sldMasterMk cId="0" sldId="2147483660"/>
        </pc:sldMasterMkLst>
        <pc:sldLayoutChg chg="modSp mod">
          <pc:chgData name="Sangeeta Sangeeta" userId="0a7c34ad-256e-4e91-9d57-d1394329109a" providerId="ADAL" clId="{580E0A34-C9F9-4582-9261-1162B3679C76}" dt="2020-10-20T08:47:58.192" v="8" actId="14100"/>
          <pc:sldLayoutMkLst>
            <pc:docMk/>
            <pc:sldMasterMk cId="0" sldId="2147483660"/>
            <pc:sldLayoutMk cId="0" sldId="2147483648"/>
          </pc:sldLayoutMkLst>
          <pc:spChg chg="mod">
            <ac:chgData name="Sangeeta Sangeeta" userId="0a7c34ad-256e-4e91-9d57-d1394329109a" providerId="ADAL" clId="{580E0A34-C9F9-4582-9261-1162B3679C76}" dt="2020-10-20T08:47:51.472" v="6" actId="1076"/>
            <ac:spMkLst>
              <pc:docMk/>
              <pc:sldMasterMk cId="0" sldId="2147483660"/>
              <pc:sldLayoutMk cId="0" sldId="2147483648"/>
              <ac:spMk id="17" creationId="{00000000-0000-0000-0000-000000000000}"/>
            </ac:spMkLst>
          </pc:spChg>
          <pc:spChg chg="mod">
            <ac:chgData name="Sangeeta Sangeeta" userId="0a7c34ad-256e-4e91-9d57-d1394329109a" providerId="ADAL" clId="{580E0A34-C9F9-4582-9261-1162B3679C76}" dt="2020-10-20T08:47:58.192" v="8" actId="14100"/>
            <ac:spMkLst>
              <pc:docMk/>
              <pc:sldMasterMk cId="0" sldId="2147483660"/>
              <pc:sldLayoutMk cId="0" sldId="2147483648"/>
              <ac:spMk id="18" creationId="{00000000-0000-0000-0000-000000000000}"/>
            </ac:spMkLst>
          </pc:spChg>
        </pc:sldLayoutChg>
        <pc:sldLayoutChg chg="modSp mod">
          <pc:chgData name="Sangeeta Sangeeta" userId="0a7c34ad-256e-4e91-9d57-d1394329109a" providerId="ADAL" clId="{580E0A34-C9F9-4582-9261-1162B3679C76}" dt="2020-10-20T08:48:28.223" v="18" actId="255"/>
          <pc:sldLayoutMkLst>
            <pc:docMk/>
            <pc:sldMasterMk cId="0" sldId="2147483660"/>
            <pc:sldLayoutMk cId="0" sldId="2147483649"/>
          </pc:sldLayoutMkLst>
          <pc:spChg chg="mod">
            <ac:chgData name="Sangeeta Sangeeta" userId="0a7c34ad-256e-4e91-9d57-d1394329109a" providerId="ADAL" clId="{580E0A34-C9F9-4582-9261-1162B3679C76}" dt="2020-10-20T08:48:13.398" v="10" actId="255"/>
            <ac:spMkLst>
              <pc:docMk/>
              <pc:sldMasterMk cId="0" sldId="2147483660"/>
              <pc:sldLayoutMk cId="0" sldId="2147483649"/>
              <ac:spMk id="23" creationId="{00000000-0000-0000-0000-000000000000}"/>
            </ac:spMkLst>
          </pc:spChg>
          <pc:spChg chg="mod">
            <ac:chgData name="Sangeeta Sangeeta" userId="0a7c34ad-256e-4e91-9d57-d1394329109a" providerId="ADAL" clId="{580E0A34-C9F9-4582-9261-1162B3679C76}" dt="2020-10-20T08:48:28.223" v="18" actId="255"/>
            <ac:spMkLst>
              <pc:docMk/>
              <pc:sldMasterMk cId="0" sldId="2147483660"/>
              <pc:sldLayoutMk cId="0" sldId="2147483649"/>
              <ac:spMk id="24" creationId="{00000000-0000-0000-0000-000000000000}"/>
            </ac:spMkLst>
          </pc:spChg>
        </pc:sldLayoutChg>
      </pc:sldMasterChg>
    </pc:docChg>
  </pc:docChgLst>
  <pc:docChgLst>
    <pc:chgData name="Sangeeta Sangeeta" userId="0a7c34ad-256e-4e91-9d57-d1394329109a" providerId="ADAL" clId="{05B3C837-3E64-4C5E-8F13-6AC5629CE8A8}"/>
    <pc:docChg chg="custSel addSld delSld modSld sldOrd">
      <pc:chgData name="Sangeeta Sangeeta" userId="0a7c34ad-256e-4e91-9d57-d1394329109a" providerId="ADAL" clId="{05B3C837-3E64-4C5E-8F13-6AC5629CE8A8}" dt="2021-01-24T16:16:37.110" v="98" actId="20577"/>
      <pc:docMkLst>
        <pc:docMk/>
      </pc:docMkLst>
      <pc:sldChg chg="add">
        <pc:chgData name="Sangeeta Sangeeta" userId="0a7c34ad-256e-4e91-9d57-d1394329109a" providerId="ADAL" clId="{05B3C837-3E64-4C5E-8F13-6AC5629CE8A8}" dt="2021-01-24T12:32:05.792" v="34"/>
        <pc:sldMkLst>
          <pc:docMk/>
          <pc:sldMk cId="933749914" sldId="575"/>
        </pc:sldMkLst>
      </pc:sldChg>
      <pc:sldChg chg="del modAnim">
        <pc:chgData name="Sangeeta Sangeeta" userId="0a7c34ad-256e-4e91-9d57-d1394329109a" providerId="ADAL" clId="{05B3C837-3E64-4C5E-8F13-6AC5629CE8A8}" dt="2021-01-24T12:32:03.175" v="33" actId="2696"/>
        <pc:sldMkLst>
          <pc:docMk/>
          <pc:sldMk cId="2541336768" sldId="575"/>
        </pc:sldMkLst>
      </pc:sldChg>
      <pc:sldChg chg="modSp mod">
        <pc:chgData name="Sangeeta Sangeeta" userId="0a7c34ad-256e-4e91-9d57-d1394329109a" providerId="ADAL" clId="{05B3C837-3E64-4C5E-8F13-6AC5629CE8A8}" dt="2021-01-24T15:54:37.779" v="35" actId="207"/>
        <pc:sldMkLst>
          <pc:docMk/>
          <pc:sldMk cId="3385504681" sldId="1023"/>
        </pc:sldMkLst>
        <pc:spChg chg="mod">
          <ac:chgData name="Sangeeta Sangeeta" userId="0a7c34ad-256e-4e91-9d57-d1394329109a" providerId="ADAL" clId="{05B3C837-3E64-4C5E-8F13-6AC5629CE8A8}" dt="2021-01-24T15:54:37.779" v="35" actId="207"/>
          <ac:spMkLst>
            <pc:docMk/>
            <pc:sldMk cId="3385504681" sldId="1023"/>
            <ac:spMk id="9220" creationId="{A81BD391-3FB2-4027-9302-BB691898C536}"/>
          </ac:spMkLst>
        </pc:spChg>
      </pc:sldChg>
      <pc:sldChg chg="modSp mod">
        <pc:chgData name="Sangeeta Sangeeta" userId="0a7c34ad-256e-4e91-9d57-d1394329109a" providerId="ADAL" clId="{05B3C837-3E64-4C5E-8F13-6AC5629CE8A8}" dt="2021-01-24T15:57:34.707" v="40" actId="113"/>
        <pc:sldMkLst>
          <pc:docMk/>
          <pc:sldMk cId="3372515586" sldId="1025"/>
        </pc:sldMkLst>
        <pc:spChg chg="mod">
          <ac:chgData name="Sangeeta Sangeeta" userId="0a7c34ad-256e-4e91-9d57-d1394329109a" providerId="ADAL" clId="{05B3C837-3E64-4C5E-8F13-6AC5629CE8A8}" dt="2021-01-24T15:57:34.707" v="40" actId="113"/>
          <ac:spMkLst>
            <pc:docMk/>
            <pc:sldMk cId="3372515586" sldId="1025"/>
            <ac:spMk id="12292" creationId="{E9426944-BD07-450B-8F7E-B37F7CFDD729}"/>
          </ac:spMkLst>
        </pc:spChg>
      </pc:sldChg>
      <pc:sldChg chg="modSp mod">
        <pc:chgData name="Sangeeta Sangeeta" userId="0a7c34ad-256e-4e91-9d57-d1394329109a" providerId="ADAL" clId="{05B3C837-3E64-4C5E-8F13-6AC5629CE8A8}" dt="2021-01-24T15:58:14.354" v="42" actId="113"/>
        <pc:sldMkLst>
          <pc:docMk/>
          <pc:sldMk cId="3561936109" sldId="1028"/>
        </pc:sldMkLst>
        <pc:spChg chg="mod">
          <ac:chgData name="Sangeeta Sangeeta" userId="0a7c34ad-256e-4e91-9d57-d1394329109a" providerId="ADAL" clId="{05B3C837-3E64-4C5E-8F13-6AC5629CE8A8}" dt="2021-01-24T15:58:14.354" v="42" actId="113"/>
          <ac:spMkLst>
            <pc:docMk/>
            <pc:sldMk cId="3561936109" sldId="1028"/>
            <ac:spMk id="3" creationId="{C6E43BA3-3FEA-4463-AC66-058824053782}"/>
          </ac:spMkLst>
        </pc:spChg>
      </pc:sldChg>
      <pc:sldChg chg="modSp mod">
        <pc:chgData name="Sangeeta Sangeeta" userId="0a7c34ad-256e-4e91-9d57-d1394329109a" providerId="ADAL" clId="{05B3C837-3E64-4C5E-8F13-6AC5629CE8A8}" dt="2021-01-24T12:26:47.611" v="22" actId="20577"/>
        <pc:sldMkLst>
          <pc:docMk/>
          <pc:sldMk cId="1487174791" sldId="1030"/>
        </pc:sldMkLst>
        <pc:spChg chg="mod">
          <ac:chgData name="Sangeeta Sangeeta" userId="0a7c34ad-256e-4e91-9d57-d1394329109a" providerId="ADAL" clId="{05B3C837-3E64-4C5E-8F13-6AC5629CE8A8}" dt="2021-01-24T12:26:47.611" v="22" actId="20577"/>
          <ac:spMkLst>
            <pc:docMk/>
            <pc:sldMk cId="1487174791" sldId="1030"/>
            <ac:spMk id="3" creationId="{8FF25BFE-4F74-4F82-A21F-D1ECE634D4AA}"/>
          </ac:spMkLst>
        </pc:spChg>
      </pc:sldChg>
      <pc:sldChg chg="modAnim">
        <pc:chgData name="Sangeeta Sangeeta" userId="0a7c34ad-256e-4e91-9d57-d1394329109a" providerId="ADAL" clId="{05B3C837-3E64-4C5E-8F13-6AC5629CE8A8}" dt="2021-01-24T12:29:11.560" v="24"/>
        <pc:sldMkLst>
          <pc:docMk/>
          <pc:sldMk cId="1135269211" sldId="1031"/>
        </pc:sldMkLst>
      </pc:sldChg>
      <pc:sldChg chg="modAnim">
        <pc:chgData name="Sangeeta Sangeeta" userId="0a7c34ad-256e-4e91-9d57-d1394329109a" providerId="ADAL" clId="{05B3C837-3E64-4C5E-8F13-6AC5629CE8A8}" dt="2021-01-24T12:31:17.565" v="32"/>
        <pc:sldMkLst>
          <pc:docMk/>
          <pc:sldMk cId="3640935157" sldId="1033"/>
        </pc:sldMkLst>
      </pc:sldChg>
      <pc:sldChg chg="modSp mod">
        <pc:chgData name="Sangeeta Sangeeta" userId="0a7c34ad-256e-4e91-9d57-d1394329109a" providerId="ADAL" clId="{05B3C837-3E64-4C5E-8F13-6AC5629CE8A8}" dt="2021-01-24T16:16:02.735" v="44" actId="20577"/>
        <pc:sldMkLst>
          <pc:docMk/>
          <pc:sldMk cId="912757315" sldId="1039"/>
        </pc:sldMkLst>
        <pc:spChg chg="mod">
          <ac:chgData name="Sangeeta Sangeeta" userId="0a7c34ad-256e-4e91-9d57-d1394329109a" providerId="ADAL" clId="{05B3C837-3E64-4C5E-8F13-6AC5629CE8A8}" dt="2021-01-24T16:16:02.735" v="44" actId="20577"/>
          <ac:spMkLst>
            <pc:docMk/>
            <pc:sldMk cId="912757315" sldId="1039"/>
            <ac:spMk id="3" creationId="{834C85A1-A5A4-479A-9C40-685E4EB8074D}"/>
          </ac:spMkLst>
        </pc:spChg>
      </pc:sldChg>
      <pc:sldChg chg="modSp mod">
        <pc:chgData name="Sangeeta Sangeeta" userId="0a7c34ad-256e-4e91-9d57-d1394329109a" providerId="ADAL" clId="{05B3C837-3E64-4C5E-8F13-6AC5629CE8A8}" dt="2021-01-24T16:16:37.110" v="98" actId="20577"/>
        <pc:sldMkLst>
          <pc:docMk/>
          <pc:sldMk cId="2174862118" sldId="1041"/>
        </pc:sldMkLst>
        <pc:spChg chg="mod">
          <ac:chgData name="Sangeeta Sangeeta" userId="0a7c34ad-256e-4e91-9d57-d1394329109a" providerId="ADAL" clId="{05B3C837-3E64-4C5E-8F13-6AC5629CE8A8}" dt="2021-01-24T16:16:37.110" v="98" actId="20577"/>
          <ac:spMkLst>
            <pc:docMk/>
            <pc:sldMk cId="2174862118" sldId="1041"/>
            <ac:spMk id="3" creationId="{1BFC9137-ECF4-41E4-8D8E-1E8E0E62C208}"/>
          </ac:spMkLst>
        </pc:spChg>
      </pc:sldChg>
      <pc:sldChg chg="modSp mod ord">
        <pc:chgData name="Sangeeta Sangeeta" userId="0a7c34ad-256e-4e91-9d57-d1394329109a" providerId="ADAL" clId="{05B3C837-3E64-4C5E-8F13-6AC5629CE8A8}" dt="2021-01-24T15:55:42.657" v="38" actId="207"/>
        <pc:sldMkLst>
          <pc:docMk/>
          <pc:sldMk cId="807760680" sldId="1050"/>
        </pc:sldMkLst>
        <pc:spChg chg="mod">
          <ac:chgData name="Sangeeta Sangeeta" userId="0a7c34ad-256e-4e91-9d57-d1394329109a" providerId="ADAL" clId="{05B3C837-3E64-4C5E-8F13-6AC5629CE8A8}" dt="2021-01-24T15:55:42.657" v="38" actId="207"/>
          <ac:spMkLst>
            <pc:docMk/>
            <pc:sldMk cId="807760680" sldId="1050"/>
            <ac:spMk id="10244" creationId="{906E0B9A-76A3-44DB-8731-7E95067A977E}"/>
          </ac:spMkLst>
        </pc:spChg>
      </pc:sldChg>
      <pc:sldChg chg="modSp del">
        <pc:chgData name="Sangeeta Sangeeta" userId="0a7c34ad-256e-4e91-9d57-d1394329109a" providerId="ADAL" clId="{05B3C837-3E64-4C5E-8F13-6AC5629CE8A8}" dt="2021-01-24T12:32:03.175" v="33" actId="2696"/>
        <pc:sldMkLst>
          <pc:docMk/>
          <pc:sldMk cId="1025599565" sldId="1057"/>
        </pc:sldMkLst>
        <pc:spChg chg="mod">
          <ac:chgData name="Sangeeta Sangeeta" userId="0a7c34ad-256e-4e91-9d57-d1394329109a" providerId="ADAL" clId="{05B3C837-3E64-4C5E-8F13-6AC5629CE8A8}" dt="2021-01-24T12:31:00.595" v="31" actId="113"/>
          <ac:spMkLst>
            <pc:docMk/>
            <pc:sldMk cId="1025599565" sldId="1057"/>
            <ac:spMk id="3" creationId="{85707BDA-29C7-45FF-94C0-BCAA9FBD3178}"/>
          </ac:spMkLst>
        </pc:spChg>
      </pc:sldChg>
      <pc:sldChg chg="add">
        <pc:chgData name="Sangeeta Sangeeta" userId="0a7c34ad-256e-4e91-9d57-d1394329109a" providerId="ADAL" clId="{05B3C837-3E64-4C5E-8F13-6AC5629CE8A8}" dt="2021-01-24T12:32:05.792" v="34"/>
        <pc:sldMkLst>
          <pc:docMk/>
          <pc:sldMk cId="1058394616" sldId="1057"/>
        </pc:sldMkLst>
      </pc:sldChg>
    </pc:docChg>
  </pc:docChgLst>
  <pc:docChgLst>
    <pc:chgData name="Sangeeta" userId="0a7c34ad-256e-4e91-9d57-d1394329109a" providerId="ADAL" clId="{74E18BD7-DF76-485B-B832-1B5F8D13FB18}"/>
    <pc:docChg chg="undo custSel addSld delSld modSld sldOrd">
      <pc:chgData name="Sangeeta" userId="0a7c34ad-256e-4e91-9d57-d1394329109a" providerId="ADAL" clId="{74E18BD7-DF76-485B-B832-1B5F8D13FB18}" dt="2022-09-19T11:04:41.124" v="979" actId="20577"/>
      <pc:docMkLst>
        <pc:docMk/>
      </pc:docMkLst>
      <pc:sldChg chg="mod modShow">
        <pc:chgData name="Sangeeta" userId="0a7c34ad-256e-4e91-9d57-d1394329109a" providerId="ADAL" clId="{74E18BD7-DF76-485B-B832-1B5F8D13FB18}" dt="2022-09-18T16:17:21.131" v="0" actId="729"/>
        <pc:sldMkLst>
          <pc:docMk/>
          <pc:sldMk cId="4260270734" sldId="618"/>
        </pc:sldMkLst>
      </pc:sldChg>
      <pc:sldChg chg="modSp mod">
        <pc:chgData name="Sangeeta" userId="0a7c34ad-256e-4e91-9d57-d1394329109a" providerId="ADAL" clId="{74E18BD7-DF76-485B-B832-1B5F8D13FB18}" dt="2022-09-18T17:15:26.038" v="1" actId="6549"/>
        <pc:sldMkLst>
          <pc:docMk/>
          <pc:sldMk cId="0" sldId="859"/>
        </pc:sldMkLst>
        <pc:spChg chg="mod">
          <ac:chgData name="Sangeeta" userId="0a7c34ad-256e-4e91-9d57-d1394329109a" providerId="ADAL" clId="{74E18BD7-DF76-485B-B832-1B5F8D13FB18}" dt="2022-09-18T17:15:26.038" v="1" actId="6549"/>
          <ac:spMkLst>
            <pc:docMk/>
            <pc:sldMk cId="0" sldId="859"/>
            <ac:spMk id="96" creationId="{00000000-0000-0000-0000-000000000000}"/>
          </ac:spMkLst>
        </pc:spChg>
      </pc:sldChg>
      <pc:sldChg chg="addSp modSp mod">
        <pc:chgData name="Sangeeta" userId="0a7c34ad-256e-4e91-9d57-d1394329109a" providerId="ADAL" clId="{74E18BD7-DF76-485B-B832-1B5F8D13FB18}" dt="2022-09-18T17:43:11.159" v="627" actId="1076"/>
        <pc:sldMkLst>
          <pc:docMk/>
          <pc:sldMk cId="2363976874" sldId="1021"/>
        </pc:sldMkLst>
        <pc:spChg chg="add mod">
          <ac:chgData name="Sangeeta" userId="0a7c34ad-256e-4e91-9d57-d1394329109a" providerId="ADAL" clId="{74E18BD7-DF76-485B-B832-1B5F8D13FB18}" dt="2022-09-18T17:38:17.070" v="344" actId="1076"/>
          <ac:spMkLst>
            <pc:docMk/>
            <pc:sldMk cId="2363976874" sldId="1021"/>
            <ac:spMk id="5" creationId="{DDD386C3-AA9B-D227-38A2-D417143B42DD}"/>
          </ac:spMkLst>
        </pc:spChg>
        <pc:spChg chg="mod">
          <ac:chgData name="Sangeeta" userId="0a7c34ad-256e-4e91-9d57-d1394329109a" providerId="ADAL" clId="{74E18BD7-DF76-485B-B832-1B5F8D13FB18}" dt="2022-09-18T17:43:06.853" v="626" actId="6549"/>
          <ac:spMkLst>
            <pc:docMk/>
            <pc:sldMk cId="2363976874" sldId="1021"/>
            <ac:spMk id="10244" creationId="{906E0B9A-76A3-44DB-8731-7E95067A977E}"/>
          </ac:spMkLst>
        </pc:spChg>
        <pc:picChg chg="add mod">
          <ac:chgData name="Sangeeta" userId="0a7c34ad-256e-4e91-9d57-d1394329109a" providerId="ADAL" clId="{74E18BD7-DF76-485B-B832-1B5F8D13FB18}" dt="2022-09-18T17:43:05.477" v="625" actId="1076"/>
          <ac:picMkLst>
            <pc:docMk/>
            <pc:sldMk cId="2363976874" sldId="1021"/>
            <ac:picMk id="3" creationId="{05753A38-9680-AEED-F4C9-71195AC29080}"/>
          </ac:picMkLst>
        </pc:picChg>
        <pc:picChg chg="add mod">
          <ac:chgData name="Sangeeta" userId="0a7c34ad-256e-4e91-9d57-d1394329109a" providerId="ADAL" clId="{74E18BD7-DF76-485B-B832-1B5F8D13FB18}" dt="2022-09-18T17:43:11.159" v="627" actId="1076"/>
          <ac:picMkLst>
            <pc:docMk/>
            <pc:sldMk cId="2363976874" sldId="1021"/>
            <ac:picMk id="7" creationId="{1C8017FA-E0CD-FD7E-3859-CB7AE2472127}"/>
          </ac:picMkLst>
        </pc:picChg>
      </pc:sldChg>
      <pc:sldChg chg="modSp mod">
        <pc:chgData name="Sangeeta" userId="0a7c34ad-256e-4e91-9d57-d1394329109a" providerId="ADAL" clId="{74E18BD7-DF76-485B-B832-1B5F8D13FB18}" dt="2022-09-18T17:16:14.151" v="3" actId="113"/>
        <pc:sldMkLst>
          <pc:docMk/>
          <pc:sldMk cId="2004787760" sldId="1029"/>
        </pc:sldMkLst>
        <pc:spChg chg="mod">
          <ac:chgData name="Sangeeta" userId="0a7c34ad-256e-4e91-9d57-d1394329109a" providerId="ADAL" clId="{74E18BD7-DF76-485B-B832-1B5F8D13FB18}" dt="2022-09-18T17:16:14.151" v="3" actId="113"/>
          <ac:spMkLst>
            <pc:docMk/>
            <pc:sldMk cId="2004787760" sldId="1029"/>
            <ac:spMk id="3" creationId="{4F6C61F4-1F83-4326-B225-E99425052E92}"/>
          </ac:spMkLst>
        </pc:spChg>
      </pc:sldChg>
      <pc:sldChg chg="modSp mod">
        <pc:chgData name="Sangeeta" userId="0a7c34ad-256e-4e91-9d57-d1394329109a" providerId="ADAL" clId="{74E18BD7-DF76-485B-B832-1B5F8D13FB18}" dt="2022-09-19T11:02:28.484" v="897" actId="207"/>
        <pc:sldMkLst>
          <pc:docMk/>
          <pc:sldMk cId="1205497888" sldId="1045"/>
        </pc:sldMkLst>
        <pc:spChg chg="mod">
          <ac:chgData name="Sangeeta" userId="0a7c34ad-256e-4e91-9d57-d1394329109a" providerId="ADAL" clId="{74E18BD7-DF76-485B-B832-1B5F8D13FB18}" dt="2022-09-19T11:02:28.484" v="897" actId="207"/>
          <ac:spMkLst>
            <pc:docMk/>
            <pc:sldMk cId="1205497888" sldId="1045"/>
            <ac:spMk id="3" creationId="{EC09EF79-D7E3-44F0-948D-5A6FBB591A10}"/>
          </ac:spMkLst>
        </pc:spChg>
      </pc:sldChg>
      <pc:sldChg chg="modSp mod">
        <pc:chgData name="Sangeeta" userId="0a7c34ad-256e-4e91-9d57-d1394329109a" providerId="ADAL" clId="{74E18BD7-DF76-485B-B832-1B5F8D13FB18}" dt="2022-09-19T11:01:50.170" v="895" actId="207"/>
        <pc:sldMkLst>
          <pc:docMk/>
          <pc:sldMk cId="1633703705" sldId="1047"/>
        </pc:sldMkLst>
        <pc:spChg chg="mod">
          <ac:chgData name="Sangeeta" userId="0a7c34ad-256e-4e91-9d57-d1394329109a" providerId="ADAL" clId="{74E18BD7-DF76-485B-B832-1B5F8D13FB18}" dt="2022-09-19T11:01:50.170" v="895" actId="207"/>
          <ac:spMkLst>
            <pc:docMk/>
            <pc:sldMk cId="1633703705" sldId="1047"/>
            <ac:spMk id="3" creationId="{C9349901-88B9-482F-93F3-CEDDFA77612B}"/>
          </ac:spMkLst>
        </pc:spChg>
      </pc:sldChg>
      <pc:sldChg chg="addSp delSp modSp mod">
        <pc:chgData name="Sangeeta" userId="0a7c34ad-256e-4e91-9d57-d1394329109a" providerId="ADAL" clId="{74E18BD7-DF76-485B-B832-1B5F8D13FB18}" dt="2022-09-19T09:56:46.124" v="749" actId="1076"/>
        <pc:sldMkLst>
          <pc:docMk/>
          <pc:sldMk cId="807760680" sldId="1050"/>
        </pc:sldMkLst>
        <pc:spChg chg="mod">
          <ac:chgData name="Sangeeta" userId="0a7c34ad-256e-4e91-9d57-d1394329109a" providerId="ADAL" clId="{74E18BD7-DF76-485B-B832-1B5F8D13FB18}" dt="2022-09-18T17:47:15.686" v="656" actId="1076"/>
          <ac:spMkLst>
            <pc:docMk/>
            <pc:sldMk cId="807760680" sldId="1050"/>
            <ac:spMk id="8" creationId="{CAFE9EB1-39B2-4015-A112-4FCB4638A600}"/>
          </ac:spMkLst>
        </pc:spChg>
        <pc:spChg chg="mod">
          <ac:chgData name="Sangeeta" userId="0a7c34ad-256e-4e91-9d57-d1394329109a" providerId="ADAL" clId="{74E18BD7-DF76-485B-B832-1B5F8D13FB18}" dt="2022-09-19T09:56:42.008" v="746" actId="20577"/>
          <ac:spMkLst>
            <pc:docMk/>
            <pc:sldMk cId="807760680" sldId="1050"/>
            <ac:spMk id="10244" creationId="{906E0B9A-76A3-44DB-8731-7E95067A977E}"/>
          </ac:spMkLst>
        </pc:spChg>
        <pc:picChg chg="del">
          <ac:chgData name="Sangeeta" userId="0a7c34ad-256e-4e91-9d57-d1394329109a" providerId="ADAL" clId="{74E18BD7-DF76-485B-B832-1B5F8D13FB18}" dt="2022-09-18T17:44:53.890" v="629" actId="478"/>
          <ac:picMkLst>
            <pc:docMk/>
            <pc:sldMk cId="807760680" sldId="1050"/>
            <ac:picMk id="3" creationId="{5EBDF5B9-C6B6-4DCC-B630-6D283E9CFB94}"/>
          </ac:picMkLst>
        </pc:picChg>
        <pc:picChg chg="add mod">
          <ac:chgData name="Sangeeta" userId="0a7c34ad-256e-4e91-9d57-d1394329109a" providerId="ADAL" clId="{74E18BD7-DF76-485B-B832-1B5F8D13FB18}" dt="2022-09-19T09:56:44.196" v="747" actId="1076"/>
          <ac:picMkLst>
            <pc:docMk/>
            <pc:sldMk cId="807760680" sldId="1050"/>
            <ac:picMk id="4" creationId="{234FF5A3-3E34-F7A0-04B5-552F33E07EBA}"/>
          </ac:picMkLst>
        </pc:picChg>
        <pc:picChg chg="add mod">
          <ac:chgData name="Sangeeta" userId="0a7c34ad-256e-4e91-9d57-d1394329109a" providerId="ADAL" clId="{74E18BD7-DF76-485B-B832-1B5F8D13FB18}" dt="2022-09-19T09:56:46.124" v="749" actId="1076"/>
          <ac:picMkLst>
            <pc:docMk/>
            <pc:sldMk cId="807760680" sldId="1050"/>
            <ac:picMk id="6" creationId="{8045B45D-1263-63FA-676A-3138D98A0A9D}"/>
          </ac:picMkLst>
        </pc:picChg>
        <pc:picChg chg="add mod">
          <ac:chgData name="Sangeeta" userId="0a7c34ad-256e-4e91-9d57-d1394329109a" providerId="ADAL" clId="{74E18BD7-DF76-485B-B832-1B5F8D13FB18}" dt="2022-09-19T09:56:45.108" v="748" actId="1076"/>
          <ac:picMkLst>
            <pc:docMk/>
            <pc:sldMk cId="807760680" sldId="1050"/>
            <ac:picMk id="9" creationId="{5663B282-1972-8A64-1448-10889E877F8E}"/>
          </ac:picMkLst>
        </pc:picChg>
      </pc:sldChg>
      <pc:sldChg chg="ord">
        <pc:chgData name="Sangeeta" userId="0a7c34ad-256e-4e91-9d57-d1394329109a" providerId="ADAL" clId="{74E18BD7-DF76-485B-B832-1B5F8D13FB18}" dt="2022-09-19T10:47:23.989" v="768"/>
        <pc:sldMkLst>
          <pc:docMk/>
          <pc:sldMk cId="2522374844" sldId="1052"/>
        </pc:sldMkLst>
      </pc:sldChg>
      <pc:sldChg chg="modSp mod">
        <pc:chgData name="Sangeeta" userId="0a7c34ad-256e-4e91-9d57-d1394329109a" providerId="ADAL" clId="{74E18BD7-DF76-485B-B832-1B5F8D13FB18}" dt="2022-09-19T11:04:41.124" v="979" actId="20577"/>
        <pc:sldMkLst>
          <pc:docMk/>
          <pc:sldMk cId="3966197906" sldId="1053"/>
        </pc:sldMkLst>
        <pc:spChg chg="mod">
          <ac:chgData name="Sangeeta" userId="0a7c34ad-256e-4e91-9d57-d1394329109a" providerId="ADAL" clId="{74E18BD7-DF76-485B-B832-1B5F8D13FB18}" dt="2022-09-19T11:04:41.124" v="979" actId="20577"/>
          <ac:spMkLst>
            <pc:docMk/>
            <pc:sldMk cId="3966197906" sldId="1053"/>
            <ac:spMk id="3" creationId="{CEBDE453-FC0F-46F1-8BB7-7BE0E19C51FA}"/>
          </ac:spMkLst>
        </pc:spChg>
      </pc:sldChg>
      <pc:sldChg chg="modSp mod">
        <pc:chgData name="Sangeeta" userId="0a7c34ad-256e-4e91-9d57-d1394329109a" providerId="ADAL" clId="{74E18BD7-DF76-485B-B832-1B5F8D13FB18}" dt="2022-09-19T11:02:52.802" v="898" actId="207"/>
        <pc:sldMkLst>
          <pc:docMk/>
          <pc:sldMk cId="3697586264" sldId="1056"/>
        </pc:sldMkLst>
        <pc:spChg chg="mod">
          <ac:chgData name="Sangeeta" userId="0a7c34ad-256e-4e91-9d57-d1394329109a" providerId="ADAL" clId="{74E18BD7-DF76-485B-B832-1B5F8D13FB18}" dt="2022-09-19T11:02:52.802" v="898" actId="207"/>
          <ac:spMkLst>
            <pc:docMk/>
            <pc:sldMk cId="3697586264" sldId="1056"/>
            <ac:spMk id="3" creationId="{5D830FEF-1A07-413D-AD07-37CB9D831582}"/>
          </ac:spMkLst>
        </pc:spChg>
      </pc:sldChg>
      <pc:sldChg chg="modSp mod">
        <pc:chgData name="Sangeeta" userId="0a7c34ad-256e-4e91-9d57-d1394329109a" providerId="ADAL" clId="{74E18BD7-DF76-485B-B832-1B5F8D13FB18}" dt="2022-09-19T10:16:53.134" v="766" actId="1076"/>
        <pc:sldMkLst>
          <pc:docMk/>
          <pc:sldMk cId="2146223855" sldId="1065"/>
        </pc:sldMkLst>
        <pc:spChg chg="mod">
          <ac:chgData name="Sangeeta" userId="0a7c34ad-256e-4e91-9d57-d1394329109a" providerId="ADAL" clId="{74E18BD7-DF76-485B-B832-1B5F8D13FB18}" dt="2022-09-19T10:16:53.134" v="766" actId="1076"/>
          <ac:spMkLst>
            <pc:docMk/>
            <pc:sldMk cId="2146223855" sldId="1065"/>
            <ac:spMk id="3" creationId="{9CD5311B-F9EE-4557-99CE-C556FBCAEDE8}"/>
          </ac:spMkLst>
        </pc:spChg>
      </pc:sldChg>
      <pc:sldChg chg="modSp new mod">
        <pc:chgData name="Sangeeta" userId="0a7c34ad-256e-4e91-9d57-d1394329109a" providerId="ADAL" clId="{74E18BD7-DF76-485B-B832-1B5F8D13FB18}" dt="2022-09-18T17:20:49.071" v="270" actId="113"/>
        <pc:sldMkLst>
          <pc:docMk/>
          <pc:sldMk cId="3248858934" sldId="1066"/>
        </pc:sldMkLst>
        <pc:spChg chg="mod">
          <ac:chgData name="Sangeeta" userId="0a7c34ad-256e-4e91-9d57-d1394329109a" providerId="ADAL" clId="{74E18BD7-DF76-485B-B832-1B5F8D13FB18}" dt="2022-09-18T17:17:21.969" v="12" actId="20577"/>
          <ac:spMkLst>
            <pc:docMk/>
            <pc:sldMk cId="3248858934" sldId="1066"/>
            <ac:spMk id="2" creationId="{EB5CA2B4-6C02-0575-6B40-7CA921C2A19D}"/>
          </ac:spMkLst>
        </pc:spChg>
        <pc:spChg chg="mod">
          <ac:chgData name="Sangeeta" userId="0a7c34ad-256e-4e91-9d57-d1394329109a" providerId="ADAL" clId="{74E18BD7-DF76-485B-B832-1B5F8D13FB18}" dt="2022-09-18T17:20:49.071" v="270" actId="113"/>
          <ac:spMkLst>
            <pc:docMk/>
            <pc:sldMk cId="3248858934" sldId="1066"/>
            <ac:spMk id="3" creationId="{E26DE61D-0C6D-F529-322D-BAA720ECBA08}"/>
          </ac:spMkLst>
        </pc:spChg>
      </pc:sldChg>
      <pc:sldChg chg="addSp delSp modSp new del mod modClrScheme chgLayout">
        <pc:chgData name="Sangeeta" userId="0a7c34ad-256e-4e91-9d57-d1394329109a" providerId="ADAL" clId="{74E18BD7-DF76-485B-B832-1B5F8D13FB18}" dt="2022-09-19T11:01:37.328" v="893" actId="47"/>
        <pc:sldMkLst>
          <pc:docMk/>
          <pc:sldMk cId="3440872826" sldId="1067"/>
        </pc:sldMkLst>
        <pc:spChg chg="del mod ord">
          <ac:chgData name="Sangeeta" userId="0a7c34ad-256e-4e91-9d57-d1394329109a" providerId="ADAL" clId="{74E18BD7-DF76-485B-B832-1B5F8D13FB18}" dt="2022-09-18T17:31:26.732" v="272" actId="700"/>
          <ac:spMkLst>
            <pc:docMk/>
            <pc:sldMk cId="3440872826" sldId="1067"/>
            <ac:spMk id="2" creationId="{04C19B33-668E-80AC-A6D3-4C5B41200B53}"/>
          </ac:spMkLst>
        </pc:spChg>
        <pc:spChg chg="del mod ord">
          <ac:chgData name="Sangeeta" userId="0a7c34ad-256e-4e91-9d57-d1394329109a" providerId="ADAL" clId="{74E18BD7-DF76-485B-B832-1B5F8D13FB18}" dt="2022-09-18T17:31:26.732" v="272" actId="700"/>
          <ac:spMkLst>
            <pc:docMk/>
            <pc:sldMk cId="3440872826" sldId="1067"/>
            <ac:spMk id="3" creationId="{D4DC2F64-3A76-60B4-5F97-4A3950248C00}"/>
          </ac:spMkLst>
        </pc:spChg>
        <pc:spChg chg="add mod ord">
          <ac:chgData name="Sangeeta" userId="0a7c34ad-256e-4e91-9d57-d1394329109a" providerId="ADAL" clId="{74E18BD7-DF76-485B-B832-1B5F8D13FB18}" dt="2022-09-18T17:31:31.418" v="286" actId="20577"/>
          <ac:spMkLst>
            <pc:docMk/>
            <pc:sldMk cId="3440872826" sldId="1067"/>
            <ac:spMk id="4" creationId="{D659E1AB-8C26-E26E-A179-D351FA168596}"/>
          </ac:spMkLst>
        </pc:spChg>
        <pc:spChg chg="add mod ord">
          <ac:chgData name="Sangeeta" userId="0a7c34ad-256e-4e91-9d57-d1394329109a" providerId="ADAL" clId="{74E18BD7-DF76-485B-B832-1B5F8D13FB18}" dt="2022-09-18T17:31:26.732" v="272" actId="700"/>
          <ac:spMkLst>
            <pc:docMk/>
            <pc:sldMk cId="3440872826" sldId="1067"/>
            <ac:spMk id="5" creationId="{17AF95F3-A618-B5F2-3F33-17165F85540E}"/>
          </ac:spMkLst>
        </pc:spChg>
      </pc:sldChg>
      <pc:sldChg chg="modSp new del mod">
        <pc:chgData name="Sangeeta" userId="0a7c34ad-256e-4e91-9d57-d1394329109a" providerId="ADAL" clId="{74E18BD7-DF76-485B-B832-1B5F8D13FB18}" dt="2022-09-19T11:01:40.159" v="894" actId="47"/>
        <pc:sldMkLst>
          <pc:docMk/>
          <pc:sldMk cId="4023464161" sldId="1068"/>
        </pc:sldMkLst>
        <pc:spChg chg="mod">
          <ac:chgData name="Sangeeta" userId="0a7c34ad-256e-4e91-9d57-d1394329109a" providerId="ADAL" clId="{74E18BD7-DF76-485B-B832-1B5F8D13FB18}" dt="2022-09-18T17:31:44.026" v="297" actId="20577"/>
          <ac:spMkLst>
            <pc:docMk/>
            <pc:sldMk cId="4023464161" sldId="1068"/>
            <ac:spMk id="2" creationId="{1BC307BE-10E1-6340-190D-31FB2D520F49}"/>
          </ac:spMkLst>
        </pc:spChg>
      </pc:sldChg>
      <pc:sldChg chg="addSp modSp new mod">
        <pc:chgData name="Sangeeta" userId="0a7c34ad-256e-4e91-9d57-d1394329109a" providerId="ADAL" clId="{74E18BD7-DF76-485B-B832-1B5F8D13FB18}" dt="2022-09-19T10:54:57.588" v="822" actId="1076"/>
        <pc:sldMkLst>
          <pc:docMk/>
          <pc:sldMk cId="3871852999" sldId="1069"/>
        </pc:sldMkLst>
        <pc:spChg chg="mod">
          <ac:chgData name="Sangeeta" userId="0a7c34ad-256e-4e91-9d57-d1394329109a" providerId="ADAL" clId="{74E18BD7-DF76-485B-B832-1B5F8D13FB18}" dt="2022-09-18T17:40:30.812" v="456" actId="20577"/>
          <ac:spMkLst>
            <pc:docMk/>
            <pc:sldMk cId="3871852999" sldId="1069"/>
            <ac:spMk id="2" creationId="{13CC7FAA-7FFF-2531-ECAD-4FF37FAF0382}"/>
          </ac:spMkLst>
        </pc:spChg>
        <pc:spChg chg="mod">
          <ac:chgData name="Sangeeta" userId="0a7c34ad-256e-4e91-9d57-d1394329109a" providerId="ADAL" clId="{74E18BD7-DF76-485B-B832-1B5F8D13FB18}" dt="2022-09-19T10:54:34.871" v="817" actId="6549"/>
          <ac:spMkLst>
            <pc:docMk/>
            <pc:sldMk cId="3871852999" sldId="1069"/>
            <ac:spMk id="3" creationId="{58DC8EFA-D202-2C02-D90F-438D6FECDC7E}"/>
          </ac:spMkLst>
        </pc:spChg>
        <pc:picChg chg="add mod">
          <ac:chgData name="Sangeeta" userId="0a7c34ad-256e-4e91-9d57-d1394329109a" providerId="ADAL" clId="{74E18BD7-DF76-485B-B832-1B5F8D13FB18}" dt="2022-09-19T10:54:57.588" v="822" actId="1076"/>
          <ac:picMkLst>
            <pc:docMk/>
            <pc:sldMk cId="3871852999" sldId="1069"/>
            <ac:picMk id="4" creationId="{3B5FAEE8-DA50-6882-6BAA-805E60AAD4B8}"/>
          </ac:picMkLst>
        </pc:picChg>
      </pc:sldChg>
      <pc:sldChg chg="modSp add mod">
        <pc:chgData name="Sangeeta" userId="0a7c34ad-256e-4e91-9d57-d1394329109a" providerId="ADAL" clId="{74E18BD7-DF76-485B-B832-1B5F8D13FB18}" dt="2022-09-19T10:55:14.838" v="827" actId="20577"/>
        <pc:sldMkLst>
          <pc:docMk/>
          <pc:sldMk cId="140567451" sldId="1070"/>
        </pc:sldMkLst>
        <pc:spChg chg="mod">
          <ac:chgData name="Sangeeta" userId="0a7c34ad-256e-4e91-9d57-d1394329109a" providerId="ADAL" clId="{74E18BD7-DF76-485B-B832-1B5F8D13FB18}" dt="2022-09-19T10:08:44.729" v="755"/>
          <ac:spMkLst>
            <pc:docMk/>
            <pc:sldMk cId="140567451" sldId="1070"/>
            <ac:spMk id="10243" creationId="{81CBF06D-58A6-4B2B-87E9-59E59D8A8238}"/>
          </ac:spMkLst>
        </pc:spChg>
        <pc:spChg chg="mod">
          <ac:chgData name="Sangeeta" userId="0a7c34ad-256e-4e91-9d57-d1394329109a" providerId="ADAL" clId="{74E18BD7-DF76-485B-B832-1B5F8D13FB18}" dt="2022-09-19T10:55:14.838" v="827" actId="20577"/>
          <ac:spMkLst>
            <pc:docMk/>
            <pc:sldMk cId="140567451" sldId="1070"/>
            <ac:spMk id="10244" creationId="{906E0B9A-76A3-44DB-8731-7E95067A977E}"/>
          </ac:spMkLst>
        </pc:spChg>
        <pc:picChg chg="mod">
          <ac:chgData name="Sangeeta" userId="0a7c34ad-256e-4e91-9d57-d1394329109a" providerId="ADAL" clId="{74E18BD7-DF76-485B-B832-1B5F8D13FB18}" dt="2022-09-19T10:09:18.489" v="765" actId="1076"/>
          <ac:picMkLst>
            <pc:docMk/>
            <pc:sldMk cId="140567451" sldId="1070"/>
            <ac:picMk id="3" creationId="{5EBDF5B9-C6B6-4DCC-B630-6D283E9CFB94}"/>
          </ac:picMkLst>
        </pc:picChg>
      </pc:sldChg>
      <pc:sldChg chg="modSp add del mod">
        <pc:chgData name="Sangeeta" userId="0a7c34ad-256e-4e91-9d57-d1394329109a" providerId="ADAL" clId="{74E18BD7-DF76-485B-B832-1B5F8D13FB18}" dt="2022-09-19T10:08:16.430" v="752" actId="2696"/>
        <pc:sldMkLst>
          <pc:docMk/>
          <pc:sldMk cId="1534458745" sldId="1070"/>
        </pc:sldMkLst>
        <pc:spChg chg="mod">
          <ac:chgData name="Sangeeta" userId="0a7c34ad-256e-4e91-9d57-d1394329109a" providerId="ADAL" clId="{74E18BD7-DF76-485B-B832-1B5F8D13FB18}" dt="2022-09-19T10:08:08.433" v="751" actId="6549"/>
          <ac:spMkLst>
            <pc:docMk/>
            <pc:sldMk cId="1534458745" sldId="1070"/>
            <ac:spMk id="10244" creationId="{906E0B9A-76A3-44DB-8731-7E95067A977E}"/>
          </ac:spMkLst>
        </pc:spChg>
      </pc:sldChg>
      <pc:sldChg chg="modSp new mod">
        <pc:chgData name="Sangeeta" userId="0a7c34ad-256e-4e91-9d57-d1394329109a" providerId="ADAL" clId="{74E18BD7-DF76-485B-B832-1B5F8D13FB18}" dt="2022-09-19T10:47:42.629" v="815" actId="20577"/>
        <pc:sldMkLst>
          <pc:docMk/>
          <pc:sldMk cId="1460379646" sldId="1071"/>
        </pc:sldMkLst>
        <pc:spChg chg="mod">
          <ac:chgData name="Sangeeta" userId="0a7c34ad-256e-4e91-9d57-d1394329109a" providerId="ADAL" clId="{74E18BD7-DF76-485B-B832-1B5F8D13FB18}" dt="2022-09-19T10:47:32.680" v="778" actId="20577"/>
          <ac:spMkLst>
            <pc:docMk/>
            <pc:sldMk cId="1460379646" sldId="1071"/>
            <ac:spMk id="2" creationId="{FFA2F55B-3242-9B50-1785-0519C23277A8}"/>
          </ac:spMkLst>
        </pc:spChg>
        <pc:spChg chg="mod">
          <ac:chgData name="Sangeeta" userId="0a7c34ad-256e-4e91-9d57-d1394329109a" providerId="ADAL" clId="{74E18BD7-DF76-485B-B832-1B5F8D13FB18}" dt="2022-09-19T10:47:42.629" v="815" actId="20577"/>
          <ac:spMkLst>
            <pc:docMk/>
            <pc:sldMk cId="1460379646" sldId="1071"/>
            <ac:spMk id="3" creationId="{7902487E-61B5-5E39-921D-E9F7635B2625}"/>
          </ac:spMkLst>
        </pc:spChg>
      </pc:sldChg>
      <pc:sldChg chg="addSp modSp add mod">
        <pc:chgData name="Sangeeta" userId="0a7c34ad-256e-4e91-9d57-d1394329109a" providerId="ADAL" clId="{74E18BD7-DF76-485B-B832-1B5F8D13FB18}" dt="2022-09-19T10:55:05.373" v="825" actId="207"/>
        <pc:sldMkLst>
          <pc:docMk/>
          <pc:sldMk cId="3180954423" sldId="1072"/>
        </pc:sldMkLst>
        <pc:spChg chg="mod">
          <ac:chgData name="Sangeeta" userId="0a7c34ad-256e-4e91-9d57-d1394329109a" providerId="ADAL" clId="{74E18BD7-DF76-485B-B832-1B5F8D13FB18}" dt="2022-09-19T10:55:05.373" v="825" actId="207"/>
          <ac:spMkLst>
            <pc:docMk/>
            <pc:sldMk cId="3180954423" sldId="1072"/>
            <ac:spMk id="3" creationId="{58DC8EFA-D202-2C02-D90F-438D6FECDC7E}"/>
          </ac:spMkLst>
        </pc:spChg>
        <pc:picChg chg="add mod">
          <ac:chgData name="Sangeeta" userId="0a7c34ad-256e-4e91-9d57-d1394329109a" providerId="ADAL" clId="{74E18BD7-DF76-485B-B832-1B5F8D13FB18}" dt="2022-09-19T10:55:01.771" v="824" actId="1076"/>
          <ac:picMkLst>
            <pc:docMk/>
            <pc:sldMk cId="3180954423" sldId="1072"/>
            <ac:picMk id="4" creationId="{41AF0859-9D83-A38F-F0E0-2CF19D19BE7B}"/>
          </ac:picMkLst>
        </pc:picChg>
      </pc:sldChg>
      <pc:sldChg chg="modSp add mod">
        <pc:chgData name="Sangeeta" userId="0a7c34ad-256e-4e91-9d57-d1394329109a" providerId="ADAL" clId="{74E18BD7-DF76-485B-B832-1B5F8D13FB18}" dt="2022-09-19T10:55:19.280" v="828" actId="207"/>
        <pc:sldMkLst>
          <pc:docMk/>
          <pc:sldMk cId="1782721227" sldId="1073"/>
        </pc:sldMkLst>
        <pc:spChg chg="mod">
          <ac:chgData name="Sangeeta" userId="0a7c34ad-256e-4e91-9d57-d1394329109a" providerId="ADAL" clId="{74E18BD7-DF76-485B-B832-1B5F8D13FB18}" dt="2022-09-19T10:55:19.280" v="828" actId="207"/>
          <ac:spMkLst>
            <pc:docMk/>
            <pc:sldMk cId="1782721227" sldId="1073"/>
            <ac:spMk id="10244" creationId="{906E0B9A-76A3-44DB-8731-7E95067A977E}"/>
          </ac:spMkLst>
        </pc:spChg>
      </pc:sldChg>
      <pc:sldChg chg="addSp delSp modSp new mod modClrScheme chgLayout">
        <pc:chgData name="Sangeeta" userId="0a7c34ad-256e-4e91-9d57-d1394329109a" providerId="ADAL" clId="{74E18BD7-DF76-485B-B832-1B5F8D13FB18}" dt="2022-09-19T11:03:47.891" v="935" actId="20577"/>
        <pc:sldMkLst>
          <pc:docMk/>
          <pc:sldMk cId="613261138" sldId="1074"/>
        </pc:sldMkLst>
        <pc:spChg chg="del mod ord">
          <ac:chgData name="Sangeeta" userId="0a7c34ad-256e-4e91-9d57-d1394329109a" providerId="ADAL" clId="{74E18BD7-DF76-485B-B832-1B5F8D13FB18}" dt="2022-09-19T11:03:34.417" v="900" actId="700"/>
          <ac:spMkLst>
            <pc:docMk/>
            <pc:sldMk cId="613261138" sldId="1074"/>
            <ac:spMk id="2" creationId="{8C90CE10-BF9B-1CBC-8893-45DFEB9EFFC7}"/>
          </ac:spMkLst>
        </pc:spChg>
        <pc:spChg chg="del mod ord">
          <ac:chgData name="Sangeeta" userId="0a7c34ad-256e-4e91-9d57-d1394329109a" providerId="ADAL" clId="{74E18BD7-DF76-485B-B832-1B5F8D13FB18}" dt="2022-09-19T11:03:34.417" v="900" actId="700"/>
          <ac:spMkLst>
            <pc:docMk/>
            <pc:sldMk cId="613261138" sldId="1074"/>
            <ac:spMk id="3" creationId="{58B0080D-FF63-79E0-EA57-5F3ED51C62E9}"/>
          </ac:spMkLst>
        </pc:spChg>
        <pc:spChg chg="add mod ord">
          <ac:chgData name="Sangeeta" userId="0a7c34ad-256e-4e91-9d57-d1394329109a" providerId="ADAL" clId="{74E18BD7-DF76-485B-B832-1B5F8D13FB18}" dt="2022-09-19T11:03:47.891" v="935" actId="20577"/>
          <ac:spMkLst>
            <pc:docMk/>
            <pc:sldMk cId="613261138" sldId="1074"/>
            <ac:spMk id="4" creationId="{22A72AD3-7BA0-E423-BC93-014C519AA53B}"/>
          </ac:spMkLst>
        </pc:spChg>
        <pc:spChg chg="add mod ord">
          <ac:chgData name="Sangeeta" userId="0a7c34ad-256e-4e91-9d57-d1394329109a" providerId="ADAL" clId="{74E18BD7-DF76-485B-B832-1B5F8D13FB18}" dt="2022-09-19T11:03:34.417" v="900" actId="700"/>
          <ac:spMkLst>
            <pc:docMk/>
            <pc:sldMk cId="613261138" sldId="1074"/>
            <ac:spMk id="5" creationId="{9942428E-5245-8244-9BA5-B51897466776}"/>
          </ac:spMkLst>
        </pc:spChg>
      </pc:sldChg>
      <pc:sldChg chg="modSp new del mod ord">
        <pc:chgData name="Sangeeta" userId="0a7c34ad-256e-4e91-9d57-d1394329109a" providerId="ADAL" clId="{74E18BD7-DF76-485B-B832-1B5F8D13FB18}" dt="2022-09-19T11:01:37.328" v="893" actId="47"/>
        <pc:sldMkLst>
          <pc:docMk/>
          <pc:sldMk cId="1261393161" sldId="1074"/>
        </pc:sldMkLst>
        <pc:spChg chg="mod">
          <ac:chgData name="Sangeeta" userId="0a7c34ad-256e-4e91-9d57-d1394329109a" providerId="ADAL" clId="{74E18BD7-DF76-485B-B832-1B5F8D13FB18}" dt="2022-09-19T10:57:53.325" v="840" actId="20577"/>
          <ac:spMkLst>
            <pc:docMk/>
            <pc:sldMk cId="1261393161" sldId="1074"/>
            <ac:spMk id="2" creationId="{C64EDE43-BC39-24E0-3934-AD65AFF36256}"/>
          </ac:spMkLst>
        </pc:spChg>
        <pc:spChg chg="mod">
          <ac:chgData name="Sangeeta" userId="0a7c34ad-256e-4e91-9d57-d1394329109a" providerId="ADAL" clId="{74E18BD7-DF76-485B-B832-1B5F8D13FB18}" dt="2022-09-19T10:59:43.483" v="890" actId="20577"/>
          <ac:spMkLst>
            <pc:docMk/>
            <pc:sldMk cId="1261393161" sldId="1074"/>
            <ac:spMk id="3" creationId="{D5F5601F-647A-9424-4522-8BE193DB7512}"/>
          </ac:spMkLst>
        </pc:spChg>
      </pc:sldChg>
      <pc:sldChg chg="modSp new mod">
        <pc:chgData name="Sangeeta" userId="0a7c34ad-256e-4e91-9d57-d1394329109a" providerId="ADAL" clId="{74E18BD7-DF76-485B-B832-1B5F8D13FB18}" dt="2022-09-19T11:04:21.285" v="978"/>
        <pc:sldMkLst>
          <pc:docMk/>
          <pc:sldMk cId="1186491643" sldId="1075"/>
        </pc:sldMkLst>
        <pc:spChg chg="mod">
          <ac:chgData name="Sangeeta" userId="0a7c34ad-256e-4e91-9d57-d1394329109a" providerId="ADAL" clId="{74E18BD7-DF76-485B-B832-1B5F8D13FB18}" dt="2022-09-19T11:04:21.285" v="978"/>
          <ac:spMkLst>
            <pc:docMk/>
            <pc:sldMk cId="1186491643" sldId="1075"/>
            <ac:spMk id="2" creationId="{D56F8108-4A11-700C-53C9-A32CF1A1A1AC}"/>
          </ac:spMkLst>
        </pc:spChg>
        <pc:spChg chg="mod">
          <ac:chgData name="Sangeeta" userId="0a7c34ad-256e-4e91-9d57-d1394329109a" providerId="ADAL" clId="{74E18BD7-DF76-485B-B832-1B5F8D13FB18}" dt="2022-09-19T11:04:01.515" v="977" actId="20577"/>
          <ac:spMkLst>
            <pc:docMk/>
            <pc:sldMk cId="1186491643" sldId="1075"/>
            <ac:spMk id="3" creationId="{8D1A8AD9-5284-4219-4A95-BB17B2948AC6}"/>
          </ac:spMkLst>
        </pc:spChg>
      </pc:sldChg>
    </pc:docChg>
  </pc:docChgLst>
  <pc:docChgLst>
    <pc:chgData name="Mehdi El Krari" userId="S::m.el.krari@keele.ac.uk::a11af93c-be4a-4e62-887c-bbf0b2b067bd" providerId="AD" clId="Web-{1246D692-CB09-178D-0416-6EB4A5E4EB6A}"/>
    <pc:docChg chg="modSld">
      <pc:chgData name="Mehdi El Krari" userId="S::m.el.krari@keele.ac.uk::a11af93c-be4a-4e62-887c-bbf0b2b067bd" providerId="AD" clId="Web-{1246D692-CB09-178D-0416-6EB4A5E4EB6A}" dt="2023-06-15T16:08:08.732" v="2" actId="20577"/>
      <pc:docMkLst>
        <pc:docMk/>
      </pc:docMkLst>
      <pc:sldChg chg="modSp">
        <pc:chgData name="Mehdi El Krari" userId="S::m.el.krari@keele.ac.uk::a11af93c-be4a-4e62-887c-bbf0b2b067bd" providerId="AD" clId="Web-{1246D692-CB09-178D-0416-6EB4A5E4EB6A}" dt="2023-06-15T16:08:08.732" v="2" actId="20577"/>
        <pc:sldMkLst>
          <pc:docMk/>
          <pc:sldMk cId="0" sldId="859"/>
        </pc:sldMkLst>
        <pc:spChg chg="mod">
          <ac:chgData name="Mehdi El Krari" userId="S::m.el.krari@keele.ac.uk::a11af93c-be4a-4e62-887c-bbf0b2b067bd" providerId="AD" clId="Web-{1246D692-CB09-178D-0416-6EB4A5E4EB6A}" dt="2023-06-15T16:08:08.732" v="2" actId="20577"/>
          <ac:spMkLst>
            <pc:docMk/>
            <pc:sldMk cId="0" sldId="859"/>
            <ac:spMk id="4" creationId="{D78D505B-CFBD-4666-A470-11E8D72A103F}"/>
          </ac:spMkLst>
        </pc:spChg>
      </pc:sldChg>
    </pc:docChg>
  </pc:docChgLst>
  <pc:docChgLst>
    <pc:chgData name="Mehdi El Krari" userId="S::m.el.krari@keele.ac.uk::a11af93c-be4a-4e62-887c-bbf0b2b067bd" providerId="AD" clId="Web-{98798A44-612A-EBA4-9845-E938030A7FA4}"/>
    <pc:docChg chg="addSld delSld modSld">
      <pc:chgData name="Mehdi El Krari" userId="S::m.el.krari@keele.ac.uk::a11af93c-be4a-4e62-887c-bbf0b2b067bd" providerId="AD" clId="Web-{98798A44-612A-EBA4-9845-E938030A7FA4}" dt="2023-06-28T15:29:35.455" v="30"/>
      <pc:docMkLst>
        <pc:docMk/>
      </pc:docMkLst>
      <pc:sldChg chg="mod modShow">
        <pc:chgData name="Mehdi El Krari" userId="S::m.el.krari@keele.ac.uk::a11af93c-be4a-4e62-887c-bbf0b2b067bd" providerId="AD" clId="Web-{98798A44-612A-EBA4-9845-E938030A7FA4}" dt="2023-06-28T14:12:54.824" v="11"/>
        <pc:sldMkLst>
          <pc:docMk/>
          <pc:sldMk cId="3282295599" sldId="258"/>
        </pc:sldMkLst>
      </pc:sldChg>
      <pc:sldChg chg="mod modShow">
        <pc:chgData name="Mehdi El Krari" userId="S::m.el.krari@keele.ac.uk::a11af93c-be4a-4e62-887c-bbf0b2b067bd" providerId="AD" clId="Web-{98798A44-612A-EBA4-9845-E938030A7FA4}" dt="2023-06-28T14:12:49.559" v="10"/>
        <pc:sldMkLst>
          <pc:docMk/>
          <pc:sldMk cId="749822327" sldId="260"/>
        </pc:sldMkLst>
      </pc:sldChg>
      <pc:sldChg chg="modSp">
        <pc:chgData name="Mehdi El Krari" userId="S::m.el.krari@keele.ac.uk::a11af93c-be4a-4e62-887c-bbf0b2b067bd" providerId="AD" clId="Web-{98798A44-612A-EBA4-9845-E938030A7FA4}" dt="2023-06-28T14:04:59.217" v="0" actId="1076"/>
        <pc:sldMkLst>
          <pc:docMk/>
          <pc:sldMk cId="1487174791" sldId="1030"/>
        </pc:sldMkLst>
        <pc:graphicFrameChg chg="mod">
          <ac:chgData name="Mehdi El Krari" userId="S::m.el.krari@keele.ac.uk::a11af93c-be4a-4e62-887c-bbf0b2b067bd" providerId="AD" clId="Web-{98798A44-612A-EBA4-9845-E938030A7FA4}" dt="2023-06-28T14:04:59.217" v="0" actId="1076"/>
          <ac:graphicFrameMkLst>
            <pc:docMk/>
            <pc:sldMk cId="1487174791" sldId="1030"/>
            <ac:graphicFrameMk id="5" creationId="{AB3942B0-2FBD-4AFE-B0BC-D06CD1306A55}"/>
          </ac:graphicFrameMkLst>
        </pc:graphicFrameChg>
      </pc:sldChg>
      <pc:sldChg chg="modSp">
        <pc:chgData name="Mehdi El Krari" userId="S::m.el.krari@keele.ac.uk::a11af93c-be4a-4e62-887c-bbf0b2b067bd" providerId="AD" clId="Web-{98798A44-612A-EBA4-9845-E938030A7FA4}" dt="2023-06-28T14:09:44.475" v="3" actId="20577"/>
        <pc:sldMkLst>
          <pc:docMk/>
          <pc:sldMk cId="3640935157" sldId="1033"/>
        </pc:sldMkLst>
        <pc:spChg chg="mod">
          <ac:chgData name="Mehdi El Krari" userId="S::m.el.krari@keele.ac.uk::a11af93c-be4a-4e62-887c-bbf0b2b067bd" providerId="AD" clId="Web-{98798A44-612A-EBA4-9845-E938030A7FA4}" dt="2023-06-28T14:09:44.475" v="3" actId="20577"/>
          <ac:spMkLst>
            <pc:docMk/>
            <pc:sldMk cId="3640935157" sldId="1033"/>
            <ac:spMk id="3" creationId="{F5CA951F-1169-4077-A10B-92A914ED2E33}"/>
          </ac:spMkLst>
        </pc:spChg>
      </pc:sldChg>
      <pc:sldChg chg="mod modShow">
        <pc:chgData name="Mehdi El Krari" userId="S::m.el.krari@keele.ac.uk::a11af93c-be4a-4e62-887c-bbf0b2b067bd" providerId="AD" clId="Web-{98798A44-612A-EBA4-9845-E938030A7FA4}" dt="2023-06-28T15:29:35.455" v="30"/>
        <pc:sldMkLst>
          <pc:docMk/>
          <pc:sldMk cId="3062698027" sldId="1040"/>
        </pc:sldMkLst>
      </pc:sldChg>
      <pc:sldChg chg="modSp">
        <pc:chgData name="Mehdi El Krari" userId="S::m.el.krari@keele.ac.uk::a11af93c-be4a-4e62-887c-bbf0b2b067bd" providerId="AD" clId="Web-{98798A44-612A-EBA4-9845-E938030A7FA4}" dt="2023-06-28T15:28:03.500" v="29" actId="20577"/>
        <pc:sldMkLst>
          <pc:docMk/>
          <pc:sldMk cId="3966197906" sldId="1053"/>
        </pc:sldMkLst>
        <pc:spChg chg="mod">
          <ac:chgData name="Mehdi El Krari" userId="S::m.el.krari@keele.ac.uk::a11af93c-be4a-4e62-887c-bbf0b2b067bd" providerId="AD" clId="Web-{98798A44-612A-EBA4-9845-E938030A7FA4}" dt="2023-06-28T15:28:03.500" v="29" actId="20577"/>
          <ac:spMkLst>
            <pc:docMk/>
            <pc:sldMk cId="3966197906" sldId="1053"/>
            <ac:spMk id="3" creationId="{CEBDE453-FC0F-46F1-8BB7-7BE0E19C51FA}"/>
          </ac:spMkLst>
        </pc:spChg>
      </pc:sldChg>
      <pc:sldChg chg="mod modShow">
        <pc:chgData name="Mehdi El Krari" userId="S::m.el.krari@keele.ac.uk::a11af93c-be4a-4e62-887c-bbf0b2b067bd" providerId="AD" clId="Web-{98798A44-612A-EBA4-9845-E938030A7FA4}" dt="2023-06-28T15:10:06.484" v="26"/>
        <pc:sldMkLst>
          <pc:docMk/>
          <pc:sldMk cId="1058394616" sldId="1057"/>
        </pc:sldMkLst>
      </pc:sldChg>
      <pc:sldChg chg="mod modShow">
        <pc:chgData name="Mehdi El Krari" userId="S::m.el.krari@keele.ac.uk::a11af93c-be4a-4e62-887c-bbf0b2b067bd" providerId="AD" clId="Web-{98798A44-612A-EBA4-9845-E938030A7FA4}" dt="2023-06-28T14:10:03.288" v="4"/>
        <pc:sldMkLst>
          <pc:docMk/>
          <pc:sldMk cId="3248858934" sldId="1066"/>
        </pc:sldMkLst>
      </pc:sldChg>
      <pc:sldChg chg="mod modShow">
        <pc:chgData name="Mehdi El Krari" userId="S::m.el.krari@keele.ac.uk::a11af93c-be4a-4e62-887c-bbf0b2b067bd" providerId="AD" clId="Web-{98798A44-612A-EBA4-9845-E938030A7FA4}" dt="2023-06-28T15:27:01.123" v="27"/>
        <pc:sldMkLst>
          <pc:docMk/>
          <pc:sldMk cId="1460379646" sldId="1071"/>
        </pc:sldMkLst>
      </pc:sldChg>
      <pc:sldChg chg="mod modShow">
        <pc:chgData name="Mehdi El Krari" userId="S::m.el.krari@keele.ac.uk::a11af93c-be4a-4e62-887c-bbf0b2b067bd" providerId="AD" clId="Web-{98798A44-612A-EBA4-9845-E938030A7FA4}" dt="2023-06-28T14:12:44.887" v="8"/>
        <pc:sldMkLst>
          <pc:docMk/>
          <pc:sldMk cId="613261138" sldId="1074"/>
        </pc:sldMkLst>
      </pc:sldChg>
      <pc:sldChg chg="mod modShow">
        <pc:chgData name="Mehdi El Krari" userId="S::m.el.krari@keele.ac.uk::a11af93c-be4a-4e62-887c-bbf0b2b067bd" providerId="AD" clId="Web-{98798A44-612A-EBA4-9845-E938030A7FA4}" dt="2023-06-28T14:12:47.012" v="9"/>
        <pc:sldMkLst>
          <pc:docMk/>
          <pc:sldMk cId="1186491643" sldId="1075"/>
        </pc:sldMkLst>
      </pc:sldChg>
      <pc:sldChg chg="mod modShow">
        <pc:chgData name="Mehdi El Krari" userId="S::m.el.krari@keele.ac.uk::a11af93c-be4a-4e62-887c-bbf0b2b067bd" providerId="AD" clId="Web-{98798A44-612A-EBA4-9845-E938030A7FA4}" dt="2023-06-28T14:08:53.989" v="1"/>
        <pc:sldMkLst>
          <pc:docMk/>
          <pc:sldMk cId="675500448" sldId="1076"/>
        </pc:sldMkLst>
      </pc:sldChg>
      <pc:sldChg chg="mod modShow">
        <pc:chgData name="Mehdi El Krari" userId="S::m.el.krari@keele.ac.uk::a11af93c-be4a-4e62-887c-bbf0b2b067bd" providerId="AD" clId="Web-{98798A44-612A-EBA4-9845-E938030A7FA4}" dt="2023-06-28T14:12:03.073" v="7"/>
        <pc:sldMkLst>
          <pc:docMk/>
          <pc:sldMk cId="2576786945" sldId="1077"/>
        </pc:sldMkLst>
      </pc:sldChg>
      <pc:sldChg chg="add del replId">
        <pc:chgData name="Mehdi El Krari" userId="S::m.el.krari@keele.ac.uk::a11af93c-be4a-4e62-887c-bbf0b2b067bd" providerId="AD" clId="Web-{98798A44-612A-EBA4-9845-E938030A7FA4}" dt="2023-06-28T14:11:58.526" v="6"/>
        <pc:sldMkLst>
          <pc:docMk/>
          <pc:sldMk cId="2081639954" sldId="1078"/>
        </pc:sldMkLst>
      </pc:sldChg>
      <pc:sldChg chg="addSp modSp new">
        <pc:chgData name="Mehdi El Krari" userId="S::m.el.krari@keele.ac.uk::a11af93c-be4a-4e62-887c-bbf0b2b067bd" providerId="AD" clId="Web-{98798A44-612A-EBA4-9845-E938030A7FA4}" dt="2023-06-28T14:44:18.940" v="25"/>
        <pc:sldMkLst>
          <pc:docMk/>
          <pc:sldMk cId="2585311771" sldId="1078"/>
        </pc:sldMkLst>
        <pc:spChg chg="mod">
          <ac:chgData name="Mehdi El Krari" userId="S::m.el.krari@keele.ac.uk::a11af93c-be4a-4e62-887c-bbf0b2b067bd" providerId="AD" clId="Web-{98798A44-612A-EBA4-9845-E938030A7FA4}" dt="2023-06-28T14:40:27.012" v="17" actId="20577"/>
          <ac:spMkLst>
            <pc:docMk/>
            <pc:sldMk cId="2585311771" sldId="1078"/>
            <ac:spMk id="2" creationId="{EE3CA6AC-E7AE-7C17-AC23-0B18F42584E0}"/>
          </ac:spMkLst>
        </pc:spChg>
        <pc:spChg chg="mod">
          <ac:chgData name="Mehdi El Krari" userId="S::m.el.krari@keele.ac.uk::a11af93c-be4a-4e62-887c-bbf0b2b067bd" providerId="AD" clId="Web-{98798A44-612A-EBA4-9845-E938030A7FA4}" dt="2023-06-28T14:40:58.325" v="22" actId="20577"/>
          <ac:spMkLst>
            <pc:docMk/>
            <pc:sldMk cId="2585311771" sldId="1078"/>
            <ac:spMk id="3" creationId="{0DEA67C0-696B-6D33-12A3-2DE4FAA5F09D}"/>
          </ac:spMkLst>
        </pc:spChg>
        <pc:picChg chg="add mod">
          <ac:chgData name="Mehdi El Krari" userId="S::m.el.krari@keele.ac.uk::a11af93c-be4a-4e62-887c-bbf0b2b067bd" providerId="AD" clId="Web-{98798A44-612A-EBA4-9845-E938030A7FA4}" dt="2023-06-28T14:44:18.940" v="25"/>
          <ac:picMkLst>
            <pc:docMk/>
            <pc:sldMk cId="2585311771" sldId="1078"/>
            <ac:picMk id="4" creationId="{4B42ED05-6704-6D42-4D3B-B0049F72C431}"/>
          </ac:picMkLst>
        </pc:picChg>
      </pc:sldChg>
    </pc:docChg>
  </pc:docChgLst>
  <pc:docChgLst>
    <pc:chgData name="Sangeeta Sangeeta" userId="0a7c34ad-256e-4e91-9d57-d1394329109a" providerId="ADAL" clId="{90132904-0431-4EDC-9260-F0F87AE0BCA7}"/>
    <pc:docChg chg="undo custSel addSld delSld modSld sldOrd modMainMaster">
      <pc:chgData name="Sangeeta Sangeeta" userId="0a7c34ad-256e-4e91-9d57-d1394329109a" providerId="ADAL" clId="{90132904-0431-4EDC-9260-F0F87AE0BCA7}" dt="2020-11-06T11:25:09.938" v="2084" actId="6549"/>
      <pc:docMkLst>
        <pc:docMk/>
      </pc:docMkLst>
      <pc:sldChg chg="modSp mod">
        <pc:chgData name="Sangeeta Sangeeta" userId="0a7c34ad-256e-4e91-9d57-d1394329109a" providerId="ADAL" clId="{90132904-0431-4EDC-9260-F0F87AE0BCA7}" dt="2020-10-26T23:32:11.200" v="215" actId="20577"/>
        <pc:sldMkLst>
          <pc:docMk/>
          <pc:sldMk cId="0" sldId="256"/>
        </pc:sldMkLst>
        <pc:spChg chg="mod">
          <ac:chgData name="Sangeeta Sangeeta" userId="0a7c34ad-256e-4e91-9d57-d1394329109a" providerId="ADAL" clId="{90132904-0431-4EDC-9260-F0F87AE0BCA7}" dt="2020-10-26T23:32:11.200" v="215" actId="20577"/>
          <ac:spMkLst>
            <pc:docMk/>
            <pc:sldMk cId="0" sldId="256"/>
            <ac:spMk id="96" creationId="{00000000-0000-0000-0000-000000000000}"/>
          </ac:spMkLst>
        </pc:spChg>
      </pc:sldChg>
      <pc:sldChg chg="modSp mod">
        <pc:chgData name="Sangeeta Sangeeta" userId="0a7c34ad-256e-4e91-9d57-d1394329109a" providerId="ADAL" clId="{90132904-0431-4EDC-9260-F0F87AE0BCA7}" dt="2020-10-29T12:55:17.413" v="1968" actId="20577"/>
        <pc:sldMkLst>
          <pc:docMk/>
          <pc:sldMk cId="3282295599" sldId="258"/>
        </pc:sldMkLst>
        <pc:spChg chg="mod">
          <ac:chgData name="Sangeeta Sangeeta" userId="0a7c34ad-256e-4e91-9d57-d1394329109a" providerId="ADAL" clId="{90132904-0431-4EDC-9260-F0F87AE0BCA7}" dt="2020-10-27T20:05:23.378" v="1680" actId="313"/>
          <ac:spMkLst>
            <pc:docMk/>
            <pc:sldMk cId="3282295599" sldId="258"/>
            <ac:spMk id="2" creationId="{22F28FF5-880B-44E0-98D1-AE35E4602A08}"/>
          </ac:spMkLst>
        </pc:spChg>
        <pc:spChg chg="mod">
          <ac:chgData name="Sangeeta Sangeeta" userId="0a7c34ad-256e-4e91-9d57-d1394329109a" providerId="ADAL" clId="{90132904-0431-4EDC-9260-F0F87AE0BCA7}" dt="2020-10-29T12:55:17.413" v="1968" actId="20577"/>
          <ac:spMkLst>
            <pc:docMk/>
            <pc:sldMk cId="3282295599" sldId="258"/>
            <ac:spMk id="3" creationId="{F4C9A828-4B47-407B-858B-58E060BBFCEF}"/>
          </ac:spMkLst>
        </pc:spChg>
      </pc:sldChg>
      <pc:sldChg chg="modSp add del mod">
        <pc:chgData name="Sangeeta Sangeeta" userId="0a7c34ad-256e-4e91-9d57-d1394329109a" providerId="ADAL" clId="{90132904-0431-4EDC-9260-F0F87AE0BCA7}" dt="2020-11-06T11:24:25.361" v="2033"/>
        <pc:sldMkLst>
          <pc:docMk/>
          <pc:sldMk cId="2356810148" sldId="261"/>
        </pc:sldMkLst>
        <pc:spChg chg="mod">
          <ac:chgData name="Sangeeta Sangeeta" userId="0a7c34ad-256e-4e91-9d57-d1394329109a" providerId="ADAL" clId="{90132904-0431-4EDC-9260-F0F87AE0BCA7}" dt="2020-10-21T19:01:57.679" v="200" actId="20577"/>
          <ac:spMkLst>
            <pc:docMk/>
            <pc:sldMk cId="2356810148" sldId="261"/>
            <ac:spMk id="3" creationId="{5C13E945-D5A4-4317-816B-5E0CCA92C7DE}"/>
          </ac:spMkLst>
        </pc:spChg>
      </pc:sldChg>
      <pc:sldChg chg="add del">
        <pc:chgData name="Sangeeta Sangeeta" userId="0a7c34ad-256e-4e91-9d57-d1394329109a" providerId="ADAL" clId="{90132904-0431-4EDC-9260-F0F87AE0BCA7}" dt="2020-10-27T18:27:37.190" v="735" actId="47"/>
        <pc:sldMkLst>
          <pc:docMk/>
          <pc:sldMk cId="1016156304" sldId="449"/>
        </pc:sldMkLst>
      </pc:sldChg>
      <pc:sldChg chg="modSp add del mod modShow">
        <pc:chgData name="Sangeeta Sangeeta" userId="0a7c34ad-256e-4e91-9d57-d1394329109a" providerId="ADAL" clId="{90132904-0431-4EDC-9260-F0F87AE0BCA7}" dt="2020-10-27T19:03:16.935" v="1044" actId="2696"/>
        <pc:sldMkLst>
          <pc:docMk/>
          <pc:sldMk cId="657602781" sldId="565"/>
        </pc:sldMkLst>
        <pc:spChg chg="mod">
          <ac:chgData name="Sangeeta Sangeeta" userId="0a7c34ad-256e-4e91-9d57-d1394329109a" providerId="ADAL" clId="{90132904-0431-4EDC-9260-F0F87AE0BCA7}" dt="2020-10-27T18:25:07.295" v="612" actId="27636"/>
          <ac:spMkLst>
            <pc:docMk/>
            <pc:sldMk cId="657602781" sldId="565"/>
            <ac:spMk id="3" creationId="{00000000-0000-0000-0000-000000000000}"/>
          </ac:spMkLst>
        </pc:spChg>
      </pc:sldChg>
      <pc:sldChg chg="add">
        <pc:chgData name="Sangeeta Sangeeta" userId="0a7c34ad-256e-4e91-9d57-d1394329109a" providerId="ADAL" clId="{90132904-0431-4EDC-9260-F0F87AE0BCA7}" dt="2020-10-27T19:03:20.926" v="1045"/>
        <pc:sldMkLst>
          <pc:docMk/>
          <pc:sldMk cId="3207901408" sldId="565"/>
        </pc:sldMkLst>
      </pc:sldChg>
      <pc:sldChg chg="modSp add mod">
        <pc:chgData name="Sangeeta Sangeeta" userId="0a7c34ad-256e-4e91-9d57-d1394329109a" providerId="ADAL" clId="{90132904-0431-4EDC-9260-F0F87AE0BCA7}" dt="2020-10-27T19:01:51.308" v="1038" actId="113"/>
        <pc:sldMkLst>
          <pc:docMk/>
          <pc:sldMk cId="2541336768" sldId="575"/>
        </pc:sldMkLst>
        <pc:spChg chg="mod">
          <ac:chgData name="Sangeeta Sangeeta" userId="0a7c34ad-256e-4e91-9d57-d1394329109a" providerId="ADAL" clId="{90132904-0431-4EDC-9260-F0F87AE0BCA7}" dt="2020-10-27T19:01:51.308" v="1038" actId="113"/>
          <ac:spMkLst>
            <pc:docMk/>
            <pc:sldMk cId="2541336768" sldId="575"/>
            <ac:spMk id="3" creationId="{00000000-0000-0000-0000-000000000000}"/>
          </ac:spMkLst>
        </pc:spChg>
      </pc:sldChg>
      <pc:sldChg chg="modSp add mod ord">
        <pc:chgData name="Sangeeta Sangeeta" userId="0a7c34ad-256e-4e91-9d57-d1394329109a" providerId="ADAL" clId="{90132904-0431-4EDC-9260-F0F87AE0BCA7}" dt="2020-10-27T19:41:20.912" v="1083"/>
        <pc:sldMkLst>
          <pc:docMk/>
          <pc:sldMk cId="261287730" sldId="605"/>
        </pc:sldMkLst>
        <pc:picChg chg="mod">
          <ac:chgData name="Sangeeta Sangeeta" userId="0a7c34ad-256e-4e91-9d57-d1394329109a" providerId="ADAL" clId="{90132904-0431-4EDC-9260-F0F87AE0BCA7}" dt="2020-10-27T19:38:56.263" v="1050" actId="13822"/>
          <ac:picMkLst>
            <pc:docMk/>
            <pc:sldMk cId="261287730" sldId="605"/>
            <ac:picMk id="5" creationId="{00000000-0000-0000-0000-000000000000}"/>
          </ac:picMkLst>
        </pc:picChg>
      </pc:sldChg>
      <pc:sldChg chg="add del">
        <pc:chgData name="Sangeeta Sangeeta" userId="0a7c34ad-256e-4e91-9d57-d1394329109a" providerId="ADAL" clId="{90132904-0431-4EDC-9260-F0F87AE0BCA7}" dt="2020-10-27T19:39:42.570" v="1056" actId="47"/>
        <pc:sldMkLst>
          <pc:docMk/>
          <pc:sldMk cId="214512680" sldId="616"/>
        </pc:sldMkLst>
      </pc:sldChg>
      <pc:sldChg chg="modSp add del mod">
        <pc:chgData name="Sangeeta Sangeeta" userId="0a7c34ad-256e-4e91-9d57-d1394329109a" providerId="ADAL" clId="{90132904-0431-4EDC-9260-F0F87AE0BCA7}" dt="2020-10-27T19:01:12.612" v="1034" actId="47"/>
        <pc:sldMkLst>
          <pc:docMk/>
          <pc:sldMk cId="1723426080" sldId="617"/>
        </pc:sldMkLst>
        <pc:spChg chg="mod">
          <ac:chgData name="Sangeeta Sangeeta" userId="0a7c34ad-256e-4e91-9d57-d1394329109a" providerId="ADAL" clId="{90132904-0431-4EDC-9260-F0F87AE0BCA7}" dt="2020-10-27T18:25:07.260" v="609" actId="27636"/>
          <ac:spMkLst>
            <pc:docMk/>
            <pc:sldMk cId="1723426080" sldId="617"/>
            <ac:spMk id="3" creationId="{00000000-0000-0000-0000-000000000000}"/>
          </ac:spMkLst>
        </pc:spChg>
      </pc:sldChg>
      <pc:sldChg chg="modSp add del mod">
        <pc:chgData name="Sangeeta Sangeeta" userId="0a7c34ad-256e-4e91-9d57-d1394329109a" providerId="ADAL" clId="{90132904-0431-4EDC-9260-F0F87AE0BCA7}" dt="2020-10-27T19:03:45.199" v="1046" actId="2696"/>
        <pc:sldMkLst>
          <pc:docMk/>
          <pc:sldMk cId="3826750202" sldId="618"/>
        </pc:sldMkLst>
        <pc:spChg chg="mod">
          <ac:chgData name="Sangeeta Sangeeta" userId="0a7c34ad-256e-4e91-9d57-d1394329109a" providerId="ADAL" clId="{90132904-0431-4EDC-9260-F0F87AE0BCA7}" dt="2020-10-27T18:25:07.289" v="611" actId="27636"/>
          <ac:spMkLst>
            <pc:docMk/>
            <pc:sldMk cId="3826750202" sldId="618"/>
            <ac:spMk id="3" creationId="{00000000-0000-0000-0000-000000000000}"/>
          </ac:spMkLst>
        </pc:spChg>
      </pc:sldChg>
      <pc:sldChg chg="add">
        <pc:chgData name="Sangeeta Sangeeta" userId="0a7c34ad-256e-4e91-9d57-d1394329109a" providerId="ADAL" clId="{90132904-0431-4EDC-9260-F0F87AE0BCA7}" dt="2020-10-27T19:03:48.864" v="1047"/>
        <pc:sldMkLst>
          <pc:docMk/>
          <pc:sldMk cId="4260270734" sldId="618"/>
        </pc:sldMkLst>
      </pc:sldChg>
      <pc:sldChg chg="add del">
        <pc:chgData name="Sangeeta Sangeeta" userId="0a7c34ad-256e-4e91-9d57-d1394329109a" providerId="ADAL" clId="{90132904-0431-4EDC-9260-F0F87AE0BCA7}" dt="2020-10-27T18:25:11.558" v="614" actId="47"/>
        <pc:sldMkLst>
          <pc:docMk/>
          <pc:sldMk cId="208368598" sldId="631"/>
        </pc:sldMkLst>
      </pc:sldChg>
      <pc:sldChg chg="add">
        <pc:chgData name="Sangeeta Sangeeta" userId="0a7c34ad-256e-4e91-9d57-d1394329109a" providerId="ADAL" clId="{90132904-0431-4EDC-9260-F0F87AE0BCA7}" dt="2020-10-27T19:03:20.926" v="1045"/>
        <pc:sldMkLst>
          <pc:docMk/>
          <pc:sldMk cId="772809173" sldId="636"/>
        </pc:sldMkLst>
      </pc:sldChg>
      <pc:sldChg chg="add del mod modShow">
        <pc:chgData name="Sangeeta Sangeeta" userId="0a7c34ad-256e-4e91-9d57-d1394329109a" providerId="ADAL" clId="{90132904-0431-4EDC-9260-F0F87AE0BCA7}" dt="2020-10-27T19:03:16.935" v="1044" actId="2696"/>
        <pc:sldMkLst>
          <pc:docMk/>
          <pc:sldMk cId="1979156085" sldId="636"/>
        </pc:sldMkLst>
      </pc:sldChg>
      <pc:sldChg chg="modSp add del mod modShow">
        <pc:chgData name="Sangeeta Sangeeta" userId="0a7c34ad-256e-4e91-9d57-d1394329109a" providerId="ADAL" clId="{90132904-0431-4EDC-9260-F0F87AE0BCA7}" dt="2020-10-27T19:03:16.935" v="1044" actId="2696"/>
        <pc:sldMkLst>
          <pc:docMk/>
          <pc:sldMk cId="1192133276" sldId="637"/>
        </pc:sldMkLst>
        <pc:spChg chg="mod">
          <ac:chgData name="Sangeeta Sangeeta" userId="0a7c34ad-256e-4e91-9d57-d1394329109a" providerId="ADAL" clId="{90132904-0431-4EDC-9260-F0F87AE0BCA7}" dt="2020-10-27T18:25:07.308" v="613" actId="27636"/>
          <ac:spMkLst>
            <pc:docMk/>
            <pc:sldMk cId="1192133276" sldId="637"/>
            <ac:spMk id="3" creationId="{00000000-0000-0000-0000-000000000000}"/>
          </ac:spMkLst>
        </pc:spChg>
      </pc:sldChg>
      <pc:sldChg chg="add">
        <pc:chgData name="Sangeeta Sangeeta" userId="0a7c34ad-256e-4e91-9d57-d1394329109a" providerId="ADAL" clId="{90132904-0431-4EDC-9260-F0F87AE0BCA7}" dt="2020-10-27T19:03:20.926" v="1045"/>
        <pc:sldMkLst>
          <pc:docMk/>
          <pc:sldMk cId="2272049988" sldId="637"/>
        </pc:sldMkLst>
      </pc:sldChg>
      <pc:sldChg chg="add del mod modShow">
        <pc:chgData name="Sangeeta Sangeeta" userId="0a7c34ad-256e-4e91-9d57-d1394329109a" providerId="ADAL" clId="{90132904-0431-4EDC-9260-F0F87AE0BCA7}" dt="2020-10-27T19:39:27.500" v="1054" actId="2696"/>
        <pc:sldMkLst>
          <pc:docMk/>
          <pc:sldMk cId="87770851" sldId="638"/>
        </pc:sldMkLst>
      </pc:sldChg>
      <pc:sldChg chg="add">
        <pc:chgData name="Sangeeta Sangeeta" userId="0a7c34ad-256e-4e91-9d57-d1394329109a" providerId="ADAL" clId="{90132904-0431-4EDC-9260-F0F87AE0BCA7}" dt="2020-10-27T19:39:31.056" v="1055"/>
        <pc:sldMkLst>
          <pc:docMk/>
          <pc:sldMk cId="4131893813" sldId="638"/>
        </pc:sldMkLst>
      </pc:sldChg>
      <pc:sldChg chg="add del modTransition">
        <pc:chgData name="Sangeeta Sangeeta" userId="0a7c34ad-256e-4e91-9d57-d1394329109a" providerId="ADAL" clId="{90132904-0431-4EDC-9260-F0F87AE0BCA7}" dt="2020-10-26T23:32:42.582" v="216" actId="47"/>
        <pc:sldMkLst>
          <pc:docMk/>
          <pc:sldMk cId="0" sldId="737"/>
        </pc:sldMkLst>
      </pc:sldChg>
      <pc:sldChg chg="add del modTransition">
        <pc:chgData name="Sangeeta Sangeeta" userId="0a7c34ad-256e-4e91-9d57-d1394329109a" providerId="ADAL" clId="{90132904-0431-4EDC-9260-F0F87AE0BCA7}" dt="2020-10-26T23:32:42.582" v="216" actId="47"/>
        <pc:sldMkLst>
          <pc:docMk/>
          <pc:sldMk cId="0" sldId="738"/>
        </pc:sldMkLst>
      </pc:sldChg>
      <pc:sldChg chg="add del modTransition">
        <pc:chgData name="Sangeeta Sangeeta" userId="0a7c34ad-256e-4e91-9d57-d1394329109a" providerId="ADAL" clId="{90132904-0431-4EDC-9260-F0F87AE0BCA7}" dt="2020-10-26T23:28:48.496" v="203" actId="47"/>
        <pc:sldMkLst>
          <pc:docMk/>
          <pc:sldMk cId="0" sldId="764"/>
        </pc:sldMkLst>
      </pc:sldChg>
      <pc:sldChg chg="add mod modShow">
        <pc:chgData name="Sangeeta Sangeeta" userId="0a7c34ad-256e-4e91-9d57-d1394329109a" providerId="ADAL" clId="{90132904-0431-4EDC-9260-F0F87AE0BCA7}" dt="2020-10-27T19:42:57.939" v="1118" actId="729"/>
        <pc:sldMkLst>
          <pc:docMk/>
          <pc:sldMk cId="1747423533" sldId="768"/>
        </pc:sldMkLst>
      </pc:sldChg>
      <pc:sldChg chg="add">
        <pc:chgData name="Sangeeta Sangeeta" userId="0a7c34ad-256e-4e91-9d57-d1394329109a" providerId="ADAL" clId="{90132904-0431-4EDC-9260-F0F87AE0BCA7}" dt="2020-10-26T23:38:20.287" v="305"/>
        <pc:sldMkLst>
          <pc:docMk/>
          <pc:sldMk cId="3575271792" sldId="768"/>
        </pc:sldMkLst>
      </pc:sldChg>
      <pc:sldChg chg="add mod modShow">
        <pc:chgData name="Sangeeta Sangeeta" userId="0a7c34ad-256e-4e91-9d57-d1394329109a" providerId="ADAL" clId="{90132904-0431-4EDC-9260-F0F87AE0BCA7}" dt="2020-10-27T19:42:57.939" v="1118" actId="729"/>
        <pc:sldMkLst>
          <pc:docMk/>
          <pc:sldMk cId="160028101" sldId="769"/>
        </pc:sldMkLst>
      </pc:sldChg>
      <pc:sldChg chg="add del">
        <pc:chgData name="Sangeeta Sangeeta" userId="0a7c34ad-256e-4e91-9d57-d1394329109a" providerId="ADAL" clId="{90132904-0431-4EDC-9260-F0F87AE0BCA7}" dt="2020-10-27T19:42:51.428" v="1116" actId="2696"/>
        <pc:sldMkLst>
          <pc:docMk/>
          <pc:sldMk cId="2321907543" sldId="769"/>
        </pc:sldMkLst>
      </pc:sldChg>
      <pc:sldChg chg="add">
        <pc:chgData name="Sangeeta Sangeeta" userId="0a7c34ad-256e-4e91-9d57-d1394329109a" providerId="ADAL" clId="{90132904-0431-4EDC-9260-F0F87AE0BCA7}" dt="2020-10-26T23:38:20.287" v="305"/>
        <pc:sldMkLst>
          <pc:docMk/>
          <pc:sldMk cId="1256074960" sldId="770"/>
        </pc:sldMkLst>
      </pc:sldChg>
      <pc:sldChg chg="add mod modShow">
        <pc:chgData name="Sangeeta Sangeeta" userId="0a7c34ad-256e-4e91-9d57-d1394329109a" providerId="ADAL" clId="{90132904-0431-4EDC-9260-F0F87AE0BCA7}" dt="2020-10-27T19:42:57.939" v="1118" actId="729"/>
        <pc:sldMkLst>
          <pc:docMk/>
          <pc:sldMk cId="2095294122" sldId="770"/>
        </pc:sldMkLst>
      </pc:sldChg>
      <pc:sldChg chg="add mod modShow">
        <pc:chgData name="Sangeeta Sangeeta" userId="0a7c34ad-256e-4e91-9d57-d1394329109a" providerId="ADAL" clId="{90132904-0431-4EDC-9260-F0F87AE0BCA7}" dt="2020-10-27T19:42:57.939" v="1118" actId="729"/>
        <pc:sldMkLst>
          <pc:docMk/>
          <pc:sldMk cId="1733534778" sldId="771"/>
        </pc:sldMkLst>
      </pc:sldChg>
      <pc:sldChg chg="add">
        <pc:chgData name="Sangeeta Sangeeta" userId="0a7c34ad-256e-4e91-9d57-d1394329109a" providerId="ADAL" clId="{90132904-0431-4EDC-9260-F0F87AE0BCA7}" dt="2020-10-26T23:38:20.287" v="305"/>
        <pc:sldMkLst>
          <pc:docMk/>
          <pc:sldMk cId="4217407085" sldId="771"/>
        </pc:sldMkLst>
      </pc:sldChg>
      <pc:sldChg chg="add del modTransition">
        <pc:chgData name="Sangeeta Sangeeta" userId="0a7c34ad-256e-4e91-9d57-d1394329109a" providerId="ADAL" clId="{90132904-0431-4EDC-9260-F0F87AE0BCA7}" dt="2020-10-27T19:42:51.428" v="1116" actId="2696"/>
        <pc:sldMkLst>
          <pc:docMk/>
          <pc:sldMk cId="1790845111" sldId="772"/>
        </pc:sldMkLst>
      </pc:sldChg>
      <pc:sldChg chg="add mod modShow">
        <pc:chgData name="Sangeeta Sangeeta" userId="0a7c34ad-256e-4e91-9d57-d1394329109a" providerId="ADAL" clId="{90132904-0431-4EDC-9260-F0F87AE0BCA7}" dt="2020-10-27T19:42:57.939" v="1118" actId="729"/>
        <pc:sldMkLst>
          <pc:docMk/>
          <pc:sldMk cId="3741602444" sldId="772"/>
        </pc:sldMkLst>
      </pc:sldChg>
      <pc:sldChg chg="add mod modShow">
        <pc:chgData name="Sangeeta Sangeeta" userId="0a7c34ad-256e-4e91-9d57-d1394329109a" providerId="ADAL" clId="{90132904-0431-4EDC-9260-F0F87AE0BCA7}" dt="2020-10-27T19:42:57.939" v="1118" actId="729"/>
        <pc:sldMkLst>
          <pc:docMk/>
          <pc:sldMk cId="1682976358" sldId="773"/>
        </pc:sldMkLst>
      </pc:sldChg>
      <pc:sldChg chg="add">
        <pc:chgData name="Sangeeta Sangeeta" userId="0a7c34ad-256e-4e91-9d57-d1394329109a" providerId="ADAL" clId="{90132904-0431-4EDC-9260-F0F87AE0BCA7}" dt="2020-10-26T23:38:20.287" v="305"/>
        <pc:sldMkLst>
          <pc:docMk/>
          <pc:sldMk cId="3344699717" sldId="773"/>
        </pc:sldMkLst>
      </pc:sldChg>
      <pc:sldChg chg="add">
        <pc:chgData name="Sangeeta Sangeeta" userId="0a7c34ad-256e-4e91-9d57-d1394329109a" providerId="ADAL" clId="{90132904-0431-4EDC-9260-F0F87AE0BCA7}" dt="2020-10-26T23:38:20.287" v="305"/>
        <pc:sldMkLst>
          <pc:docMk/>
          <pc:sldMk cId="817062493" sldId="774"/>
        </pc:sldMkLst>
      </pc:sldChg>
      <pc:sldChg chg="add mod modShow">
        <pc:chgData name="Sangeeta Sangeeta" userId="0a7c34ad-256e-4e91-9d57-d1394329109a" providerId="ADAL" clId="{90132904-0431-4EDC-9260-F0F87AE0BCA7}" dt="2020-10-27T19:42:57.939" v="1118" actId="729"/>
        <pc:sldMkLst>
          <pc:docMk/>
          <pc:sldMk cId="964771301" sldId="774"/>
        </pc:sldMkLst>
      </pc:sldChg>
      <pc:sldChg chg="add">
        <pc:chgData name="Sangeeta Sangeeta" userId="0a7c34ad-256e-4e91-9d57-d1394329109a" providerId="ADAL" clId="{90132904-0431-4EDC-9260-F0F87AE0BCA7}" dt="2020-10-26T23:38:20.287" v="305"/>
        <pc:sldMkLst>
          <pc:docMk/>
          <pc:sldMk cId="2369796844" sldId="775"/>
        </pc:sldMkLst>
      </pc:sldChg>
      <pc:sldChg chg="add mod modShow">
        <pc:chgData name="Sangeeta Sangeeta" userId="0a7c34ad-256e-4e91-9d57-d1394329109a" providerId="ADAL" clId="{90132904-0431-4EDC-9260-F0F87AE0BCA7}" dt="2020-10-27T19:42:57.939" v="1118" actId="729"/>
        <pc:sldMkLst>
          <pc:docMk/>
          <pc:sldMk cId="3403335398" sldId="775"/>
        </pc:sldMkLst>
      </pc:sldChg>
      <pc:sldChg chg="add mod modShow">
        <pc:chgData name="Sangeeta Sangeeta" userId="0a7c34ad-256e-4e91-9d57-d1394329109a" providerId="ADAL" clId="{90132904-0431-4EDC-9260-F0F87AE0BCA7}" dt="2020-10-27T19:42:57.939" v="1118" actId="729"/>
        <pc:sldMkLst>
          <pc:docMk/>
          <pc:sldMk cId="1125141043" sldId="776"/>
        </pc:sldMkLst>
      </pc:sldChg>
      <pc:sldChg chg="add del modTransition">
        <pc:chgData name="Sangeeta Sangeeta" userId="0a7c34ad-256e-4e91-9d57-d1394329109a" providerId="ADAL" clId="{90132904-0431-4EDC-9260-F0F87AE0BCA7}" dt="2020-10-27T19:42:51.428" v="1116" actId="2696"/>
        <pc:sldMkLst>
          <pc:docMk/>
          <pc:sldMk cId="4257408988" sldId="776"/>
        </pc:sldMkLst>
      </pc:sldChg>
      <pc:sldChg chg="add mod modShow">
        <pc:chgData name="Sangeeta Sangeeta" userId="0a7c34ad-256e-4e91-9d57-d1394329109a" providerId="ADAL" clId="{90132904-0431-4EDC-9260-F0F87AE0BCA7}" dt="2020-10-27T19:42:57.939" v="1118" actId="729"/>
        <pc:sldMkLst>
          <pc:docMk/>
          <pc:sldMk cId="1137393615" sldId="777"/>
        </pc:sldMkLst>
      </pc:sldChg>
      <pc:sldChg chg="add">
        <pc:chgData name="Sangeeta Sangeeta" userId="0a7c34ad-256e-4e91-9d57-d1394329109a" providerId="ADAL" clId="{90132904-0431-4EDC-9260-F0F87AE0BCA7}" dt="2020-10-26T23:38:20.287" v="305"/>
        <pc:sldMkLst>
          <pc:docMk/>
          <pc:sldMk cId="3514651731" sldId="777"/>
        </pc:sldMkLst>
      </pc:sldChg>
      <pc:sldChg chg="add del modTransition">
        <pc:chgData name="Sangeeta Sangeeta" userId="0a7c34ad-256e-4e91-9d57-d1394329109a" providerId="ADAL" clId="{90132904-0431-4EDC-9260-F0F87AE0BCA7}" dt="2020-10-27T19:42:51.428" v="1116" actId="2696"/>
        <pc:sldMkLst>
          <pc:docMk/>
          <pc:sldMk cId="2328399790" sldId="779"/>
        </pc:sldMkLst>
      </pc:sldChg>
      <pc:sldChg chg="add mod modShow">
        <pc:chgData name="Sangeeta Sangeeta" userId="0a7c34ad-256e-4e91-9d57-d1394329109a" providerId="ADAL" clId="{90132904-0431-4EDC-9260-F0F87AE0BCA7}" dt="2020-10-27T19:42:57.939" v="1118" actId="729"/>
        <pc:sldMkLst>
          <pc:docMk/>
          <pc:sldMk cId="3722354932" sldId="779"/>
        </pc:sldMkLst>
      </pc:sldChg>
      <pc:sldChg chg="add mod modShow">
        <pc:chgData name="Sangeeta Sangeeta" userId="0a7c34ad-256e-4e91-9d57-d1394329109a" providerId="ADAL" clId="{90132904-0431-4EDC-9260-F0F87AE0BCA7}" dt="2020-10-27T19:42:57.939" v="1118" actId="729"/>
        <pc:sldMkLst>
          <pc:docMk/>
          <pc:sldMk cId="17574787" sldId="783"/>
        </pc:sldMkLst>
      </pc:sldChg>
      <pc:sldChg chg="add del">
        <pc:chgData name="Sangeeta Sangeeta" userId="0a7c34ad-256e-4e91-9d57-d1394329109a" providerId="ADAL" clId="{90132904-0431-4EDC-9260-F0F87AE0BCA7}" dt="2020-10-27T19:42:51.428" v="1116" actId="2696"/>
        <pc:sldMkLst>
          <pc:docMk/>
          <pc:sldMk cId="2125026657" sldId="783"/>
        </pc:sldMkLst>
      </pc:sldChg>
      <pc:sldChg chg="add">
        <pc:chgData name="Sangeeta Sangeeta" userId="0a7c34ad-256e-4e91-9d57-d1394329109a" providerId="ADAL" clId="{90132904-0431-4EDC-9260-F0F87AE0BCA7}" dt="2020-10-26T23:38:20.287" v="305"/>
        <pc:sldMkLst>
          <pc:docMk/>
          <pc:sldMk cId="1288161477" sldId="785"/>
        </pc:sldMkLst>
      </pc:sldChg>
      <pc:sldChg chg="add mod modShow">
        <pc:chgData name="Sangeeta Sangeeta" userId="0a7c34ad-256e-4e91-9d57-d1394329109a" providerId="ADAL" clId="{90132904-0431-4EDC-9260-F0F87AE0BCA7}" dt="2020-10-27T19:42:57.939" v="1118" actId="729"/>
        <pc:sldMkLst>
          <pc:docMk/>
          <pc:sldMk cId="4191093935" sldId="785"/>
        </pc:sldMkLst>
      </pc:sldChg>
      <pc:sldChg chg="add mod modShow">
        <pc:chgData name="Sangeeta Sangeeta" userId="0a7c34ad-256e-4e91-9d57-d1394329109a" providerId="ADAL" clId="{90132904-0431-4EDC-9260-F0F87AE0BCA7}" dt="2020-10-27T19:42:57.939" v="1118" actId="729"/>
        <pc:sldMkLst>
          <pc:docMk/>
          <pc:sldMk cId="1376596145" sldId="795"/>
        </pc:sldMkLst>
      </pc:sldChg>
      <pc:sldChg chg="add del modTransition">
        <pc:chgData name="Sangeeta Sangeeta" userId="0a7c34ad-256e-4e91-9d57-d1394329109a" providerId="ADAL" clId="{90132904-0431-4EDC-9260-F0F87AE0BCA7}" dt="2020-10-27T19:42:51.428" v="1116" actId="2696"/>
        <pc:sldMkLst>
          <pc:docMk/>
          <pc:sldMk cId="2313878833" sldId="795"/>
        </pc:sldMkLst>
      </pc:sldChg>
      <pc:sldChg chg="add mod modShow">
        <pc:chgData name="Sangeeta Sangeeta" userId="0a7c34ad-256e-4e91-9d57-d1394329109a" providerId="ADAL" clId="{90132904-0431-4EDC-9260-F0F87AE0BCA7}" dt="2020-10-27T19:42:57.939" v="1118" actId="729"/>
        <pc:sldMkLst>
          <pc:docMk/>
          <pc:sldMk cId="3823443039" sldId="796"/>
        </pc:sldMkLst>
      </pc:sldChg>
      <pc:sldChg chg="add">
        <pc:chgData name="Sangeeta Sangeeta" userId="0a7c34ad-256e-4e91-9d57-d1394329109a" providerId="ADAL" clId="{90132904-0431-4EDC-9260-F0F87AE0BCA7}" dt="2020-10-26T23:38:20.287" v="305"/>
        <pc:sldMkLst>
          <pc:docMk/>
          <pc:sldMk cId="3979935786" sldId="796"/>
        </pc:sldMkLst>
      </pc:sldChg>
      <pc:sldChg chg="add del modTransition">
        <pc:chgData name="Sangeeta Sangeeta" userId="0a7c34ad-256e-4e91-9d57-d1394329109a" providerId="ADAL" clId="{90132904-0431-4EDC-9260-F0F87AE0BCA7}" dt="2020-10-26T23:32:42.582" v="216" actId="47"/>
        <pc:sldMkLst>
          <pc:docMk/>
          <pc:sldMk cId="0" sldId="802"/>
        </pc:sldMkLst>
      </pc:sldChg>
      <pc:sldChg chg="add del modTransition">
        <pc:chgData name="Sangeeta Sangeeta" userId="0a7c34ad-256e-4e91-9d57-d1394329109a" providerId="ADAL" clId="{90132904-0431-4EDC-9260-F0F87AE0BCA7}" dt="2020-10-26T23:32:42.582" v="216" actId="47"/>
        <pc:sldMkLst>
          <pc:docMk/>
          <pc:sldMk cId="0" sldId="803"/>
        </pc:sldMkLst>
      </pc:sldChg>
      <pc:sldChg chg="add del modTransition">
        <pc:chgData name="Sangeeta Sangeeta" userId="0a7c34ad-256e-4e91-9d57-d1394329109a" providerId="ADAL" clId="{90132904-0431-4EDC-9260-F0F87AE0BCA7}" dt="2020-10-26T23:32:42.582" v="216" actId="47"/>
        <pc:sldMkLst>
          <pc:docMk/>
          <pc:sldMk cId="0" sldId="804"/>
        </pc:sldMkLst>
      </pc:sldChg>
      <pc:sldChg chg="add del modTransition">
        <pc:chgData name="Sangeeta Sangeeta" userId="0a7c34ad-256e-4e91-9d57-d1394329109a" providerId="ADAL" clId="{90132904-0431-4EDC-9260-F0F87AE0BCA7}" dt="2020-10-26T23:32:42.582" v="216" actId="47"/>
        <pc:sldMkLst>
          <pc:docMk/>
          <pc:sldMk cId="0" sldId="805"/>
        </pc:sldMkLst>
      </pc:sldChg>
      <pc:sldChg chg="add del modTransition">
        <pc:chgData name="Sangeeta Sangeeta" userId="0a7c34ad-256e-4e91-9d57-d1394329109a" providerId="ADAL" clId="{90132904-0431-4EDC-9260-F0F87AE0BCA7}" dt="2020-10-26T23:32:42.582" v="216" actId="47"/>
        <pc:sldMkLst>
          <pc:docMk/>
          <pc:sldMk cId="0" sldId="806"/>
        </pc:sldMkLst>
      </pc:sldChg>
      <pc:sldChg chg="add del modTransition">
        <pc:chgData name="Sangeeta Sangeeta" userId="0a7c34ad-256e-4e91-9d57-d1394329109a" providerId="ADAL" clId="{90132904-0431-4EDC-9260-F0F87AE0BCA7}" dt="2020-10-26T23:32:42.582" v="216" actId="47"/>
        <pc:sldMkLst>
          <pc:docMk/>
          <pc:sldMk cId="0" sldId="809"/>
        </pc:sldMkLst>
      </pc:sldChg>
      <pc:sldChg chg="add del modTransition">
        <pc:chgData name="Sangeeta Sangeeta" userId="0a7c34ad-256e-4e91-9d57-d1394329109a" providerId="ADAL" clId="{90132904-0431-4EDC-9260-F0F87AE0BCA7}" dt="2020-10-26T23:32:42.582" v="216" actId="47"/>
        <pc:sldMkLst>
          <pc:docMk/>
          <pc:sldMk cId="0" sldId="811"/>
        </pc:sldMkLst>
      </pc:sldChg>
      <pc:sldChg chg="add del modTransition">
        <pc:chgData name="Sangeeta Sangeeta" userId="0a7c34ad-256e-4e91-9d57-d1394329109a" providerId="ADAL" clId="{90132904-0431-4EDC-9260-F0F87AE0BCA7}" dt="2020-10-26T23:32:42.582" v="216" actId="47"/>
        <pc:sldMkLst>
          <pc:docMk/>
          <pc:sldMk cId="0" sldId="813"/>
        </pc:sldMkLst>
      </pc:sldChg>
      <pc:sldChg chg="add del modTransition">
        <pc:chgData name="Sangeeta Sangeeta" userId="0a7c34ad-256e-4e91-9d57-d1394329109a" providerId="ADAL" clId="{90132904-0431-4EDC-9260-F0F87AE0BCA7}" dt="2020-10-26T23:32:42.582" v="216" actId="47"/>
        <pc:sldMkLst>
          <pc:docMk/>
          <pc:sldMk cId="0" sldId="814"/>
        </pc:sldMkLst>
      </pc:sldChg>
      <pc:sldChg chg="add del modTransition">
        <pc:chgData name="Sangeeta Sangeeta" userId="0a7c34ad-256e-4e91-9d57-d1394329109a" providerId="ADAL" clId="{90132904-0431-4EDC-9260-F0F87AE0BCA7}" dt="2020-10-26T23:32:42.582" v="216" actId="47"/>
        <pc:sldMkLst>
          <pc:docMk/>
          <pc:sldMk cId="0" sldId="815"/>
        </pc:sldMkLst>
      </pc:sldChg>
      <pc:sldChg chg="add del modTransition">
        <pc:chgData name="Sangeeta Sangeeta" userId="0a7c34ad-256e-4e91-9d57-d1394329109a" providerId="ADAL" clId="{90132904-0431-4EDC-9260-F0F87AE0BCA7}" dt="2020-10-26T23:32:42.582" v="216" actId="47"/>
        <pc:sldMkLst>
          <pc:docMk/>
          <pc:sldMk cId="0" sldId="816"/>
        </pc:sldMkLst>
      </pc:sldChg>
      <pc:sldChg chg="add del modTransition">
        <pc:chgData name="Sangeeta Sangeeta" userId="0a7c34ad-256e-4e91-9d57-d1394329109a" providerId="ADAL" clId="{90132904-0431-4EDC-9260-F0F87AE0BCA7}" dt="2020-10-26T23:32:42.582" v="216" actId="47"/>
        <pc:sldMkLst>
          <pc:docMk/>
          <pc:sldMk cId="0" sldId="818"/>
        </pc:sldMkLst>
      </pc:sldChg>
      <pc:sldChg chg="add del modTransition">
        <pc:chgData name="Sangeeta Sangeeta" userId="0a7c34ad-256e-4e91-9d57-d1394329109a" providerId="ADAL" clId="{90132904-0431-4EDC-9260-F0F87AE0BCA7}" dt="2020-11-06T11:24:25.361" v="2033"/>
        <pc:sldMkLst>
          <pc:docMk/>
          <pc:sldMk cId="0" sldId="819"/>
        </pc:sldMkLst>
      </pc:sldChg>
      <pc:sldChg chg="add del">
        <pc:chgData name="Sangeeta Sangeeta" userId="0a7c34ad-256e-4e91-9d57-d1394329109a" providerId="ADAL" clId="{90132904-0431-4EDC-9260-F0F87AE0BCA7}" dt="2020-11-06T11:24:32.451" v="2035" actId="47"/>
        <pc:sldMkLst>
          <pc:docMk/>
          <pc:sldMk cId="873628453" sldId="820"/>
        </pc:sldMkLst>
      </pc:sldChg>
      <pc:sldChg chg="add">
        <pc:chgData name="Sangeeta Sangeeta" userId="0a7c34ad-256e-4e91-9d57-d1394329109a" providerId="ADAL" clId="{90132904-0431-4EDC-9260-F0F87AE0BCA7}" dt="2020-11-06T11:24:25.361" v="2033"/>
        <pc:sldMkLst>
          <pc:docMk/>
          <pc:sldMk cId="1037394439" sldId="821"/>
        </pc:sldMkLst>
      </pc:sldChg>
      <pc:sldChg chg="add">
        <pc:chgData name="Sangeeta Sangeeta" userId="0a7c34ad-256e-4e91-9d57-d1394329109a" providerId="ADAL" clId="{90132904-0431-4EDC-9260-F0F87AE0BCA7}" dt="2020-11-06T11:24:25.361" v="2033"/>
        <pc:sldMkLst>
          <pc:docMk/>
          <pc:sldMk cId="1092145331" sldId="822"/>
        </pc:sldMkLst>
      </pc:sldChg>
      <pc:sldChg chg="add del">
        <pc:chgData name="Sangeeta Sangeeta" userId="0a7c34ad-256e-4e91-9d57-d1394329109a" providerId="ADAL" clId="{90132904-0431-4EDC-9260-F0F87AE0BCA7}" dt="2020-10-29T12:53:52.898" v="1945" actId="47"/>
        <pc:sldMkLst>
          <pc:docMk/>
          <pc:sldMk cId="657193148" sldId="829"/>
        </pc:sldMkLst>
      </pc:sldChg>
      <pc:sldChg chg="addSp delSp modSp add del mod modClrScheme chgLayout">
        <pc:chgData name="Sangeeta Sangeeta" userId="0a7c34ad-256e-4e91-9d57-d1394329109a" providerId="ADAL" clId="{90132904-0431-4EDC-9260-F0F87AE0BCA7}" dt="2020-10-27T20:16:55.274" v="1830" actId="2696"/>
        <pc:sldMkLst>
          <pc:docMk/>
          <pc:sldMk cId="2696228987" sldId="829"/>
        </pc:sldMkLst>
        <pc:spChg chg="add del mod">
          <ac:chgData name="Sangeeta Sangeeta" userId="0a7c34ad-256e-4e91-9d57-d1394329109a" providerId="ADAL" clId="{90132904-0431-4EDC-9260-F0F87AE0BCA7}" dt="2020-10-26T23:32:58.376" v="217"/>
          <ac:spMkLst>
            <pc:docMk/>
            <pc:sldMk cId="2696228987" sldId="829"/>
            <ac:spMk id="2" creationId="{B9BFF5B4-43F3-453D-8F84-DE84E28F88FD}"/>
          </ac:spMkLst>
        </pc:spChg>
        <pc:spChg chg="add del mod">
          <ac:chgData name="Sangeeta Sangeeta" userId="0a7c34ad-256e-4e91-9d57-d1394329109a" providerId="ADAL" clId="{90132904-0431-4EDC-9260-F0F87AE0BCA7}" dt="2020-10-26T23:32:58.376" v="217"/>
          <ac:spMkLst>
            <pc:docMk/>
            <pc:sldMk cId="2696228987" sldId="829"/>
            <ac:spMk id="3" creationId="{2202AC5A-4163-423F-AFF6-0C58F968D712}"/>
          </ac:spMkLst>
        </pc:spChg>
        <pc:spChg chg="add del mod">
          <ac:chgData name="Sangeeta Sangeeta" userId="0a7c34ad-256e-4e91-9d57-d1394329109a" providerId="ADAL" clId="{90132904-0431-4EDC-9260-F0F87AE0BCA7}" dt="2020-10-26T23:32:58.376" v="217"/>
          <ac:spMkLst>
            <pc:docMk/>
            <pc:sldMk cId="2696228987" sldId="829"/>
            <ac:spMk id="4" creationId="{9285236A-9F92-4800-9206-E53A25E0342E}"/>
          </ac:spMkLst>
        </pc:spChg>
        <pc:spChg chg="add del mod">
          <ac:chgData name="Sangeeta Sangeeta" userId="0a7c34ad-256e-4e91-9d57-d1394329109a" providerId="ADAL" clId="{90132904-0431-4EDC-9260-F0F87AE0BCA7}" dt="2020-10-26T23:32:58.376" v="217"/>
          <ac:spMkLst>
            <pc:docMk/>
            <pc:sldMk cId="2696228987" sldId="829"/>
            <ac:spMk id="5" creationId="{7BD62589-AB17-4AB4-9129-DAC3FA28189B}"/>
          </ac:spMkLst>
        </pc:spChg>
        <pc:spChg chg="add del mod">
          <ac:chgData name="Sangeeta Sangeeta" userId="0a7c34ad-256e-4e91-9d57-d1394329109a" providerId="ADAL" clId="{90132904-0431-4EDC-9260-F0F87AE0BCA7}" dt="2020-10-26T23:32:58.376" v="217"/>
          <ac:spMkLst>
            <pc:docMk/>
            <pc:sldMk cId="2696228987" sldId="829"/>
            <ac:spMk id="6" creationId="{ED8DE246-6766-4219-A110-4829BEC15D55}"/>
          </ac:spMkLst>
        </pc:spChg>
        <pc:spChg chg="mod ord">
          <ac:chgData name="Sangeeta Sangeeta" userId="0a7c34ad-256e-4e91-9d57-d1394329109a" providerId="ADAL" clId="{90132904-0431-4EDC-9260-F0F87AE0BCA7}" dt="2020-10-26T23:33:11.003" v="218" actId="700"/>
          <ac:spMkLst>
            <pc:docMk/>
            <pc:sldMk cId="2696228987" sldId="829"/>
            <ac:spMk id="6146" creationId="{FB49F8C8-6C26-4124-97F0-D37E5BA73CCE}"/>
          </ac:spMkLst>
        </pc:spChg>
        <pc:spChg chg="mod ord">
          <ac:chgData name="Sangeeta Sangeeta" userId="0a7c34ad-256e-4e91-9d57-d1394329109a" providerId="ADAL" clId="{90132904-0431-4EDC-9260-F0F87AE0BCA7}" dt="2020-10-26T23:33:11.003" v="218" actId="700"/>
          <ac:spMkLst>
            <pc:docMk/>
            <pc:sldMk cId="2696228987" sldId="829"/>
            <ac:spMk id="6147" creationId="{FF52439C-4EEB-4BAA-8205-B703251E2ADD}"/>
          </ac:spMkLst>
        </pc:spChg>
        <pc:spChg chg="mod ord">
          <ac:chgData name="Sangeeta Sangeeta" userId="0a7c34ad-256e-4e91-9d57-d1394329109a" providerId="ADAL" clId="{90132904-0431-4EDC-9260-F0F87AE0BCA7}" dt="2020-10-26T23:33:11.003" v="218" actId="700"/>
          <ac:spMkLst>
            <pc:docMk/>
            <pc:sldMk cId="2696228987" sldId="829"/>
            <ac:spMk id="6148" creationId="{D2367CBA-3F1C-4DE4-92CE-10154658CDB7}"/>
          </ac:spMkLst>
        </pc:spChg>
        <pc:graphicFrameChg chg="mod ord">
          <ac:chgData name="Sangeeta Sangeeta" userId="0a7c34ad-256e-4e91-9d57-d1394329109a" providerId="ADAL" clId="{90132904-0431-4EDC-9260-F0F87AE0BCA7}" dt="2020-10-26T23:33:11.003" v="218" actId="700"/>
          <ac:graphicFrameMkLst>
            <pc:docMk/>
            <pc:sldMk cId="2696228987" sldId="829"/>
            <ac:graphicFrameMk id="6149" creationId="{4D0F6B8E-A6F0-4370-80A5-71B61A642247}"/>
          </ac:graphicFrameMkLst>
        </pc:graphicFrameChg>
        <pc:graphicFrameChg chg="mod ord">
          <ac:chgData name="Sangeeta Sangeeta" userId="0a7c34ad-256e-4e91-9d57-d1394329109a" providerId="ADAL" clId="{90132904-0431-4EDC-9260-F0F87AE0BCA7}" dt="2020-10-26T23:33:11.003" v="218" actId="700"/>
          <ac:graphicFrameMkLst>
            <pc:docMk/>
            <pc:sldMk cId="2696228987" sldId="829"/>
            <ac:graphicFrameMk id="6150" creationId="{C2717A57-FEF4-4340-995F-573644A5C945}"/>
          </ac:graphicFrameMkLst>
        </pc:graphicFrameChg>
      </pc:sldChg>
      <pc:sldChg chg="add mod modShow">
        <pc:chgData name="Sangeeta Sangeeta" userId="0a7c34ad-256e-4e91-9d57-d1394329109a" providerId="ADAL" clId="{90132904-0431-4EDC-9260-F0F87AE0BCA7}" dt="2020-10-27T19:42:57.939" v="1118" actId="729"/>
        <pc:sldMkLst>
          <pc:docMk/>
          <pc:sldMk cId="2198535465" sldId="830"/>
        </pc:sldMkLst>
      </pc:sldChg>
      <pc:sldChg chg="add">
        <pc:chgData name="Sangeeta Sangeeta" userId="0a7c34ad-256e-4e91-9d57-d1394329109a" providerId="ADAL" clId="{90132904-0431-4EDC-9260-F0F87AE0BCA7}" dt="2020-10-26T23:38:51.094" v="307"/>
        <pc:sldMkLst>
          <pc:docMk/>
          <pc:sldMk cId="3273704304" sldId="830"/>
        </pc:sldMkLst>
      </pc:sldChg>
      <pc:sldChg chg="add del modTransition">
        <pc:chgData name="Sangeeta Sangeeta" userId="0a7c34ad-256e-4e91-9d57-d1394329109a" providerId="ADAL" clId="{90132904-0431-4EDC-9260-F0F87AE0BCA7}" dt="2020-10-26T23:32:42.582" v="216" actId="47"/>
        <pc:sldMkLst>
          <pc:docMk/>
          <pc:sldMk cId="0" sldId="837"/>
        </pc:sldMkLst>
      </pc:sldChg>
      <pc:sldChg chg="add del">
        <pc:chgData name="Sangeeta Sangeeta" userId="0a7c34ad-256e-4e91-9d57-d1394329109a" providerId="ADAL" clId="{90132904-0431-4EDC-9260-F0F87AE0BCA7}" dt="2020-10-26T23:32:42.582" v="216" actId="47"/>
        <pc:sldMkLst>
          <pc:docMk/>
          <pc:sldMk cId="0" sldId="840"/>
        </pc:sldMkLst>
      </pc:sldChg>
      <pc:sldChg chg="add del modTransition">
        <pc:chgData name="Sangeeta Sangeeta" userId="0a7c34ad-256e-4e91-9d57-d1394329109a" providerId="ADAL" clId="{90132904-0431-4EDC-9260-F0F87AE0BCA7}" dt="2020-10-26T23:32:42.582" v="216" actId="47"/>
        <pc:sldMkLst>
          <pc:docMk/>
          <pc:sldMk cId="0" sldId="844"/>
        </pc:sldMkLst>
      </pc:sldChg>
      <pc:sldChg chg="add del modTransition">
        <pc:chgData name="Sangeeta Sangeeta" userId="0a7c34ad-256e-4e91-9d57-d1394329109a" providerId="ADAL" clId="{90132904-0431-4EDC-9260-F0F87AE0BCA7}" dt="2020-10-26T23:32:42.582" v="216" actId="47"/>
        <pc:sldMkLst>
          <pc:docMk/>
          <pc:sldMk cId="0" sldId="861"/>
        </pc:sldMkLst>
      </pc:sldChg>
      <pc:sldChg chg="add del modTransition">
        <pc:chgData name="Sangeeta Sangeeta" userId="0a7c34ad-256e-4e91-9d57-d1394329109a" providerId="ADAL" clId="{90132904-0431-4EDC-9260-F0F87AE0BCA7}" dt="2020-10-26T23:32:42.582" v="216" actId="47"/>
        <pc:sldMkLst>
          <pc:docMk/>
          <pc:sldMk cId="0" sldId="864"/>
        </pc:sldMkLst>
      </pc:sldChg>
      <pc:sldChg chg="add del modTransition">
        <pc:chgData name="Sangeeta Sangeeta" userId="0a7c34ad-256e-4e91-9d57-d1394329109a" providerId="ADAL" clId="{90132904-0431-4EDC-9260-F0F87AE0BCA7}" dt="2020-10-26T23:32:42.582" v="216" actId="47"/>
        <pc:sldMkLst>
          <pc:docMk/>
          <pc:sldMk cId="0" sldId="873"/>
        </pc:sldMkLst>
      </pc:sldChg>
      <pc:sldChg chg="add del modTransition">
        <pc:chgData name="Sangeeta Sangeeta" userId="0a7c34ad-256e-4e91-9d57-d1394329109a" providerId="ADAL" clId="{90132904-0431-4EDC-9260-F0F87AE0BCA7}" dt="2020-10-26T23:32:42.582" v="216" actId="47"/>
        <pc:sldMkLst>
          <pc:docMk/>
          <pc:sldMk cId="0" sldId="874"/>
        </pc:sldMkLst>
      </pc:sldChg>
      <pc:sldChg chg="add del modTransition">
        <pc:chgData name="Sangeeta Sangeeta" userId="0a7c34ad-256e-4e91-9d57-d1394329109a" providerId="ADAL" clId="{90132904-0431-4EDC-9260-F0F87AE0BCA7}" dt="2020-10-26T23:32:42.582" v="216" actId="47"/>
        <pc:sldMkLst>
          <pc:docMk/>
          <pc:sldMk cId="0" sldId="897"/>
        </pc:sldMkLst>
      </pc:sldChg>
      <pc:sldChg chg="add del modTransition">
        <pc:chgData name="Sangeeta Sangeeta" userId="0a7c34ad-256e-4e91-9d57-d1394329109a" providerId="ADAL" clId="{90132904-0431-4EDC-9260-F0F87AE0BCA7}" dt="2020-10-26T23:32:42.582" v="216" actId="47"/>
        <pc:sldMkLst>
          <pc:docMk/>
          <pc:sldMk cId="0" sldId="953"/>
        </pc:sldMkLst>
      </pc:sldChg>
      <pc:sldChg chg="add del modTransition">
        <pc:chgData name="Sangeeta Sangeeta" userId="0a7c34ad-256e-4e91-9d57-d1394329109a" providerId="ADAL" clId="{90132904-0431-4EDC-9260-F0F87AE0BCA7}" dt="2020-10-26T23:32:42.582" v="216" actId="47"/>
        <pc:sldMkLst>
          <pc:docMk/>
          <pc:sldMk cId="0" sldId="954"/>
        </pc:sldMkLst>
      </pc:sldChg>
      <pc:sldChg chg="add del modTransition">
        <pc:chgData name="Sangeeta Sangeeta" userId="0a7c34ad-256e-4e91-9d57-d1394329109a" providerId="ADAL" clId="{90132904-0431-4EDC-9260-F0F87AE0BCA7}" dt="2020-10-26T23:32:42.582" v="216" actId="47"/>
        <pc:sldMkLst>
          <pc:docMk/>
          <pc:sldMk cId="0" sldId="955"/>
        </pc:sldMkLst>
      </pc:sldChg>
      <pc:sldChg chg="add del">
        <pc:chgData name="Sangeeta Sangeeta" userId="0a7c34ad-256e-4e91-9d57-d1394329109a" providerId="ADAL" clId="{90132904-0431-4EDC-9260-F0F87AE0BCA7}" dt="2020-10-26T23:32:42.582" v="216" actId="47"/>
        <pc:sldMkLst>
          <pc:docMk/>
          <pc:sldMk cId="0" sldId="973"/>
        </pc:sldMkLst>
      </pc:sldChg>
      <pc:sldChg chg="add del modTransition">
        <pc:chgData name="Sangeeta Sangeeta" userId="0a7c34ad-256e-4e91-9d57-d1394329109a" providerId="ADAL" clId="{90132904-0431-4EDC-9260-F0F87AE0BCA7}" dt="2020-10-26T23:33:30.681" v="219" actId="47"/>
        <pc:sldMkLst>
          <pc:docMk/>
          <pc:sldMk cId="0" sldId="1015"/>
        </pc:sldMkLst>
      </pc:sldChg>
      <pc:sldChg chg="add del modTransition">
        <pc:chgData name="Sangeeta Sangeeta" userId="0a7c34ad-256e-4e91-9d57-d1394329109a" providerId="ADAL" clId="{90132904-0431-4EDC-9260-F0F87AE0BCA7}" dt="2020-10-27T19:42:51.428" v="1116" actId="2696"/>
        <pc:sldMkLst>
          <pc:docMk/>
          <pc:sldMk cId="2936728379" sldId="1016"/>
        </pc:sldMkLst>
      </pc:sldChg>
      <pc:sldChg chg="add mod modShow">
        <pc:chgData name="Sangeeta Sangeeta" userId="0a7c34ad-256e-4e91-9d57-d1394329109a" providerId="ADAL" clId="{90132904-0431-4EDC-9260-F0F87AE0BCA7}" dt="2020-10-27T19:42:57.939" v="1118" actId="729"/>
        <pc:sldMkLst>
          <pc:docMk/>
          <pc:sldMk cId="3564378770" sldId="1016"/>
        </pc:sldMkLst>
      </pc:sldChg>
      <pc:sldChg chg="add del modTransition">
        <pc:chgData name="Sangeeta Sangeeta" userId="0a7c34ad-256e-4e91-9d57-d1394329109a" providerId="ADAL" clId="{90132904-0431-4EDC-9260-F0F87AE0BCA7}" dt="2020-10-26T23:32:42.582" v="216" actId="47"/>
        <pc:sldMkLst>
          <pc:docMk/>
          <pc:sldMk cId="0" sldId="1017"/>
        </pc:sldMkLst>
      </pc:sldChg>
      <pc:sldChg chg="add del modTransition">
        <pc:chgData name="Sangeeta Sangeeta" userId="0a7c34ad-256e-4e91-9d57-d1394329109a" providerId="ADAL" clId="{90132904-0431-4EDC-9260-F0F87AE0BCA7}" dt="2020-10-26T23:32:42.582" v="216" actId="47"/>
        <pc:sldMkLst>
          <pc:docMk/>
          <pc:sldMk cId="0" sldId="1018"/>
        </pc:sldMkLst>
      </pc:sldChg>
      <pc:sldChg chg="add del modTransition">
        <pc:chgData name="Sangeeta Sangeeta" userId="0a7c34ad-256e-4e91-9d57-d1394329109a" providerId="ADAL" clId="{90132904-0431-4EDC-9260-F0F87AE0BCA7}" dt="2020-10-26T23:32:42.582" v="216" actId="47"/>
        <pc:sldMkLst>
          <pc:docMk/>
          <pc:sldMk cId="0" sldId="1019"/>
        </pc:sldMkLst>
      </pc:sldChg>
      <pc:sldChg chg="add modTransition">
        <pc:chgData name="Sangeeta Sangeeta" userId="0a7c34ad-256e-4e91-9d57-d1394329109a" providerId="ADAL" clId="{90132904-0431-4EDC-9260-F0F87AE0BCA7}" dt="2020-10-26T23:28:43.318" v="202"/>
        <pc:sldMkLst>
          <pc:docMk/>
          <pc:sldMk cId="0" sldId="1020"/>
        </pc:sldMkLst>
      </pc:sldChg>
      <pc:sldChg chg="addSp delSp modSp add del mod modTransition">
        <pc:chgData name="Sangeeta Sangeeta" userId="0a7c34ad-256e-4e91-9d57-d1394329109a" providerId="ADAL" clId="{90132904-0431-4EDC-9260-F0F87AE0BCA7}" dt="2020-10-29T11:58:37.369" v="1859" actId="113"/>
        <pc:sldMkLst>
          <pc:docMk/>
          <pc:sldMk cId="2363976874" sldId="1021"/>
        </pc:sldMkLst>
        <pc:spChg chg="add del mod">
          <ac:chgData name="Sangeeta Sangeeta" userId="0a7c34ad-256e-4e91-9d57-d1394329109a" providerId="ADAL" clId="{90132904-0431-4EDC-9260-F0F87AE0BCA7}" dt="2020-10-29T11:39:52.527" v="1836"/>
          <ac:spMkLst>
            <pc:docMk/>
            <pc:sldMk cId="2363976874" sldId="1021"/>
            <ac:spMk id="2" creationId="{10B6B802-832E-4D6C-B884-205463A3995A}"/>
          </ac:spMkLst>
        </pc:spChg>
        <pc:spChg chg="add del mod">
          <ac:chgData name="Sangeeta Sangeeta" userId="0a7c34ad-256e-4e91-9d57-d1394329109a" providerId="ADAL" clId="{90132904-0431-4EDC-9260-F0F87AE0BCA7}" dt="2020-10-29T11:39:52.527" v="1836"/>
          <ac:spMkLst>
            <pc:docMk/>
            <pc:sldMk cId="2363976874" sldId="1021"/>
            <ac:spMk id="3" creationId="{A65637D2-8E4E-4AA9-9F3E-10A1AEE636D4}"/>
          </ac:spMkLst>
        </pc:spChg>
        <pc:spChg chg="add del mod">
          <ac:chgData name="Sangeeta Sangeeta" userId="0a7c34ad-256e-4e91-9d57-d1394329109a" providerId="ADAL" clId="{90132904-0431-4EDC-9260-F0F87AE0BCA7}" dt="2020-10-29T11:39:52.527" v="1836"/>
          <ac:spMkLst>
            <pc:docMk/>
            <pc:sldMk cId="2363976874" sldId="1021"/>
            <ac:spMk id="4" creationId="{AE1EEA0C-F4ED-4953-BE8A-FD32A36A42C8}"/>
          </ac:spMkLst>
        </pc:spChg>
        <pc:spChg chg="mod">
          <ac:chgData name="Sangeeta Sangeeta" userId="0a7c34ad-256e-4e91-9d57-d1394329109a" providerId="ADAL" clId="{90132904-0431-4EDC-9260-F0F87AE0BCA7}" dt="2020-10-29T11:39:52.527" v="1836"/>
          <ac:spMkLst>
            <pc:docMk/>
            <pc:sldMk cId="2363976874" sldId="1021"/>
            <ac:spMk id="10242" creationId="{DDB27F19-AAC5-406B-9656-D408ABA69AB9}"/>
          </ac:spMkLst>
        </pc:spChg>
        <pc:spChg chg="mod">
          <ac:chgData name="Sangeeta Sangeeta" userId="0a7c34ad-256e-4e91-9d57-d1394329109a" providerId="ADAL" clId="{90132904-0431-4EDC-9260-F0F87AE0BCA7}" dt="2020-10-29T11:39:52.527" v="1836"/>
          <ac:spMkLst>
            <pc:docMk/>
            <pc:sldMk cId="2363976874" sldId="1021"/>
            <ac:spMk id="10243" creationId="{81CBF06D-58A6-4B2B-87E9-59E59D8A8238}"/>
          </ac:spMkLst>
        </pc:spChg>
        <pc:spChg chg="mod">
          <ac:chgData name="Sangeeta Sangeeta" userId="0a7c34ad-256e-4e91-9d57-d1394329109a" providerId="ADAL" clId="{90132904-0431-4EDC-9260-F0F87AE0BCA7}" dt="2020-10-29T11:58:37.369" v="1859" actId="113"/>
          <ac:spMkLst>
            <pc:docMk/>
            <pc:sldMk cId="2363976874" sldId="1021"/>
            <ac:spMk id="10244" creationId="{906E0B9A-76A3-44DB-8731-7E95067A977E}"/>
          </ac:spMkLst>
        </pc:spChg>
      </pc:sldChg>
      <pc:sldChg chg="add">
        <pc:chgData name="Sangeeta Sangeeta" userId="0a7c34ad-256e-4e91-9d57-d1394329109a" providerId="ADAL" clId="{90132904-0431-4EDC-9260-F0F87AE0BCA7}" dt="2020-10-27T20:17:13.001" v="1833"/>
        <pc:sldMkLst>
          <pc:docMk/>
          <pc:sldMk cId="3385504681" sldId="1023"/>
        </pc:sldMkLst>
        <pc:spChg chg="add del mod">
          <ac:chgData name="Sangeeta Sangeeta" userId="0a7c34ad-256e-4e91-9d57-d1394329109a" providerId="ADAL" clId="{90132904-0431-4EDC-9260-F0F87AE0BCA7}" dt="2020-10-26T23:45:06.196" v="554"/>
          <ac:spMkLst>
            <pc:docMk/>
            <pc:sldMk cId="3385504681" sldId="1023"/>
            <ac:spMk id="2" creationId="{6F0A033C-74BB-4070-92C1-09C53E4DC550}"/>
          </ac:spMkLst>
        </pc:spChg>
        <pc:spChg chg="add del mod">
          <ac:chgData name="Sangeeta Sangeeta" userId="0a7c34ad-256e-4e91-9d57-d1394329109a" providerId="ADAL" clId="{90132904-0431-4EDC-9260-F0F87AE0BCA7}" dt="2020-10-26T23:45:06.196" v="554"/>
          <ac:spMkLst>
            <pc:docMk/>
            <pc:sldMk cId="3385504681" sldId="1023"/>
            <ac:spMk id="3" creationId="{D12416CA-46ED-4F18-B2AD-269B09ACE9FB}"/>
          </ac:spMkLst>
        </pc:spChg>
        <pc:spChg chg="add del mod">
          <ac:chgData name="Sangeeta Sangeeta" userId="0a7c34ad-256e-4e91-9d57-d1394329109a" providerId="ADAL" clId="{90132904-0431-4EDC-9260-F0F87AE0BCA7}" dt="2020-10-26T23:45:06.196" v="554"/>
          <ac:spMkLst>
            <pc:docMk/>
            <pc:sldMk cId="3385504681" sldId="1023"/>
            <ac:spMk id="4" creationId="{7801AAF6-4627-49E2-9894-4567B3600297}"/>
          </ac:spMkLst>
        </pc:spChg>
        <pc:spChg chg="mod">
          <ac:chgData name="Sangeeta Sangeeta" userId="0a7c34ad-256e-4e91-9d57-d1394329109a" providerId="ADAL" clId="{90132904-0431-4EDC-9260-F0F87AE0BCA7}" dt="2020-10-26T23:45:06.196" v="554"/>
          <ac:spMkLst>
            <pc:docMk/>
            <pc:sldMk cId="3385504681" sldId="1023"/>
            <ac:spMk id="9218" creationId="{DF8D8239-DA3D-4080-B7AB-A8E7BA9251D9}"/>
          </ac:spMkLst>
        </pc:spChg>
        <pc:spChg chg="mod">
          <ac:chgData name="Sangeeta Sangeeta" userId="0a7c34ad-256e-4e91-9d57-d1394329109a" providerId="ADAL" clId="{90132904-0431-4EDC-9260-F0F87AE0BCA7}" dt="2020-10-26T23:45:06.196" v="554"/>
          <ac:spMkLst>
            <pc:docMk/>
            <pc:sldMk cId="3385504681" sldId="1023"/>
            <ac:spMk id="9219" creationId="{CDEC7C22-8B67-4CD3-AC71-B39DF3209C5D}"/>
          </ac:spMkLst>
        </pc:spChg>
        <pc:spChg chg="mod">
          <ac:chgData name="Sangeeta Sangeeta" userId="0a7c34ad-256e-4e91-9d57-d1394329109a" providerId="ADAL" clId="{90132904-0431-4EDC-9260-F0F87AE0BCA7}" dt="2020-10-29T11:39:47.767" v="1835" actId="255"/>
          <ac:spMkLst>
            <pc:docMk/>
            <pc:sldMk cId="3385504681" sldId="1023"/>
            <ac:spMk id="9220" creationId="{A81BD391-3FB2-4027-9302-BB691898C536}"/>
          </ac:spMkLst>
        </pc:spChg>
      </pc:sldChg>
      <pc:sldChg chg="addSp delSp modSp add del mod modTransition">
        <pc:chgData name="Sangeeta Sangeeta" userId="0a7c34ad-256e-4e91-9d57-d1394329109a" providerId="ADAL" clId="{90132904-0431-4EDC-9260-F0F87AE0BCA7}" dt="2020-10-29T12:02:42.588" v="1875" actId="113"/>
        <pc:sldMkLst>
          <pc:docMk/>
          <pc:sldMk cId="3256391787" sldId="1024"/>
        </pc:sldMkLst>
        <pc:spChg chg="add del mod">
          <ac:chgData name="Sangeeta Sangeeta" userId="0a7c34ad-256e-4e91-9d57-d1394329109a" providerId="ADAL" clId="{90132904-0431-4EDC-9260-F0F87AE0BCA7}" dt="2020-10-29T11:40:10.495" v="1837"/>
          <ac:spMkLst>
            <pc:docMk/>
            <pc:sldMk cId="3256391787" sldId="1024"/>
            <ac:spMk id="2" creationId="{FA39C919-467B-419B-A907-508A7D7BE5FD}"/>
          </ac:spMkLst>
        </pc:spChg>
        <pc:spChg chg="add del mod">
          <ac:chgData name="Sangeeta Sangeeta" userId="0a7c34ad-256e-4e91-9d57-d1394329109a" providerId="ADAL" clId="{90132904-0431-4EDC-9260-F0F87AE0BCA7}" dt="2020-10-29T11:40:10.495" v="1837"/>
          <ac:spMkLst>
            <pc:docMk/>
            <pc:sldMk cId="3256391787" sldId="1024"/>
            <ac:spMk id="3" creationId="{F5A8FA1E-19BB-4B71-82B3-7F0BD9E280F5}"/>
          </ac:spMkLst>
        </pc:spChg>
        <pc:spChg chg="add del mod">
          <ac:chgData name="Sangeeta Sangeeta" userId="0a7c34ad-256e-4e91-9d57-d1394329109a" providerId="ADAL" clId="{90132904-0431-4EDC-9260-F0F87AE0BCA7}" dt="2020-10-29T11:40:10.495" v="1837"/>
          <ac:spMkLst>
            <pc:docMk/>
            <pc:sldMk cId="3256391787" sldId="1024"/>
            <ac:spMk id="4" creationId="{9C8ED5D5-F649-4477-814A-4174686E6F9C}"/>
          </ac:spMkLst>
        </pc:spChg>
        <pc:spChg chg="mod">
          <ac:chgData name="Sangeeta Sangeeta" userId="0a7c34ad-256e-4e91-9d57-d1394329109a" providerId="ADAL" clId="{90132904-0431-4EDC-9260-F0F87AE0BCA7}" dt="2020-10-29T11:40:10.495" v="1837"/>
          <ac:spMkLst>
            <pc:docMk/>
            <pc:sldMk cId="3256391787" sldId="1024"/>
            <ac:spMk id="11266" creationId="{E44F7607-74F5-4DFC-AA4E-FC301267F448}"/>
          </ac:spMkLst>
        </pc:spChg>
        <pc:spChg chg="mod">
          <ac:chgData name="Sangeeta Sangeeta" userId="0a7c34ad-256e-4e91-9d57-d1394329109a" providerId="ADAL" clId="{90132904-0431-4EDC-9260-F0F87AE0BCA7}" dt="2020-10-29T11:40:10.495" v="1837"/>
          <ac:spMkLst>
            <pc:docMk/>
            <pc:sldMk cId="3256391787" sldId="1024"/>
            <ac:spMk id="11267" creationId="{82038E95-1F3A-434E-BA9C-C10F8AF19E4D}"/>
          </ac:spMkLst>
        </pc:spChg>
        <pc:spChg chg="mod">
          <ac:chgData name="Sangeeta Sangeeta" userId="0a7c34ad-256e-4e91-9d57-d1394329109a" providerId="ADAL" clId="{90132904-0431-4EDC-9260-F0F87AE0BCA7}" dt="2020-10-29T12:02:42.588" v="1875" actId="113"/>
          <ac:spMkLst>
            <pc:docMk/>
            <pc:sldMk cId="3256391787" sldId="1024"/>
            <ac:spMk id="11268" creationId="{8AC9A301-EC3F-417C-A637-88A884C81D81}"/>
          </ac:spMkLst>
        </pc:spChg>
      </pc:sldChg>
      <pc:sldChg chg="add">
        <pc:chgData name="Sangeeta Sangeeta" userId="0a7c34ad-256e-4e91-9d57-d1394329109a" providerId="ADAL" clId="{90132904-0431-4EDC-9260-F0F87AE0BCA7}" dt="2020-10-27T20:17:13.001" v="1833"/>
        <pc:sldMkLst>
          <pc:docMk/>
          <pc:sldMk cId="3372515586" sldId="1025"/>
        </pc:sldMkLst>
        <pc:spChg chg="add del mod">
          <ac:chgData name="Sangeeta Sangeeta" userId="0a7c34ad-256e-4e91-9d57-d1394329109a" providerId="ADAL" clId="{90132904-0431-4EDC-9260-F0F87AE0BCA7}" dt="2020-10-29T11:40:13.172" v="1838"/>
          <ac:spMkLst>
            <pc:docMk/>
            <pc:sldMk cId="3372515586" sldId="1025"/>
            <ac:spMk id="2" creationId="{A566EC18-C2F9-4755-9E04-679C98C93B0E}"/>
          </ac:spMkLst>
        </pc:spChg>
        <pc:spChg chg="add del mod">
          <ac:chgData name="Sangeeta Sangeeta" userId="0a7c34ad-256e-4e91-9d57-d1394329109a" providerId="ADAL" clId="{90132904-0431-4EDC-9260-F0F87AE0BCA7}" dt="2020-10-29T11:40:13.172" v="1838"/>
          <ac:spMkLst>
            <pc:docMk/>
            <pc:sldMk cId="3372515586" sldId="1025"/>
            <ac:spMk id="3" creationId="{DC4434B9-4906-4F77-B656-D0A31ABA461A}"/>
          </ac:spMkLst>
        </pc:spChg>
        <pc:spChg chg="add del mod">
          <ac:chgData name="Sangeeta Sangeeta" userId="0a7c34ad-256e-4e91-9d57-d1394329109a" providerId="ADAL" clId="{90132904-0431-4EDC-9260-F0F87AE0BCA7}" dt="2020-10-29T11:40:13.172" v="1838"/>
          <ac:spMkLst>
            <pc:docMk/>
            <pc:sldMk cId="3372515586" sldId="1025"/>
            <ac:spMk id="4" creationId="{653EA66E-4FC4-42BE-8A25-63DD21D26930}"/>
          </ac:spMkLst>
        </pc:spChg>
        <pc:spChg chg="mod">
          <ac:chgData name="Sangeeta Sangeeta" userId="0a7c34ad-256e-4e91-9d57-d1394329109a" providerId="ADAL" clId="{90132904-0431-4EDC-9260-F0F87AE0BCA7}" dt="2020-10-29T11:40:13.172" v="1838"/>
          <ac:spMkLst>
            <pc:docMk/>
            <pc:sldMk cId="3372515586" sldId="1025"/>
            <ac:spMk id="12290" creationId="{490CAB0D-4C38-47B0-AD55-0D8E22192EFE}"/>
          </ac:spMkLst>
        </pc:spChg>
        <pc:spChg chg="mod">
          <ac:chgData name="Sangeeta Sangeeta" userId="0a7c34ad-256e-4e91-9d57-d1394329109a" providerId="ADAL" clId="{90132904-0431-4EDC-9260-F0F87AE0BCA7}" dt="2020-10-29T11:40:13.172" v="1838"/>
          <ac:spMkLst>
            <pc:docMk/>
            <pc:sldMk cId="3372515586" sldId="1025"/>
            <ac:spMk id="12291" creationId="{92A333CE-AE04-4261-8F6C-C4422FEC129B}"/>
          </ac:spMkLst>
        </pc:spChg>
        <pc:spChg chg="mod">
          <ac:chgData name="Sangeeta Sangeeta" userId="0a7c34ad-256e-4e91-9d57-d1394329109a" providerId="ADAL" clId="{90132904-0431-4EDC-9260-F0F87AE0BCA7}" dt="2020-10-29T12:04:14.239" v="1877" actId="113"/>
          <ac:spMkLst>
            <pc:docMk/>
            <pc:sldMk cId="3372515586" sldId="1025"/>
            <ac:spMk id="12292" creationId="{E9426944-BD07-450B-8F7E-B37F7CFDD729}"/>
          </ac:spMkLst>
        </pc:spChg>
      </pc:sldChg>
      <pc:sldChg chg="add">
        <pc:chgData name="Sangeeta Sangeeta" userId="0a7c34ad-256e-4e91-9d57-d1394329109a" providerId="ADAL" clId="{90132904-0431-4EDC-9260-F0F87AE0BCA7}" dt="2020-11-01T21:59:34.948" v="1971"/>
        <pc:sldMkLst>
          <pc:docMk/>
          <pc:sldMk cId="1999946740" sldId="1026"/>
        </pc:sldMkLst>
      </pc:sldChg>
      <pc:sldChg chg="addSp delSp modSp new del mod modClrScheme chgLayout">
        <pc:chgData name="Sangeeta Sangeeta" userId="0a7c34ad-256e-4e91-9d57-d1394329109a" providerId="ADAL" clId="{90132904-0431-4EDC-9260-F0F87AE0BCA7}" dt="2020-11-01T21:59:20.920" v="1969" actId="2696"/>
        <pc:sldMkLst>
          <pc:docMk/>
          <pc:sldMk cId="2838727092" sldId="1026"/>
        </pc:sldMkLst>
        <pc:spChg chg="del mod ord">
          <ac:chgData name="Sangeeta Sangeeta" userId="0a7c34ad-256e-4e91-9d57-d1394329109a" providerId="ADAL" clId="{90132904-0431-4EDC-9260-F0F87AE0BCA7}" dt="2020-10-26T23:37:43.537" v="222" actId="700"/>
          <ac:spMkLst>
            <pc:docMk/>
            <pc:sldMk cId="2838727092" sldId="1026"/>
            <ac:spMk id="2" creationId="{52FADE6F-87BE-4370-B7E8-4FA50095661A}"/>
          </ac:spMkLst>
        </pc:spChg>
        <pc:spChg chg="del mod ord">
          <ac:chgData name="Sangeeta Sangeeta" userId="0a7c34ad-256e-4e91-9d57-d1394329109a" providerId="ADAL" clId="{90132904-0431-4EDC-9260-F0F87AE0BCA7}" dt="2020-10-26T23:37:43.537" v="222" actId="700"/>
          <ac:spMkLst>
            <pc:docMk/>
            <pc:sldMk cId="2838727092" sldId="1026"/>
            <ac:spMk id="3" creationId="{D96DF817-FD96-4126-905C-85BF76D4DF44}"/>
          </ac:spMkLst>
        </pc:spChg>
        <pc:spChg chg="add mod ord">
          <ac:chgData name="Sangeeta Sangeeta" userId="0a7c34ad-256e-4e91-9d57-d1394329109a" providerId="ADAL" clId="{90132904-0431-4EDC-9260-F0F87AE0BCA7}" dt="2020-10-27T19:53:09.651" v="1138" actId="313"/>
          <ac:spMkLst>
            <pc:docMk/>
            <pc:sldMk cId="2838727092" sldId="1026"/>
            <ac:spMk id="4" creationId="{342C2024-4FE0-40D0-8F03-E824D06ABFEE}"/>
          </ac:spMkLst>
        </pc:spChg>
        <pc:spChg chg="add mod ord">
          <ac:chgData name="Sangeeta Sangeeta" userId="0a7c34ad-256e-4e91-9d57-d1394329109a" providerId="ADAL" clId="{90132904-0431-4EDC-9260-F0F87AE0BCA7}" dt="2020-10-26T23:37:43.537" v="222" actId="700"/>
          <ac:spMkLst>
            <pc:docMk/>
            <pc:sldMk cId="2838727092" sldId="1026"/>
            <ac:spMk id="5" creationId="{A1023216-C23E-4837-839D-FD65B7BFCA46}"/>
          </ac:spMkLst>
        </pc:spChg>
      </pc:sldChg>
      <pc:sldChg chg="addSp delSp modSp new del mod modClrScheme chgLayout">
        <pc:chgData name="Sangeeta Sangeeta" userId="0a7c34ad-256e-4e91-9d57-d1394329109a" providerId="ADAL" clId="{90132904-0431-4EDC-9260-F0F87AE0BCA7}" dt="2020-10-27T19:42:51.428" v="1116" actId="2696"/>
        <pc:sldMkLst>
          <pc:docMk/>
          <pc:sldMk cId="1011032523" sldId="1027"/>
        </pc:sldMkLst>
        <pc:spChg chg="del mod ord">
          <ac:chgData name="Sangeeta Sangeeta" userId="0a7c34ad-256e-4e91-9d57-d1394329109a" providerId="ADAL" clId="{90132904-0431-4EDC-9260-F0F87AE0BCA7}" dt="2020-10-26T23:38:09.473" v="279" actId="700"/>
          <ac:spMkLst>
            <pc:docMk/>
            <pc:sldMk cId="1011032523" sldId="1027"/>
            <ac:spMk id="2" creationId="{A1B84CB4-5BD7-47A5-95A4-788C580A0093}"/>
          </ac:spMkLst>
        </pc:spChg>
        <pc:spChg chg="del mod ord">
          <ac:chgData name="Sangeeta Sangeeta" userId="0a7c34ad-256e-4e91-9d57-d1394329109a" providerId="ADAL" clId="{90132904-0431-4EDC-9260-F0F87AE0BCA7}" dt="2020-10-26T23:38:09.473" v="279" actId="700"/>
          <ac:spMkLst>
            <pc:docMk/>
            <pc:sldMk cId="1011032523" sldId="1027"/>
            <ac:spMk id="3" creationId="{944BDEFF-2DD2-47A8-9DFB-36535F43702A}"/>
          </ac:spMkLst>
        </pc:spChg>
        <pc:spChg chg="add mod ord">
          <ac:chgData name="Sangeeta Sangeeta" userId="0a7c34ad-256e-4e91-9d57-d1394329109a" providerId="ADAL" clId="{90132904-0431-4EDC-9260-F0F87AE0BCA7}" dt="2020-10-26T23:38:17.758" v="304" actId="20577"/>
          <ac:spMkLst>
            <pc:docMk/>
            <pc:sldMk cId="1011032523" sldId="1027"/>
            <ac:spMk id="4" creationId="{917A708C-4068-4801-AC52-6B0C81C7653A}"/>
          </ac:spMkLst>
        </pc:spChg>
        <pc:spChg chg="add mod ord">
          <ac:chgData name="Sangeeta Sangeeta" userId="0a7c34ad-256e-4e91-9d57-d1394329109a" providerId="ADAL" clId="{90132904-0431-4EDC-9260-F0F87AE0BCA7}" dt="2020-10-26T23:38:09.473" v="279" actId="700"/>
          <ac:spMkLst>
            <pc:docMk/>
            <pc:sldMk cId="1011032523" sldId="1027"/>
            <ac:spMk id="5" creationId="{3F7B6396-CDEB-4418-AE9C-C7468612439C}"/>
          </ac:spMkLst>
        </pc:spChg>
      </pc:sldChg>
      <pc:sldChg chg="add mod modShow">
        <pc:chgData name="Sangeeta Sangeeta" userId="0a7c34ad-256e-4e91-9d57-d1394329109a" providerId="ADAL" clId="{90132904-0431-4EDC-9260-F0F87AE0BCA7}" dt="2020-10-27T19:42:57.939" v="1118" actId="729"/>
        <pc:sldMkLst>
          <pc:docMk/>
          <pc:sldMk cId="1170779253" sldId="1027"/>
        </pc:sldMkLst>
      </pc:sldChg>
      <pc:sldChg chg="modSp new del mod">
        <pc:chgData name="Sangeeta Sangeeta" userId="0a7c34ad-256e-4e91-9d57-d1394329109a" providerId="ADAL" clId="{90132904-0431-4EDC-9260-F0F87AE0BCA7}" dt="2020-10-27T20:16:55.274" v="1830" actId="2696"/>
        <pc:sldMkLst>
          <pc:docMk/>
          <pc:sldMk cId="3444971828" sldId="1028"/>
        </pc:sldMkLst>
        <pc:spChg chg="mod">
          <ac:chgData name="Sangeeta Sangeeta" userId="0a7c34ad-256e-4e91-9d57-d1394329109a" providerId="ADAL" clId="{90132904-0431-4EDC-9260-F0F87AE0BCA7}" dt="2020-10-26T23:39:28.754" v="309"/>
          <ac:spMkLst>
            <pc:docMk/>
            <pc:sldMk cId="3444971828" sldId="1028"/>
            <ac:spMk id="3" creationId="{C6E43BA3-3FEA-4463-AC66-058824053782}"/>
          </ac:spMkLst>
        </pc:spChg>
      </pc:sldChg>
      <pc:sldChg chg="modSp add mod">
        <pc:chgData name="Sangeeta Sangeeta" userId="0a7c34ad-256e-4e91-9d57-d1394329109a" providerId="ADAL" clId="{90132904-0431-4EDC-9260-F0F87AE0BCA7}" dt="2020-10-29T12:54:41.880" v="1961" actId="20577"/>
        <pc:sldMkLst>
          <pc:docMk/>
          <pc:sldMk cId="3561936109" sldId="1028"/>
        </pc:sldMkLst>
        <pc:spChg chg="mod">
          <ac:chgData name="Sangeeta Sangeeta" userId="0a7c34ad-256e-4e91-9d57-d1394329109a" providerId="ADAL" clId="{90132904-0431-4EDC-9260-F0F87AE0BCA7}" dt="2020-10-29T12:54:02.310" v="1957" actId="20577"/>
          <ac:spMkLst>
            <pc:docMk/>
            <pc:sldMk cId="3561936109" sldId="1028"/>
            <ac:spMk id="2" creationId="{9418830C-D521-42F1-91C4-22A65631B986}"/>
          </ac:spMkLst>
        </pc:spChg>
        <pc:spChg chg="mod">
          <ac:chgData name="Sangeeta Sangeeta" userId="0a7c34ad-256e-4e91-9d57-d1394329109a" providerId="ADAL" clId="{90132904-0431-4EDC-9260-F0F87AE0BCA7}" dt="2020-10-29T12:54:41.880" v="1961" actId="20577"/>
          <ac:spMkLst>
            <pc:docMk/>
            <pc:sldMk cId="3561936109" sldId="1028"/>
            <ac:spMk id="3" creationId="{C6E43BA3-3FEA-4463-AC66-058824053782}"/>
          </ac:spMkLst>
        </pc:spChg>
      </pc:sldChg>
      <pc:sldChg chg="addSp modSp new mod">
        <pc:chgData name="Sangeeta Sangeeta" userId="0a7c34ad-256e-4e91-9d57-d1394329109a" providerId="ADAL" clId="{90132904-0431-4EDC-9260-F0F87AE0BCA7}" dt="2020-10-26T23:44:52.079" v="553" actId="2165"/>
        <pc:sldMkLst>
          <pc:docMk/>
          <pc:sldMk cId="2004787760" sldId="1029"/>
        </pc:sldMkLst>
        <pc:spChg chg="mod">
          <ac:chgData name="Sangeeta Sangeeta" userId="0a7c34ad-256e-4e91-9d57-d1394329109a" providerId="ADAL" clId="{90132904-0431-4EDC-9260-F0F87AE0BCA7}" dt="2020-10-26T23:41:00.082" v="339" actId="20577"/>
          <ac:spMkLst>
            <pc:docMk/>
            <pc:sldMk cId="2004787760" sldId="1029"/>
            <ac:spMk id="2" creationId="{76351B80-A9D8-4331-9F81-2AFFEA243661}"/>
          </ac:spMkLst>
        </pc:spChg>
        <pc:spChg chg="mod">
          <ac:chgData name="Sangeeta Sangeeta" userId="0a7c34ad-256e-4e91-9d57-d1394329109a" providerId="ADAL" clId="{90132904-0431-4EDC-9260-F0F87AE0BCA7}" dt="2020-10-26T23:44:14.844" v="550" actId="20577"/>
          <ac:spMkLst>
            <pc:docMk/>
            <pc:sldMk cId="2004787760" sldId="1029"/>
            <ac:spMk id="3" creationId="{4F6C61F4-1F83-4326-B225-E99425052E92}"/>
          </ac:spMkLst>
        </pc:spChg>
        <pc:graphicFrameChg chg="add mod modGraphic">
          <ac:chgData name="Sangeeta Sangeeta" userId="0a7c34ad-256e-4e91-9d57-d1394329109a" providerId="ADAL" clId="{90132904-0431-4EDC-9260-F0F87AE0BCA7}" dt="2020-10-26T23:44:52.079" v="553" actId="2165"/>
          <ac:graphicFrameMkLst>
            <pc:docMk/>
            <pc:sldMk cId="2004787760" sldId="1029"/>
            <ac:graphicFrameMk id="4" creationId="{019395A1-1D79-4872-9430-C00F06F19ADA}"/>
          </ac:graphicFrameMkLst>
        </pc:graphicFrameChg>
      </pc:sldChg>
      <pc:sldChg chg="add del modTransition">
        <pc:chgData name="Sangeeta Sangeeta" userId="0a7c34ad-256e-4e91-9d57-d1394329109a" providerId="ADAL" clId="{90132904-0431-4EDC-9260-F0F87AE0BCA7}" dt="2020-10-26T23:32:42.582" v="216" actId="47"/>
        <pc:sldMkLst>
          <pc:docMk/>
          <pc:sldMk cId="1487174791" sldId="1030"/>
        </pc:sldMkLst>
        <pc:spChg chg="mod ord">
          <ac:chgData name="Sangeeta Sangeeta" userId="0a7c34ad-256e-4e91-9d57-d1394329109a" providerId="ADAL" clId="{90132904-0431-4EDC-9260-F0F87AE0BCA7}" dt="2020-10-27T18:45:30.221" v="891" actId="20577"/>
          <ac:spMkLst>
            <pc:docMk/>
            <pc:sldMk cId="1487174791" sldId="1030"/>
            <ac:spMk id="2" creationId="{7CCB5B25-436F-4DA9-B6CC-AA5EDAAF9657}"/>
          </ac:spMkLst>
        </pc:spChg>
        <pc:spChg chg="mod ord">
          <ac:chgData name="Sangeeta Sangeeta" userId="0a7c34ad-256e-4e91-9d57-d1394329109a" providerId="ADAL" clId="{90132904-0431-4EDC-9260-F0F87AE0BCA7}" dt="2020-10-27T18:41:08.211" v="878" actId="700"/>
          <ac:spMkLst>
            <pc:docMk/>
            <pc:sldMk cId="1487174791" sldId="1030"/>
            <ac:spMk id="3" creationId="{8FF25BFE-4F74-4F82-A21F-D1ECE634D4AA}"/>
          </ac:spMkLst>
        </pc:spChg>
        <pc:graphicFrameChg chg="add mod">
          <ac:chgData name="Sangeeta Sangeeta" userId="0a7c34ad-256e-4e91-9d57-d1394329109a" providerId="ADAL" clId="{90132904-0431-4EDC-9260-F0F87AE0BCA7}" dt="2020-10-27T18:30:09.893" v="746" actId="1076"/>
          <ac:graphicFrameMkLst>
            <pc:docMk/>
            <pc:sldMk cId="1487174791" sldId="1030"/>
            <ac:graphicFrameMk id="5" creationId="{AB3942B0-2FBD-4AFE-B0BC-D06CD1306A55}"/>
          </ac:graphicFrameMkLst>
        </pc:graphicFrameChg>
      </pc:sldChg>
      <pc:sldChg chg="add del modTransition">
        <pc:chgData name="Sangeeta Sangeeta" userId="0a7c34ad-256e-4e91-9d57-d1394329109a" providerId="ADAL" clId="{90132904-0431-4EDC-9260-F0F87AE0BCA7}" dt="2020-10-26T23:32:42.582" v="216" actId="47"/>
        <pc:sldMkLst>
          <pc:docMk/>
          <pc:sldMk cId="1135269211" sldId="1031"/>
        </pc:sldMkLst>
        <pc:spChg chg="mod">
          <ac:chgData name="Sangeeta Sangeeta" userId="0a7c34ad-256e-4e91-9d57-d1394329109a" providerId="ADAL" clId="{90132904-0431-4EDC-9260-F0F87AE0BCA7}" dt="2020-10-27T19:00:55.190" v="1033" actId="20577"/>
          <ac:spMkLst>
            <pc:docMk/>
            <pc:sldMk cId="1135269211" sldId="1031"/>
            <ac:spMk id="2" creationId="{7CCB5B25-436F-4DA9-B6CC-AA5EDAAF9657}"/>
          </ac:spMkLst>
        </pc:spChg>
        <pc:spChg chg="mod">
          <ac:chgData name="Sangeeta Sangeeta" userId="0a7c34ad-256e-4e91-9d57-d1394329109a" providerId="ADAL" clId="{90132904-0431-4EDC-9260-F0F87AE0BCA7}" dt="2020-10-27T18:32:32.275" v="855" actId="113"/>
          <ac:spMkLst>
            <pc:docMk/>
            <pc:sldMk cId="1135269211" sldId="1031"/>
            <ac:spMk id="3" creationId="{8FF25BFE-4F74-4F82-A21F-D1ECE634D4AA}"/>
          </ac:spMkLst>
        </pc:spChg>
        <pc:graphicFrameChg chg="del">
          <ac:chgData name="Sangeeta Sangeeta" userId="0a7c34ad-256e-4e91-9d57-d1394329109a" providerId="ADAL" clId="{90132904-0431-4EDC-9260-F0F87AE0BCA7}" dt="2020-10-27T18:31:32.452" v="838" actId="478"/>
          <ac:graphicFrameMkLst>
            <pc:docMk/>
            <pc:sldMk cId="1135269211" sldId="1031"/>
            <ac:graphicFrameMk id="5" creationId="{AB3942B0-2FBD-4AFE-B0BC-D06CD1306A55}"/>
          </ac:graphicFrameMkLst>
        </pc:graphicFrameChg>
      </pc:sldChg>
      <pc:sldChg chg="addSp modSp new mod ord">
        <pc:chgData name="Sangeeta Sangeeta" userId="0a7c34ad-256e-4e91-9d57-d1394329109a" providerId="ADAL" clId="{90132904-0431-4EDC-9260-F0F87AE0BCA7}" dt="2020-10-27T18:59:17.396" v="1029" actId="1076"/>
        <pc:sldMkLst>
          <pc:docMk/>
          <pc:sldMk cId="3837056735" sldId="1032"/>
        </pc:sldMkLst>
        <pc:spChg chg="mod">
          <ac:chgData name="Sangeeta Sangeeta" userId="0a7c34ad-256e-4e91-9d57-d1394329109a" providerId="ADAL" clId="{90132904-0431-4EDC-9260-F0F87AE0BCA7}" dt="2020-10-27T18:32:36.634" v="856"/>
          <ac:spMkLst>
            <pc:docMk/>
            <pc:sldMk cId="3837056735" sldId="1032"/>
            <ac:spMk id="2" creationId="{E853FBAD-15C7-4E00-B34F-DC9A32E70EF5}"/>
          </ac:spMkLst>
        </pc:spChg>
        <pc:spChg chg="mod">
          <ac:chgData name="Sangeeta Sangeeta" userId="0a7c34ad-256e-4e91-9d57-d1394329109a" providerId="ADAL" clId="{90132904-0431-4EDC-9260-F0F87AE0BCA7}" dt="2020-10-27T18:53:33.014" v="997" actId="20577"/>
          <ac:spMkLst>
            <pc:docMk/>
            <pc:sldMk cId="3837056735" sldId="1032"/>
            <ac:spMk id="3" creationId="{3458C047-B250-4126-A0B1-DE290350E5EE}"/>
          </ac:spMkLst>
        </pc:spChg>
        <pc:spChg chg="mod">
          <ac:chgData name="Sangeeta Sangeeta" userId="0a7c34ad-256e-4e91-9d57-d1394329109a" providerId="ADAL" clId="{90132904-0431-4EDC-9260-F0F87AE0BCA7}" dt="2020-10-26T23:30:08.127" v="204"/>
          <ac:spMkLst>
            <pc:docMk/>
            <pc:sldMk cId="3837056735" sldId="1032"/>
            <ac:spMk id="1028" creationId="{7CB8E987-BB1E-45D4-B3EC-11C187A71E9A}"/>
          </ac:spMkLst>
        </pc:spChg>
        <pc:spChg chg="mod">
          <ac:chgData name="Sangeeta Sangeeta" userId="0a7c34ad-256e-4e91-9d57-d1394329109a" providerId="ADAL" clId="{90132904-0431-4EDC-9260-F0F87AE0BCA7}" dt="2020-10-26T23:30:08.127" v="204"/>
          <ac:spMkLst>
            <pc:docMk/>
            <pc:sldMk cId="3837056735" sldId="1032"/>
            <ac:spMk id="1029" creationId="{1CE180EE-5D96-49B2-BEBC-86246F697F4E}"/>
          </ac:spMkLst>
        </pc:spChg>
        <pc:spChg chg="mod">
          <ac:chgData name="Sangeeta Sangeeta" userId="0a7c34ad-256e-4e91-9d57-d1394329109a" providerId="ADAL" clId="{90132904-0431-4EDC-9260-F0F87AE0BCA7}" dt="2020-10-26T23:30:08.127" v="204"/>
          <ac:spMkLst>
            <pc:docMk/>
            <pc:sldMk cId="3837056735" sldId="1032"/>
            <ac:spMk id="1030" creationId="{3BEBF2C4-DF5D-4024-BABF-2DA19ED76F43}"/>
          </ac:spMkLst>
        </pc:spChg>
        <pc:spChg chg="mod">
          <ac:chgData name="Sangeeta Sangeeta" userId="0a7c34ad-256e-4e91-9d57-d1394329109a" providerId="ADAL" clId="{90132904-0431-4EDC-9260-F0F87AE0BCA7}" dt="2020-10-26T23:30:08.127" v="204"/>
          <ac:spMkLst>
            <pc:docMk/>
            <pc:sldMk cId="3837056735" sldId="1032"/>
            <ac:spMk id="1031" creationId="{9516DDAB-CFDB-483D-AAF5-B91D21B62D1D}"/>
          </ac:spMkLst>
        </pc:spChg>
        <pc:spChg chg="mod">
          <ac:chgData name="Sangeeta Sangeeta" userId="0a7c34ad-256e-4e91-9d57-d1394329109a" providerId="ADAL" clId="{90132904-0431-4EDC-9260-F0F87AE0BCA7}" dt="2020-10-26T23:30:08.127" v="204"/>
          <ac:spMkLst>
            <pc:docMk/>
            <pc:sldMk cId="3837056735" sldId="1032"/>
            <ac:spMk id="1037" creationId="{3A6D935D-8A1A-4BA7-A988-7ABE75A1E343}"/>
          </ac:spMkLst>
        </pc:spChg>
        <pc:spChg chg="mod">
          <ac:chgData name="Sangeeta Sangeeta" userId="0a7c34ad-256e-4e91-9d57-d1394329109a" providerId="ADAL" clId="{90132904-0431-4EDC-9260-F0F87AE0BCA7}" dt="2020-10-26T23:30:08.127" v="204"/>
          <ac:spMkLst>
            <pc:docMk/>
            <pc:sldMk cId="3837056735" sldId="1032"/>
            <ac:spMk id="1038" creationId="{C09B2FE8-9413-45F1-B91C-C5505CE7A287}"/>
          </ac:spMkLst>
        </pc:spChg>
        <pc:grpChg chg="mod">
          <ac:chgData name="Sangeeta Sangeeta" userId="0a7c34ad-256e-4e91-9d57-d1394329109a" providerId="ADAL" clId="{90132904-0431-4EDC-9260-F0F87AE0BCA7}" dt="2020-10-26T23:30:08.127" v="204"/>
          <ac:grpSpMkLst>
            <pc:docMk/>
            <pc:sldMk cId="3837056735" sldId="1032"/>
            <ac:grpSpMk id="1" creationId="{00000000-0000-0000-0000-000000000000}"/>
          </ac:grpSpMkLst>
        </pc:grpChg>
        <pc:grpChg chg="mod">
          <ac:chgData name="Sangeeta Sangeeta" userId="0a7c34ad-256e-4e91-9d57-d1394329109a" providerId="ADAL" clId="{90132904-0431-4EDC-9260-F0F87AE0BCA7}" dt="2020-10-26T23:30:08.127" v="204"/>
          <ac:grpSpMkLst>
            <pc:docMk/>
            <pc:sldMk cId="3837056735" sldId="1032"/>
            <ac:grpSpMk id="2" creationId="{682EFD73-75D5-4E25-AAF1-464E9A89DB6A}"/>
          </ac:grpSpMkLst>
        </pc:grpChg>
        <pc:graphicFrameChg chg="del mod">
          <ac:chgData name="Sangeeta Sangeeta" userId="0a7c34ad-256e-4e91-9d57-d1394329109a" providerId="ADAL" clId="{90132904-0431-4EDC-9260-F0F87AE0BCA7}" dt="2020-10-26T23:30:08.127" v="204"/>
          <ac:graphicFrameMkLst>
            <pc:docMk/>
            <pc:sldMk cId="3837056735" sldId="1032"/>
            <ac:graphicFrameMk id="1026" creationId="{FDC65326-069C-4C3C-B7CE-EBDD61DC57B0}"/>
          </ac:graphicFrameMkLst>
        </pc:graphicFrameChg>
        <pc:picChg chg="add mod">
          <ac:chgData name="Sangeeta Sangeeta" userId="0a7c34ad-256e-4e91-9d57-d1394329109a" providerId="ADAL" clId="{90132904-0431-4EDC-9260-F0F87AE0BCA7}" dt="2020-10-27T18:59:17.396" v="1029" actId="1076"/>
          <ac:picMkLst>
            <pc:docMk/>
            <pc:sldMk cId="3837056735" sldId="1032"/>
            <ac:picMk id="5" creationId="{C34DC3EF-AFF4-4D26-8781-7BA0D90E7B4E}"/>
          </ac:picMkLst>
        </pc:picChg>
        <pc:picChg chg="mod">
          <ac:chgData name="Sangeeta Sangeeta" userId="0a7c34ad-256e-4e91-9d57-d1394329109a" providerId="ADAL" clId="{90132904-0431-4EDC-9260-F0F87AE0BCA7}" dt="2020-10-26T23:30:08.127" v="204"/>
          <ac:picMkLst>
            <pc:docMk/>
            <pc:sldMk cId="3837056735" sldId="1032"/>
            <ac:picMk id="1032" creationId="{D775ED67-CBDA-46BD-8C19-06390591BE3D}"/>
          </ac:picMkLst>
        </pc:picChg>
        <pc:picChg chg="mod">
          <ac:chgData name="Sangeeta Sangeeta" userId="0a7c34ad-256e-4e91-9d57-d1394329109a" providerId="ADAL" clId="{90132904-0431-4EDC-9260-F0F87AE0BCA7}" dt="2020-10-26T23:30:08.127" v="204"/>
          <ac:picMkLst>
            <pc:docMk/>
            <pc:sldMk cId="3837056735" sldId="1032"/>
            <ac:picMk id="1033" creationId="{3B7DD9A0-5F66-44DC-9399-50895ED3F202}"/>
          </ac:picMkLst>
        </pc:picChg>
        <pc:picChg chg="mod">
          <ac:chgData name="Sangeeta Sangeeta" userId="0a7c34ad-256e-4e91-9d57-d1394329109a" providerId="ADAL" clId="{90132904-0431-4EDC-9260-F0F87AE0BCA7}" dt="2020-10-26T23:30:08.127" v="204"/>
          <ac:picMkLst>
            <pc:docMk/>
            <pc:sldMk cId="3837056735" sldId="1032"/>
            <ac:picMk id="1034" creationId="{9749FC27-E269-44F5-B6DC-0BF0FDD9E752}"/>
          </ac:picMkLst>
        </pc:picChg>
        <pc:picChg chg="mod">
          <ac:chgData name="Sangeeta Sangeeta" userId="0a7c34ad-256e-4e91-9d57-d1394329109a" providerId="ADAL" clId="{90132904-0431-4EDC-9260-F0F87AE0BCA7}" dt="2020-10-26T23:30:08.127" v="204"/>
          <ac:picMkLst>
            <pc:docMk/>
            <pc:sldMk cId="3837056735" sldId="1032"/>
            <ac:picMk id="1035" creationId="{C5EBA277-593F-4EA2-95DF-956078396797}"/>
          </ac:picMkLst>
        </pc:picChg>
        <pc:picChg chg="mod">
          <ac:chgData name="Sangeeta Sangeeta" userId="0a7c34ad-256e-4e91-9d57-d1394329109a" providerId="ADAL" clId="{90132904-0431-4EDC-9260-F0F87AE0BCA7}" dt="2020-10-26T23:30:08.127" v="204"/>
          <ac:picMkLst>
            <pc:docMk/>
            <pc:sldMk cId="3837056735" sldId="1032"/>
            <ac:picMk id="1036" creationId="{A7EC047C-C4B1-45ED-A22D-FC57FE6025B9}"/>
          </ac:picMkLst>
        </pc:picChg>
      </pc:sldChg>
      <pc:sldChg chg="modSp new mod">
        <pc:chgData name="Sangeeta Sangeeta" userId="0a7c34ad-256e-4e91-9d57-d1394329109a" providerId="ADAL" clId="{90132904-0431-4EDC-9260-F0F87AE0BCA7}" dt="2020-10-27T19:40:26.213" v="1067" actId="207"/>
        <pc:sldMkLst>
          <pc:docMk/>
          <pc:sldMk cId="3640935157" sldId="1033"/>
        </pc:sldMkLst>
        <pc:spChg chg="mod">
          <ac:chgData name="Sangeeta Sangeeta" userId="0a7c34ad-256e-4e91-9d57-d1394329109a" providerId="ADAL" clId="{90132904-0431-4EDC-9260-F0F87AE0BCA7}" dt="2020-10-27T19:40:03.643" v="1063" actId="20577"/>
          <ac:spMkLst>
            <pc:docMk/>
            <pc:sldMk cId="3640935157" sldId="1033"/>
            <ac:spMk id="2" creationId="{2EB13A2A-E4F2-4569-9D30-F7602F6D0205}"/>
          </ac:spMkLst>
        </pc:spChg>
        <pc:spChg chg="mod">
          <ac:chgData name="Sangeeta Sangeeta" userId="0a7c34ad-256e-4e91-9d57-d1394329109a" providerId="ADAL" clId="{90132904-0431-4EDC-9260-F0F87AE0BCA7}" dt="2020-10-27T19:40:26.213" v="1067" actId="207"/>
          <ac:spMkLst>
            <pc:docMk/>
            <pc:sldMk cId="3640935157" sldId="1033"/>
            <ac:spMk id="3" creationId="{F5CA951F-1169-4077-A10B-92A914ED2E33}"/>
          </ac:spMkLst>
        </pc:spChg>
      </pc:sldChg>
      <pc:sldChg chg="addSp modSp new mod">
        <pc:chgData name="Sangeeta Sangeeta" userId="0a7c34ad-256e-4e91-9d57-d1394329109a" providerId="ADAL" clId="{90132904-0431-4EDC-9260-F0F87AE0BCA7}" dt="2020-10-27T19:41:18.087" v="1081" actId="113"/>
        <pc:sldMkLst>
          <pc:docMk/>
          <pc:sldMk cId="1287937334" sldId="1034"/>
        </pc:sldMkLst>
        <pc:spChg chg="mod">
          <ac:chgData name="Sangeeta Sangeeta" userId="0a7c34ad-256e-4e91-9d57-d1394329109a" providerId="ADAL" clId="{90132904-0431-4EDC-9260-F0F87AE0BCA7}" dt="2020-10-27T19:40:33.064" v="1068"/>
          <ac:spMkLst>
            <pc:docMk/>
            <pc:sldMk cId="1287937334" sldId="1034"/>
            <ac:spMk id="2" creationId="{3A19A80B-45DA-439C-B9F5-0DB3E7D24A18}"/>
          </ac:spMkLst>
        </pc:spChg>
        <pc:spChg chg="mod">
          <ac:chgData name="Sangeeta Sangeeta" userId="0a7c34ad-256e-4e91-9d57-d1394329109a" providerId="ADAL" clId="{90132904-0431-4EDC-9260-F0F87AE0BCA7}" dt="2020-10-27T19:41:18.087" v="1081" actId="113"/>
          <ac:spMkLst>
            <pc:docMk/>
            <pc:sldMk cId="1287937334" sldId="1034"/>
            <ac:spMk id="3" creationId="{5D3EB041-4F7F-4746-BA3F-753B5BB56F5B}"/>
          </ac:spMkLst>
        </pc:spChg>
        <pc:spChg chg="add mod">
          <ac:chgData name="Sangeeta Sangeeta" userId="0a7c34ad-256e-4e91-9d57-d1394329109a" providerId="ADAL" clId="{90132904-0431-4EDC-9260-F0F87AE0BCA7}" dt="2020-10-27T19:40:50.745" v="1077" actId="1076"/>
          <ac:spMkLst>
            <pc:docMk/>
            <pc:sldMk cId="1287937334" sldId="1034"/>
            <ac:spMk id="4" creationId="{ABCD9040-2D0D-418A-81E4-27E4EF2E3223}"/>
          </ac:spMkLst>
        </pc:spChg>
      </pc:sldChg>
      <pc:sldChg chg="addSp delSp modSp new mod modClrScheme chgLayout">
        <pc:chgData name="Sangeeta Sangeeta" userId="0a7c34ad-256e-4e91-9d57-d1394329109a" providerId="ADAL" clId="{90132904-0431-4EDC-9260-F0F87AE0BCA7}" dt="2020-10-27T18:41:19.162" v="881"/>
        <pc:sldMkLst>
          <pc:docMk/>
          <pc:sldMk cId="2341104327" sldId="1035"/>
        </pc:sldMkLst>
        <pc:spChg chg="del mod ord">
          <ac:chgData name="Sangeeta Sangeeta" userId="0a7c34ad-256e-4e91-9d57-d1394329109a" providerId="ADAL" clId="{90132904-0431-4EDC-9260-F0F87AE0BCA7}" dt="2020-10-27T18:41:13.809" v="880" actId="700"/>
          <ac:spMkLst>
            <pc:docMk/>
            <pc:sldMk cId="2341104327" sldId="1035"/>
            <ac:spMk id="2" creationId="{2466FB52-CDFE-40FD-82F7-979C447A24A6}"/>
          </ac:spMkLst>
        </pc:spChg>
        <pc:spChg chg="del mod ord">
          <ac:chgData name="Sangeeta Sangeeta" userId="0a7c34ad-256e-4e91-9d57-d1394329109a" providerId="ADAL" clId="{90132904-0431-4EDC-9260-F0F87AE0BCA7}" dt="2020-10-27T18:41:13.809" v="880" actId="700"/>
          <ac:spMkLst>
            <pc:docMk/>
            <pc:sldMk cId="2341104327" sldId="1035"/>
            <ac:spMk id="3" creationId="{9818077C-3CF7-4753-B756-62A67E9A4A5E}"/>
          </ac:spMkLst>
        </pc:spChg>
        <pc:spChg chg="add mod ord">
          <ac:chgData name="Sangeeta Sangeeta" userId="0a7c34ad-256e-4e91-9d57-d1394329109a" providerId="ADAL" clId="{90132904-0431-4EDC-9260-F0F87AE0BCA7}" dt="2020-10-27T18:41:19.162" v="881"/>
          <ac:spMkLst>
            <pc:docMk/>
            <pc:sldMk cId="2341104327" sldId="1035"/>
            <ac:spMk id="4" creationId="{35196D6B-D7AA-4D24-8220-20EE5AFCB89F}"/>
          </ac:spMkLst>
        </pc:spChg>
        <pc:spChg chg="add mod ord">
          <ac:chgData name="Sangeeta Sangeeta" userId="0a7c34ad-256e-4e91-9d57-d1394329109a" providerId="ADAL" clId="{90132904-0431-4EDC-9260-F0F87AE0BCA7}" dt="2020-10-27T18:41:13.809" v="880" actId="700"/>
          <ac:spMkLst>
            <pc:docMk/>
            <pc:sldMk cId="2341104327" sldId="1035"/>
            <ac:spMk id="5" creationId="{E325F133-11D3-44BB-86A0-FC8C3884C14F}"/>
          </ac:spMkLst>
        </pc:spChg>
      </pc:sldChg>
      <pc:sldChg chg="add del">
        <pc:chgData name="Sangeeta Sangeeta" userId="0a7c34ad-256e-4e91-9d57-d1394329109a" providerId="ADAL" clId="{90132904-0431-4EDC-9260-F0F87AE0BCA7}" dt="2020-10-26T23:32:42.582" v="216" actId="47"/>
        <pc:sldMkLst>
          <pc:docMk/>
          <pc:sldMk cId="2747348667" sldId="1036"/>
        </pc:sldMkLst>
        <pc:spChg chg="mod">
          <ac:chgData name="Sangeeta Sangeeta" userId="0a7c34ad-256e-4e91-9d57-d1394329109a" providerId="ADAL" clId="{90132904-0431-4EDC-9260-F0F87AE0BCA7}" dt="2020-10-27T18:57:51.641" v="1010"/>
          <ac:spMkLst>
            <pc:docMk/>
            <pc:sldMk cId="2747348667" sldId="1036"/>
            <ac:spMk id="2" creationId="{7764B62D-2FC5-4048-A7C7-BFB3739CCABE}"/>
          </ac:spMkLst>
        </pc:spChg>
        <pc:spChg chg="mod">
          <ac:chgData name="Sangeeta Sangeeta" userId="0a7c34ad-256e-4e91-9d57-d1394329109a" providerId="ADAL" clId="{90132904-0431-4EDC-9260-F0F87AE0BCA7}" dt="2020-10-27T18:57:45.461" v="1009" actId="20577"/>
          <ac:spMkLst>
            <pc:docMk/>
            <pc:sldMk cId="2747348667" sldId="1036"/>
            <ac:spMk id="3" creationId="{7C697A1F-C379-40B2-AEF8-5886EB2329FC}"/>
          </ac:spMkLst>
        </pc:spChg>
        <pc:picChg chg="add mod">
          <ac:chgData name="Sangeeta Sangeeta" userId="0a7c34ad-256e-4e91-9d57-d1394329109a" providerId="ADAL" clId="{90132904-0431-4EDC-9260-F0F87AE0BCA7}" dt="2020-10-27T18:59:21.998" v="1031" actId="1076"/>
          <ac:picMkLst>
            <pc:docMk/>
            <pc:sldMk cId="2747348667" sldId="1036"/>
            <ac:picMk id="5" creationId="{5474C7FC-B60E-4BF0-9D2F-E3A6CB78D83E}"/>
          </ac:picMkLst>
        </pc:picChg>
      </pc:sldChg>
      <pc:sldChg chg="addSp modSp new mod">
        <pc:chgData name="Sangeeta Sangeeta" userId="0a7c34ad-256e-4e91-9d57-d1394329109a" providerId="ADAL" clId="{90132904-0431-4EDC-9260-F0F87AE0BCA7}" dt="2020-10-27T18:59:48.659" v="1032" actId="1076"/>
        <pc:sldMkLst>
          <pc:docMk/>
          <pc:sldMk cId="2825362625" sldId="1037"/>
        </pc:sldMkLst>
        <pc:spChg chg="mod">
          <ac:chgData name="Sangeeta Sangeeta" userId="0a7c34ad-256e-4e91-9d57-d1394329109a" providerId="ADAL" clId="{90132904-0431-4EDC-9260-F0F87AE0BCA7}" dt="2020-10-27T18:59:10.243" v="1027"/>
          <ac:spMkLst>
            <pc:docMk/>
            <pc:sldMk cId="2825362625" sldId="1037"/>
            <ac:spMk id="2" creationId="{F8D191AC-AD8C-4E4E-B909-4449609C88FD}"/>
          </ac:spMkLst>
        </pc:spChg>
        <pc:spChg chg="mod">
          <ac:chgData name="Sangeeta Sangeeta" userId="0a7c34ad-256e-4e91-9d57-d1394329109a" providerId="ADAL" clId="{90132904-0431-4EDC-9260-F0F87AE0BCA7}" dt="2020-10-27T18:58:42.495" v="1019" actId="20577"/>
          <ac:spMkLst>
            <pc:docMk/>
            <pc:sldMk cId="2825362625" sldId="1037"/>
            <ac:spMk id="3" creationId="{2474E426-1D88-47AD-B299-11676CDE777A}"/>
          </ac:spMkLst>
        </pc:spChg>
        <pc:picChg chg="add mod">
          <ac:chgData name="Sangeeta Sangeeta" userId="0a7c34ad-256e-4e91-9d57-d1394329109a" providerId="ADAL" clId="{90132904-0431-4EDC-9260-F0F87AE0BCA7}" dt="2020-10-27T18:59:48.659" v="1032" actId="1076"/>
          <ac:picMkLst>
            <pc:docMk/>
            <pc:sldMk cId="2825362625" sldId="1037"/>
            <ac:picMk id="5" creationId="{ADD2770F-F43E-422D-BCE6-46AFCA40F225}"/>
          </ac:picMkLst>
        </pc:picChg>
      </pc:sldChg>
      <pc:sldChg chg="add">
        <pc:chgData name="Sangeeta Sangeeta" userId="0a7c34ad-256e-4e91-9d57-d1394329109a" providerId="ADAL" clId="{90132904-0431-4EDC-9260-F0F87AE0BCA7}" dt="2020-10-27T20:17:13.001" v="1833"/>
        <pc:sldMkLst>
          <pc:docMk/>
          <pc:sldMk cId="2456897288" sldId="1038"/>
        </pc:sldMkLst>
      </pc:sldChg>
      <pc:sldChg chg="addSp delSp modSp new del mod modClrScheme chgLayout">
        <pc:chgData name="Sangeeta Sangeeta" userId="0a7c34ad-256e-4e91-9d57-d1394329109a" providerId="ADAL" clId="{90132904-0431-4EDC-9260-F0F87AE0BCA7}" dt="2020-10-27T20:16:55.274" v="1830" actId="2696"/>
        <pc:sldMkLst>
          <pc:docMk/>
          <pc:sldMk cId="2597081220" sldId="1038"/>
        </pc:sldMkLst>
        <pc:spChg chg="del mod ord">
          <ac:chgData name="Sangeeta Sangeeta" userId="0a7c34ad-256e-4e91-9d57-d1394329109a" providerId="ADAL" clId="{90132904-0431-4EDC-9260-F0F87AE0BCA7}" dt="2020-10-27T19:41:26.624" v="1085" actId="700"/>
          <ac:spMkLst>
            <pc:docMk/>
            <pc:sldMk cId="2597081220" sldId="1038"/>
            <ac:spMk id="2" creationId="{5DA915A9-C909-4841-80CF-F795F9E0D1F7}"/>
          </ac:spMkLst>
        </pc:spChg>
        <pc:spChg chg="del mod ord">
          <ac:chgData name="Sangeeta Sangeeta" userId="0a7c34ad-256e-4e91-9d57-d1394329109a" providerId="ADAL" clId="{90132904-0431-4EDC-9260-F0F87AE0BCA7}" dt="2020-10-27T19:41:26.624" v="1085" actId="700"/>
          <ac:spMkLst>
            <pc:docMk/>
            <pc:sldMk cId="2597081220" sldId="1038"/>
            <ac:spMk id="3" creationId="{1EA76C62-D588-4E55-AC98-7EF870BA559B}"/>
          </ac:spMkLst>
        </pc:spChg>
        <pc:spChg chg="add mod ord">
          <ac:chgData name="Sangeeta Sangeeta" userId="0a7c34ad-256e-4e91-9d57-d1394329109a" providerId="ADAL" clId="{90132904-0431-4EDC-9260-F0F87AE0BCA7}" dt="2020-10-27T19:41:37.525" v="1115" actId="20577"/>
          <ac:spMkLst>
            <pc:docMk/>
            <pc:sldMk cId="2597081220" sldId="1038"/>
            <ac:spMk id="4" creationId="{3DBE2F74-C9DD-4322-9066-5D2979B14228}"/>
          </ac:spMkLst>
        </pc:spChg>
        <pc:spChg chg="add mod ord">
          <ac:chgData name="Sangeeta Sangeeta" userId="0a7c34ad-256e-4e91-9d57-d1394329109a" providerId="ADAL" clId="{90132904-0431-4EDC-9260-F0F87AE0BCA7}" dt="2020-10-27T19:41:26.624" v="1085" actId="700"/>
          <ac:spMkLst>
            <pc:docMk/>
            <pc:sldMk cId="2597081220" sldId="1038"/>
            <ac:spMk id="5" creationId="{1352CC0F-26F5-4FBE-88E1-1BEEDE7B1290}"/>
          </ac:spMkLst>
        </pc:spChg>
      </pc:sldChg>
      <pc:sldChg chg="add">
        <pc:chgData name="Sangeeta Sangeeta" userId="0a7c34ad-256e-4e91-9d57-d1394329109a" providerId="ADAL" clId="{90132904-0431-4EDC-9260-F0F87AE0BCA7}" dt="2020-11-01T21:59:34.948" v="1971"/>
        <pc:sldMkLst>
          <pc:docMk/>
          <pc:sldMk cId="912757315" sldId="1039"/>
        </pc:sldMkLst>
      </pc:sldChg>
      <pc:sldChg chg="modSp new del mod">
        <pc:chgData name="Sangeeta Sangeeta" userId="0a7c34ad-256e-4e91-9d57-d1394329109a" providerId="ADAL" clId="{90132904-0431-4EDC-9260-F0F87AE0BCA7}" dt="2020-11-01T21:59:20.920" v="1969" actId="2696"/>
        <pc:sldMkLst>
          <pc:docMk/>
          <pc:sldMk cId="1772725693" sldId="1039"/>
        </pc:sldMkLst>
        <pc:spChg chg="mod">
          <ac:chgData name="Sangeeta Sangeeta" userId="0a7c34ad-256e-4e91-9d57-d1394329109a" providerId="ADAL" clId="{90132904-0431-4EDC-9260-F0F87AE0BCA7}" dt="2020-10-27T19:53:04.797" v="1137" actId="20577"/>
          <ac:spMkLst>
            <pc:docMk/>
            <pc:sldMk cId="1772725693" sldId="1039"/>
            <ac:spMk id="2" creationId="{F2A3C89E-690C-42C1-A3E6-31848A185A37}"/>
          </ac:spMkLst>
        </pc:spChg>
        <pc:spChg chg="mod">
          <ac:chgData name="Sangeeta Sangeeta" userId="0a7c34ad-256e-4e91-9d57-d1394329109a" providerId="ADAL" clId="{90132904-0431-4EDC-9260-F0F87AE0BCA7}" dt="2020-10-27T20:02:18.976" v="1676" actId="1076"/>
          <ac:spMkLst>
            <pc:docMk/>
            <pc:sldMk cId="1772725693" sldId="1039"/>
            <ac:spMk id="3" creationId="{834C85A1-A5A4-479A-9C40-685E4EB8074D}"/>
          </ac:spMkLst>
        </pc:spChg>
      </pc:sldChg>
      <pc:sldChg chg="modSp new del mod">
        <pc:chgData name="Sangeeta Sangeeta" userId="0a7c34ad-256e-4e91-9d57-d1394329109a" providerId="ADAL" clId="{90132904-0431-4EDC-9260-F0F87AE0BCA7}" dt="2020-11-01T21:59:20.920" v="1969" actId="2696"/>
        <pc:sldMkLst>
          <pc:docMk/>
          <pc:sldMk cId="248558838" sldId="1040"/>
        </pc:sldMkLst>
        <pc:spChg chg="mod">
          <ac:chgData name="Sangeeta Sangeeta" userId="0a7c34ad-256e-4e91-9d57-d1394329109a" providerId="ADAL" clId="{90132904-0431-4EDC-9260-F0F87AE0BCA7}" dt="2020-10-27T19:53:35.081" v="1212" actId="20577"/>
          <ac:spMkLst>
            <pc:docMk/>
            <pc:sldMk cId="248558838" sldId="1040"/>
            <ac:spMk id="2" creationId="{4A43DD10-17C4-4188-BBBE-FBAD9A140320}"/>
          </ac:spMkLst>
        </pc:spChg>
        <pc:spChg chg="mod">
          <ac:chgData name="Sangeeta Sangeeta" userId="0a7c34ad-256e-4e91-9d57-d1394329109a" providerId="ADAL" clId="{90132904-0431-4EDC-9260-F0F87AE0BCA7}" dt="2020-10-27T19:54:13.594" v="1309" actId="313"/>
          <ac:spMkLst>
            <pc:docMk/>
            <pc:sldMk cId="248558838" sldId="1040"/>
            <ac:spMk id="3" creationId="{5B66D524-BCEB-47FA-9E53-E6CE87DED1AB}"/>
          </ac:spMkLst>
        </pc:spChg>
      </pc:sldChg>
      <pc:sldChg chg="add">
        <pc:chgData name="Sangeeta Sangeeta" userId="0a7c34ad-256e-4e91-9d57-d1394329109a" providerId="ADAL" clId="{90132904-0431-4EDC-9260-F0F87AE0BCA7}" dt="2020-11-01T21:59:34.948" v="1971"/>
        <pc:sldMkLst>
          <pc:docMk/>
          <pc:sldMk cId="3062698027" sldId="1040"/>
        </pc:sldMkLst>
      </pc:sldChg>
      <pc:sldChg chg="modSp new del mod">
        <pc:chgData name="Sangeeta Sangeeta" userId="0a7c34ad-256e-4e91-9d57-d1394329109a" providerId="ADAL" clId="{90132904-0431-4EDC-9260-F0F87AE0BCA7}" dt="2020-11-01T21:59:20.920" v="1969" actId="2696"/>
        <pc:sldMkLst>
          <pc:docMk/>
          <pc:sldMk cId="504766493" sldId="1041"/>
        </pc:sldMkLst>
        <pc:spChg chg="mod">
          <ac:chgData name="Sangeeta Sangeeta" userId="0a7c34ad-256e-4e91-9d57-d1394329109a" providerId="ADAL" clId="{90132904-0431-4EDC-9260-F0F87AE0BCA7}" dt="2020-10-27T19:54:19.888" v="1316" actId="20577"/>
          <ac:spMkLst>
            <pc:docMk/>
            <pc:sldMk cId="504766493" sldId="1041"/>
            <ac:spMk id="2" creationId="{C2106E9E-4363-4A65-ABF6-D9FDD0AF58A2}"/>
          </ac:spMkLst>
        </pc:spChg>
        <pc:spChg chg="mod">
          <ac:chgData name="Sangeeta Sangeeta" userId="0a7c34ad-256e-4e91-9d57-d1394329109a" providerId="ADAL" clId="{90132904-0431-4EDC-9260-F0F87AE0BCA7}" dt="2020-10-27T20:11:59.996" v="1807" actId="20577"/>
          <ac:spMkLst>
            <pc:docMk/>
            <pc:sldMk cId="504766493" sldId="1041"/>
            <ac:spMk id="3" creationId="{1BFC9137-ECF4-41E4-8D8E-1E8E0E62C208}"/>
          </ac:spMkLst>
        </pc:spChg>
      </pc:sldChg>
      <pc:sldChg chg="add">
        <pc:chgData name="Sangeeta Sangeeta" userId="0a7c34ad-256e-4e91-9d57-d1394329109a" providerId="ADAL" clId="{90132904-0431-4EDC-9260-F0F87AE0BCA7}" dt="2020-11-01T21:59:34.948" v="1971"/>
        <pc:sldMkLst>
          <pc:docMk/>
          <pc:sldMk cId="2174862118" sldId="1041"/>
        </pc:sldMkLst>
      </pc:sldChg>
      <pc:sldChg chg="add">
        <pc:chgData name="Sangeeta Sangeeta" userId="0a7c34ad-256e-4e91-9d57-d1394329109a" providerId="ADAL" clId="{90132904-0431-4EDC-9260-F0F87AE0BCA7}" dt="2020-11-01T21:59:34.948" v="1971"/>
        <pc:sldMkLst>
          <pc:docMk/>
          <pc:sldMk cId="297918886" sldId="1042"/>
        </pc:sldMkLst>
      </pc:sldChg>
      <pc:sldChg chg="modSp new del mod">
        <pc:chgData name="Sangeeta Sangeeta" userId="0a7c34ad-256e-4e91-9d57-d1394329109a" providerId="ADAL" clId="{90132904-0431-4EDC-9260-F0F87AE0BCA7}" dt="2020-11-01T21:59:20.920" v="1969" actId="2696"/>
        <pc:sldMkLst>
          <pc:docMk/>
          <pc:sldMk cId="3533987351" sldId="1042"/>
        </pc:sldMkLst>
        <pc:spChg chg="mod">
          <ac:chgData name="Sangeeta Sangeeta" userId="0a7c34ad-256e-4e91-9d57-d1394329109a" providerId="ADAL" clId="{90132904-0431-4EDC-9260-F0F87AE0BCA7}" dt="2020-10-27T19:54:49.891" v="1399" actId="20577"/>
          <ac:spMkLst>
            <pc:docMk/>
            <pc:sldMk cId="3533987351" sldId="1042"/>
            <ac:spMk id="2" creationId="{58DED65D-B92A-4176-A511-D48963433F19}"/>
          </ac:spMkLst>
        </pc:spChg>
        <pc:spChg chg="mod">
          <ac:chgData name="Sangeeta Sangeeta" userId="0a7c34ad-256e-4e91-9d57-d1394329109a" providerId="ADAL" clId="{90132904-0431-4EDC-9260-F0F87AE0BCA7}" dt="2020-10-27T20:07:57.127" v="1698" actId="113"/>
          <ac:spMkLst>
            <pc:docMk/>
            <pc:sldMk cId="3533987351" sldId="1042"/>
            <ac:spMk id="3" creationId="{44E50121-9BE0-4E9C-B905-6AFE67B39E74}"/>
          </ac:spMkLst>
        </pc:spChg>
      </pc:sldChg>
      <pc:sldChg chg="add">
        <pc:chgData name="Sangeeta Sangeeta" userId="0a7c34ad-256e-4e91-9d57-d1394329109a" providerId="ADAL" clId="{90132904-0431-4EDC-9260-F0F87AE0BCA7}" dt="2020-11-01T21:59:34.948" v="1971"/>
        <pc:sldMkLst>
          <pc:docMk/>
          <pc:sldMk cId="188402714" sldId="1043"/>
        </pc:sldMkLst>
      </pc:sldChg>
      <pc:sldChg chg="add del modTransition">
        <pc:chgData name="Sangeeta Sangeeta" userId="0a7c34ad-256e-4e91-9d57-d1394329109a" providerId="ADAL" clId="{90132904-0431-4EDC-9260-F0F87AE0BCA7}" dt="2020-11-01T21:59:20.920" v="1969" actId="2696"/>
        <pc:sldMkLst>
          <pc:docMk/>
          <pc:sldMk cId="2437379631" sldId="1043"/>
        </pc:sldMkLst>
        <pc:spChg chg="mod">
          <ac:chgData name="Sangeeta Sangeeta" userId="0a7c34ad-256e-4e91-9d57-d1394329109a" providerId="ADAL" clId="{90132904-0431-4EDC-9260-F0F87AE0BCA7}" dt="2020-10-27T19:55:13.771" v="1485" actId="20577"/>
          <ac:spMkLst>
            <pc:docMk/>
            <pc:sldMk cId="2437379631" sldId="1043"/>
            <ac:spMk id="2" creationId="{22B00B2A-1BEE-4A85-9316-651FA41FECEB}"/>
          </ac:spMkLst>
        </pc:spChg>
        <pc:spChg chg="mod">
          <ac:chgData name="Sangeeta Sangeeta" userId="0a7c34ad-256e-4e91-9d57-d1394329109a" providerId="ADAL" clId="{90132904-0431-4EDC-9260-F0F87AE0BCA7}" dt="2020-10-27T20:00:11.110" v="1624" actId="20577"/>
          <ac:spMkLst>
            <pc:docMk/>
            <pc:sldMk cId="2437379631" sldId="1043"/>
            <ac:spMk id="3" creationId="{2BD37E82-3BDC-4A3E-B1DC-D1CB8A596EE1}"/>
          </ac:spMkLst>
        </pc:spChg>
      </pc:sldChg>
      <pc:sldChg chg="modSp new del mod">
        <pc:chgData name="Sangeeta Sangeeta" userId="0a7c34ad-256e-4e91-9d57-d1394329109a" providerId="ADAL" clId="{90132904-0431-4EDC-9260-F0F87AE0BCA7}" dt="2020-11-01T21:59:20.920" v="1969" actId="2696"/>
        <pc:sldMkLst>
          <pc:docMk/>
          <pc:sldMk cId="1064432612" sldId="1044"/>
        </pc:sldMkLst>
        <pc:spChg chg="mod">
          <ac:chgData name="Sangeeta Sangeeta" userId="0a7c34ad-256e-4e91-9d57-d1394329109a" providerId="ADAL" clId="{90132904-0431-4EDC-9260-F0F87AE0BCA7}" dt="2020-10-27T20:00:42.327" v="1635" actId="20577"/>
          <ac:spMkLst>
            <pc:docMk/>
            <pc:sldMk cId="1064432612" sldId="1044"/>
            <ac:spMk id="2" creationId="{0D9404BD-6A1D-461C-8D48-730CE8A57798}"/>
          </ac:spMkLst>
        </pc:spChg>
        <pc:spChg chg="mod">
          <ac:chgData name="Sangeeta Sangeeta" userId="0a7c34ad-256e-4e91-9d57-d1394329109a" providerId="ADAL" clId="{90132904-0431-4EDC-9260-F0F87AE0BCA7}" dt="2020-10-27T20:01:01.848" v="1670" actId="313"/>
          <ac:spMkLst>
            <pc:docMk/>
            <pc:sldMk cId="1064432612" sldId="1044"/>
            <ac:spMk id="3" creationId="{96419ED3-813A-465E-962C-8FF755964B31}"/>
          </ac:spMkLst>
        </pc:spChg>
      </pc:sldChg>
      <pc:sldChg chg="add">
        <pc:chgData name="Sangeeta Sangeeta" userId="0a7c34ad-256e-4e91-9d57-d1394329109a" providerId="ADAL" clId="{90132904-0431-4EDC-9260-F0F87AE0BCA7}" dt="2020-11-01T21:59:34.948" v="1971"/>
        <pc:sldMkLst>
          <pc:docMk/>
          <pc:sldMk cId="2564732285" sldId="1044"/>
        </pc:sldMkLst>
      </pc:sldChg>
      <pc:sldChg chg="add">
        <pc:chgData name="Sangeeta Sangeeta" userId="0a7c34ad-256e-4e91-9d57-d1394329109a" providerId="ADAL" clId="{90132904-0431-4EDC-9260-F0F87AE0BCA7}" dt="2020-11-01T21:59:34.948" v="1971"/>
        <pc:sldMkLst>
          <pc:docMk/>
          <pc:sldMk cId="1205497888" sldId="1045"/>
        </pc:sldMkLst>
      </pc:sldChg>
      <pc:sldChg chg="modSp new del mod">
        <pc:chgData name="Sangeeta Sangeeta" userId="0a7c34ad-256e-4e91-9d57-d1394329109a" providerId="ADAL" clId="{90132904-0431-4EDC-9260-F0F87AE0BCA7}" dt="2020-11-01T21:59:20.920" v="1969" actId="2696"/>
        <pc:sldMkLst>
          <pc:docMk/>
          <pc:sldMk cId="2391176148" sldId="1045"/>
        </pc:sldMkLst>
        <pc:spChg chg="mod">
          <ac:chgData name="Sangeeta Sangeeta" userId="0a7c34ad-256e-4e91-9d57-d1394329109a" providerId="ADAL" clId="{90132904-0431-4EDC-9260-F0F87AE0BCA7}" dt="2020-10-27T20:08:44.061" v="1712" actId="20577"/>
          <ac:spMkLst>
            <pc:docMk/>
            <pc:sldMk cId="2391176148" sldId="1045"/>
            <ac:spMk id="2" creationId="{FF54C098-3118-491B-8CCE-21F5A055BE7B}"/>
          </ac:spMkLst>
        </pc:spChg>
      </pc:sldChg>
      <pc:sldChg chg="add">
        <pc:chgData name="Sangeeta Sangeeta" userId="0a7c34ad-256e-4e91-9d57-d1394329109a" providerId="ADAL" clId="{90132904-0431-4EDC-9260-F0F87AE0BCA7}" dt="2020-11-01T21:59:34.948" v="1971"/>
        <pc:sldMkLst>
          <pc:docMk/>
          <pc:sldMk cId="1235424491" sldId="1046"/>
        </pc:sldMkLst>
      </pc:sldChg>
      <pc:sldChg chg="modSp new del mod">
        <pc:chgData name="Sangeeta Sangeeta" userId="0a7c34ad-256e-4e91-9d57-d1394329109a" providerId="ADAL" clId="{90132904-0431-4EDC-9260-F0F87AE0BCA7}" dt="2020-11-01T21:59:20.920" v="1969" actId="2696"/>
        <pc:sldMkLst>
          <pc:docMk/>
          <pc:sldMk cId="3718132532" sldId="1046"/>
        </pc:sldMkLst>
        <pc:spChg chg="mod">
          <ac:chgData name="Sangeeta Sangeeta" userId="0a7c34ad-256e-4e91-9d57-d1394329109a" providerId="ADAL" clId="{90132904-0431-4EDC-9260-F0F87AE0BCA7}" dt="2020-10-27T20:13:25.741" v="1813"/>
          <ac:spMkLst>
            <pc:docMk/>
            <pc:sldMk cId="3718132532" sldId="1046"/>
            <ac:spMk id="2" creationId="{847FBF92-020A-4E9F-98F5-7517B293AD72}"/>
          </ac:spMkLst>
        </pc:spChg>
        <pc:spChg chg="mod">
          <ac:chgData name="Sangeeta Sangeeta" userId="0a7c34ad-256e-4e91-9d57-d1394329109a" providerId="ADAL" clId="{90132904-0431-4EDC-9260-F0F87AE0BCA7}" dt="2020-10-27T20:13:39.725" v="1816"/>
          <ac:spMkLst>
            <pc:docMk/>
            <pc:sldMk cId="3718132532" sldId="1046"/>
            <ac:spMk id="3" creationId="{31141BC1-5FBB-4823-90E8-39D69B2BC273}"/>
          </ac:spMkLst>
        </pc:spChg>
      </pc:sldChg>
      <pc:sldChg chg="modSp new del mod">
        <pc:chgData name="Sangeeta Sangeeta" userId="0a7c34ad-256e-4e91-9d57-d1394329109a" providerId="ADAL" clId="{90132904-0431-4EDC-9260-F0F87AE0BCA7}" dt="2020-11-01T21:59:20.920" v="1969" actId="2696"/>
        <pc:sldMkLst>
          <pc:docMk/>
          <pc:sldMk cId="132813072" sldId="1047"/>
        </pc:sldMkLst>
        <pc:spChg chg="mod">
          <ac:chgData name="Sangeeta Sangeeta" userId="0a7c34ad-256e-4e91-9d57-d1394329109a" providerId="ADAL" clId="{90132904-0431-4EDC-9260-F0F87AE0BCA7}" dt="2020-10-27T20:14:34.860" v="1820"/>
          <ac:spMkLst>
            <pc:docMk/>
            <pc:sldMk cId="132813072" sldId="1047"/>
            <ac:spMk id="2" creationId="{F5297C27-5DBA-4662-ACCA-156AB0E82E3A}"/>
          </ac:spMkLst>
        </pc:spChg>
        <pc:spChg chg="mod">
          <ac:chgData name="Sangeeta Sangeeta" userId="0a7c34ad-256e-4e91-9d57-d1394329109a" providerId="ADAL" clId="{90132904-0431-4EDC-9260-F0F87AE0BCA7}" dt="2020-10-27T20:15:06.800" v="1827"/>
          <ac:spMkLst>
            <pc:docMk/>
            <pc:sldMk cId="132813072" sldId="1047"/>
            <ac:spMk id="3" creationId="{C9349901-88B9-482F-93F3-CEDDFA77612B}"/>
          </ac:spMkLst>
        </pc:spChg>
      </pc:sldChg>
      <pc:sldChg chg="add">
        <pc:chgData name="Sangeeta Sangeeta" userId="0a7c34ad-256e-4e91-9d57-d1394329109a" providerId="ADAL" clId="{90132904-0431-4EDC-9260-F0F87AE0BCA7}" dt="2020-11-01T21:59:34.948" v="1971"/>
        <pc:sldMkLst>
          <pc:docMk/>
          <pc:sldMk cId="1633703705" sldId="1047"/>
        </pc:sldMkLst>
      </pc:sldChg>
      <pc:sldChg chg="addSp delSp modSp new del mod modClrScheme chgLayout">
        <pc:chgData name="Sangeeta Sangeeta" userId="0a7c34ad-256e-4e91-9d57-d1394329109a" providerId="ADAL" clId="{90132904-0431-4EDC-9260-F0F87AE0BCA7}" dt="2020-11-01T21:59:20.920" v="1969" actId="2696"/>
        <pc:sldMkLst>
          <pc:docMk/>
          <pc:sldMk cId="449609309" sldId="1048"/>
        </pc:sldMkLst>
        <pc:spChg chg="del mod ord">
          <ac:chgData name="Sangeeta Sangeeta" userId="0a7c34ad-256e-4e91-9d57-d1394329109a" providerId="ADAL" clId="{90132904-0431-4EDC-9260-F0F87AE0BCA7}" dt="2020-10-27T20:17:10.930" v="1832" actId="700"/>
          <ac:spMkLst>
            <pc:docMk/>
            <pc:sldMk cId="449609309" sldId="1048"/>
            <ac:spMk id="2" creationId="{833BD92D-CA88-4E2D-A8B5-F4B36105456D}"/>
          </ac:spMkLst>
        </pc:spChg>
        <pc:spChg chg="del mod ord">
          <ac:chgData name="Sangeeta Sangeeta" userId="0a7c34ad-256e-4e91-9d57-d1394329109a" providerId="ADAL" clId="{90132904-0431-4EDC-9260-F0F87AE0BCA7}" dt="2020-10-27T20:17:10.930" v="1832" actId="700"/>
          <ac:spMkLst>
            <pc:docMk/>
            <pc:sldMk cId="449609309" sldId="1048"/>
            <ac:spMk id="3" creationId="{F5BDB38F-B16D-463E-9032-F54046C14EE3}"/>
          </ac:spMkLst>
        </pc:spChg>
        <pc:spChg chg="add mod ord">
          <ac:chgData name="Sangeeta Sangeeta" userId="0a7c34ad-256e-4e91-9d57-d1394329109a" providerId="ADAL" clId="{90132904-0431-4EDC-9260-F0F87AE0BCA7}" dt="2020-10-27T20:17:10.930" v="1832" actId="700"/>
          <ac:spMkLst>
            <pc:docMk/>
            <pc:sldMk cId="449609309" sldId="1048"/>
            <ac:spMk id="4" creationId="{96F4428B-EE94-4A96-B905-22CB8757E773}"/>
          </ac:spMkLst>
        </pc:spChg>
        <pc:spChg chg="add mod ord">
          <ac:chgData name="Sangeeta Sangeeta" userId="0a7c34ad-256e-4e91-9d57-d1394329109a" providerId="ADAL" clId="{90132904-0431-4EDC-9260-F0F87AE0BCA7}" dt="2020-10-27T20:17:10.930" v="1832" actId="700"/>
          <ac:spMkLst>
            <pc:docMk/>
            <pc:sldMk cId="449609309" sldId="1048"/>
            <ac:spMk id="5" creationId="{9C486FFB-0141-4E6E-B36E-001AF3D8D9FD}"/>
          </ac:spMkLst>
        </pc:spChg>
      </pc:sldChg>
      <pc:sldChg chg="add">
        <pc:chgData name="Sangeeta Sangeeta" userId="0a7c34ad-256e-4e91-9d57-d1394329109a" providerId="ADAL" clId="{90132904-0431-4EDC-9260-F0F87AE0BCA7}" dt="2020-11-01T21:59:34.948" v="1971"/>
        <pc:sldMkLst>
          <pc:docMk/>
          <pc:sldMk cId="3529100163" sldId="1048"/>
        </pc:sldMkLst>
      </pc:sldChg>
      <pc:sldChg chg="modSp add mod">
        <pc:chgData name="Sangeeta Sangeeta" userId="0a7c34ad-256e-4e91-9d57-d1394329109a" providerId="ADAL" clId="{90132904-0431-4EDC-9260-F0F87AE0BCA7}" dt="2020-10-29T12:00:24.601" v="1872" actId="113"/>
        <pc:sldMkLst>
          <pc:docMk/>
          <pc:sldMk cId="614572223" sldId="1049"/>
        </pc:sldMkLst>
        <pc:spChg chg="mod">
          <ac:chgData name="Sangeeta Sangeeta" userId="0a7c34ad-256e-4e91-9d57-d1394329109a" providerId="ADAL" clId="{90132904-0431-4EDC-9260-F0F87AE0BCA7}" dt="2020-10-29T12:00:24.601" v="1872" actId="113"/>
          <ac:spMkLst>
            <pc:docMk/>
            <pc:sldMk cId="614572223" sldId="1049"/>
            <ac:spMk id="10244" creationId="{906E0B9A-76A3-44DB-8731-7E95067A977E}"/>
          </ac:spMkLst>
        </pc:spChg>
      </pc:sldChg>
      <pc:sldChg chg="modSp add mod">
        <pc:chgData name="Sangeeta Sangeeta" userId="0a7c34ad-256e-4e91-9d57-d1394329109a" providerId="ADAL" clId="{90132904-0431-4EDC-9260-F0F87AE0BCA7}" dt="2020-10-29T12:00:03.328" v="1870" actId="113"/>
        <pc:sldMkLst>
          <pc:docMk/>
          <pc:sldMk cId="807760680" sldId="1050"/>
        </pc:sldMkLst>
        <pc:spChg chg="mod">
          <ac:chgData name="Sangeeta Sangeeta" userId="0a7c34ad-256e-4e91-9d57-d1394329109a" providerId="ADAL" clId="{90132904-0431-4EDC-9260-F0F87AE0BCA7}" dt="2020-10-29T12:00:03.328" v="1870" actId="113"/>
          <ac:spMkLst>
            <pc:docMk/>
            <pc:sldMk cId="807760680" sldId="1050"/>
            <ac:spMk id="10244" creationId="{906E0B9A-76A3-44DB-8731-7E95067A977E}"/>
          </ac:spMkLst>
        </pc:spChg>
      </pc:sldChg>
      <pc:sldChg chg="modSp add mod">
        <pc:chgData name="Sangeeta Sangeeta" userId="0a7c34ad-256e-4e91-9d57-d1394329109a" providerId="ADAL" clId="{90132904-0431-4EDC-9260-F0F87AE0BCA7}" dt="2020-10-29T12:04:10.791" v="1876" actId="113"/>
        <pc:sldMkLst>
          <pc:docMk/>
          <pc:sldMk cId="1036861178" sldId="1051"/>
        </pc:sldMkLst>
        <pc:spChg chg="mod">
          <ac:chgData name="Sangeeta Sangeeta" userId="0a7c34ad-256e-4e91-9d57-d1394329109a" providerId="ADAL" clId="{90132904-0431-4EDC-9260-F0F87AE0BCA7}" dt="2020-10-29T12:04:10.791" v="1876" actId="113"/>
          <ac:spMkLst>
            <pc:docMk/>
            <pc:sldMk cId="1036861178" sldId="1051"/>
            <ac:spMk id="12292" creationId="{E9426944-BD07-450B-8F7E-B37F7CFDD729}"/>
          </ac:spMkLst>
        </pc:spChg>
      </pc:sldChg>
      <pc:sldChg chg="modSp new mod">
        <pc:chgData name="Sangeeta Sangeeta" userId="0a7c34ad-256e-4e91-9d57-d1394329109a" providerId="ADAL" clId="{90132904-0431-4EDC-9260-F0F87AE0BCA7}" dt="2020-10-29T12:53:40.560" v="1944" actId="20577"/>
        <pc:sldMkLst>
          <pc:docMk/>
          <pc:sldMk cId="2522374844" sldId="1052"/>
        </pc:sldMkLst>
        <pc:spChg chg="mod">
          <ac:chgData name="Sangeeta Sangeeta" userId="0a7c34ad-256e-4e91-9d57-d1394329109a" providerId="ADAL" clId="{90132904-0431-4EDC-9260-F0F87AE0BCA7}" dt="2020-10-29T12:53:40.560" v="1944" actId="20577"/>
          <ac:spMkLst>
            <pc:docMk/>
            <pc:sldMk cId="2522374844" sldId="1052"/>
            <ac:spMk id="2" creationId="{34FBB022-16B2-422F-8455-E30F1BE2252E}"/>
          </ac:spMkLst>
        </pc:spChg>
        <pc:spChg chg="mod">
          <ac:chgData name="Sangeeta Sangeeta" userId="0a7c34ad-256e-4e91-9d57-d1394329109a" providerId="ADAL" clId="{90132904-0431-4EDC-9260-F0F87AE0BCA7}" dt="2020-10-29T12:53:27.651" v="1923" actId="20577"/>
          <ac:spMkLst>
            <pc:docMk/>
            <pc:sldMk cId="2522374844" sldId="1052"/>
            <ac:spMk id="3" creationId="{43036AEC-EE81-49C4-8C5E-885788020352}"/>
          </ac:spMkLst>
        </pc:spChg>
      </pc:sldChg>
      <pc:sldChg chg="modSp new mod">
        <pc:chgData name="Sangeeta Sangeeta" userId="0a7c34ad-256e-4e91-9d57-d1394329109a" providerId="ADAL" clId="{90132904-0431-4EDC-9260-F0F87AE0BCA7}" dt="2020-10-29T12:54:53.013" v="1963"/>
        <pc:sldMkLst>
          <pc:docMk/>
          <pc:sldMk cId="3966197906" sldId="1053"/>
        </pc:sldMkLst>
        <pc:spChg chg="mod">
          <ac:chgData name="Sangeeta Sangeeta" userId="0a7c34ad-256e-4e91-9d57-d1394329109a" providerId="ADAL" clId="{90132904-0431-4EDC-9260-F0F87AE0BCA7}" dt="2020-10-29T12:54:53.013" v="1963"/>
          <ac:spMkLst>
            <pc:docMk/>
            <pc:sldMk cId="3966197906" sldId="1053"/>
            <ac:spMk id="3" creationId="{CEBDE453-FC0F-46F1-8BB7-7BE0E19C51FA}"/>
          </ac:spMkLst>
        </pc:spChg>
      </pc:sldChg>
      <pc:sldChg chg="add del modTransition">
        <pc:chgData name="Sangeeta Sangeeta" userId="0a7c34ad-256e-4e91-9d57-d1394329109a" providerId="ADAL" clId="{90132904-0431-4EDC-9260-F0F87AE0BCA7}" dt="2020-10-26T23:32:42.582" v="216" actId="47"/>
        <pc:sldMkLst>
          <pc:docMk/>
          <pc:sldMk cId="3412927570" sldId="1054"/>
        </pc:sldMkLst>
        <pc:spChg chg="mod">
          <ac:chgData name="Sangeeta Sangeeta" userId="0a7c34ad-256e-4e91-9d57-d1394329109a" providerId="ADAL" clId="{90132904-0431-4EDC-9260-F0F87AE0BCA7}" dt="2020-10-29T12:55:02.938" v="1965"/>
          <ac:spMkLst>
            <pc:docMk/>
            <pc:sldMk cId="3412927570" sldId="1054"/>
            <ac:spMk id="3" creationId="{E0DE3754-88A6-487D-B503-1ECF549D9D44}"/>
          </ac:spMkLst>
        </pc:spChg>
      </pc:sldChg>
      <pc:sldChg chg="new">
        <pc:chgData name="Sangeeta Sangeeta" userId="0a7c34ad-256e-4e91-9d57-d1394329109a" providerId="ADAL" clId="{90132904-0431-4EDC-9260-F0F87AE0BCA7}" dt="2020-11-01T21:59:34.051" v="1970" actId="680"/>
        <pc:sldMkLst>
          <pc:docMk/>
          <pc:sldMk cId="104683572" sldId="1055"/>
        </pc:sldMkLst>
      </pc:sldChg>
      <pc:sldChg chg="modSp new mod">
        <pc:chgData name="Sangeeta Sangeeta" userId="0a7c34ad-256e-4e91-9d57-d1394329109a" providerId="ADAL" clId="{90132904-0431-4EDC-9260-F0F87AE0BCA7}" dt="2020-11-01T22:28:37.678" v="1978" actId="20577"/>
        <pc:sldMkLst>
          <pc:docMk/>
          <pc:sldMk cId="3697586264" sldId="1056"/>
        </pc:sldMkLst>
        <pc:spChg chg="mod">
          <ac:chgData name="Sangeeta Sangeeta" userId="0a7c34ad-256e-4e91-9d57-d1394329109a" providerId="ADAL" clId="{90132904-0431-4EDC-9260-F0F87AE0BCA7}" dt="2020-11-01T22:28:37.678" v="1978" actId="20577"/>
          <ac:spMkLst>
            <pc:docMk/>
            <pc:sldMk cId="3697586264" sldId="1056"/>
            <ac:spMk id="2" creationId="{21C10A33-7258-44E4-8D71-C86B21E53AC7}"/>
          </ac:spMkLst>
        </pc:spChg>
      </pc:sldChg>
      <pc:sldChg chg="modSp new mod">
        <pc:chgData name="Sangeeta Sangeeta" userId="0a7c34ad-256e-4e91-9d57-d1394329109a" providerId="ADAL" clId="{90132904-0431-4EDC-9260-F0F87AE0BCA7}" dt="2020-11-01T23:57:01.869" v="1999"/>
        <pc:sldMkLst>
          <pc:docMk/>
          <pc:sldMk cId="1025599565" sldId="1057"/>
        </pc:sldMkLst>
        <pc:spChg chg="mod">
          <ac:chgData name="Sangeeta Sangeeta" userId="0a7c34ad-256e-4e91-9d57-d1394329109a" providerId="ADAL" clId="{90132904-0431-4EDC-9260-F0F87AE0BCA7}" dt="2020-11-01T23:57:01.869" v="1999"/>
          <ac:spMkLst>
            <pc:docMk/>
            <pc:sldMk cId="1025599565" sldId="1057"/>
            <ac:spMk id="2" creationId="{1DD3BFB2-84B8-4D62-B15F-92F7D4CFB1A7}"/>
          </ac:spMkLst>
        </pc:spChg>
        <pc:spChg chg="mod">
          <ac:chgData name="Sangeeta Sangeeta" userId="0a7c34ad-256e-4e91-9d57-d1394329109a" providerId="ADAL" clId="{90132904-0431-4EDC-9260-F0F87AE0BCA7}" dt="2020-11-01T23:56:51.123" v="1998" actId="6549"/>
          <ac:spMkLst>
            <pc:docMk/>
            <pc:sldMk cId="1025599565" sldId="1057"/>
            <ac:spMk id="3" creationId="{85707BDA-29C7-45FF-94C0-BCAA9FBD3178}"/>
          </ac:spMkLst>
        </pc:spChg>
      </pc:sldChg>
      <pc:sldChg chg="modSp new mod">
        <pc:chgData name="Sangeeta Sangeeta" userId="0a7c34ad-256e-4e91-9d57-d1394329109a" providerId="ADAL" clId="{90132904-0431-4EDC-9260-F0F87AE0BCA7}" dt="2020-11-06T00:31:32.683" v="2032" actId="20577"/>
        <pc:sldMkLst>
          <pc:docMk/>
          <pc:sldMk cId="1252028103" sldId="1058"/>
        </pc:sldMkLst>
        <pc:spChg chg="mod">
          <ac:chgData name="Sangeeta Sangeeta" userId="0a7c34ad-256e-4e91-9d57-d1394329109a" providerId="ADAL" clId="{90132904-0431-4EDC-9260-F0F87AE0BCA7}" dt="2020-11-06T00:31:32.683" v="2032" actId="20577"/>
          <ac:spMkLst>
            <pc:docMk/>
            <pc:sldMk cId="1252028103" sldId="1058"/>
            <ac:spMk id="3" creationId="{F2A82F93-43FD-401C-A328-91C00A732B9A}"/>
          </ac:spMkLst>
        </pc:spChg>
      </pc:sldChg>
      <pc:sldChg chg="add del">
        <pc:chgData name="Sangeeta Sangeeta" userId="0a7c34ad-256e-4e91-9d57-d1394329109a" providerId="ADAL" clId="{90132904-0431-4EDC-9260-F0F87AE0BCA7}" dt="2020-11-06T11:24:30.110" v="2034" actId="47"/>
        <pc:sldMkLst>
          <pc:docMk/>
          <pc:sldMk cId="2689557672" sldId="1059"/>
        </pc:sldMkLst>
      </pc:sldChg>
      <pc:sldChg chg="add">
        <pc:chgData name="Sangeeta Sangeeta" userId="0a7c34ad-256e-4e91-9d57-d1394329109a" providerId="ADAL" clId="{90132904-0431-4EDC-9260-F0F87AE0BCA7}" dt="2020-11-06T11:24:25.361" v="2033"/>
        <pc:sldMkLst>
          <pc:docMk/>
          <pc:sldMk cId="1493995508" sldId="1060"/>
        </pc:sldMkLst>
      </pc:sldChg>
      <pc:sldChg chg="modSp new mod">
        <pc:chgData name="Sangeeta Sangeeta" userId="0a7c34ad-256e-4e91-9d57-d1394329109a" providerId="ADAL" clId="{90132904-0431-4EDC-9260-F0F87AE0BCA7}" dt="2020-11-06T11:25:09.938" v="2084" actId="6549"/>
        <pc:sldMkLst>
          <pc:docMk/>
          <pc:sldMk cId="1831770965" sldId="1061"/>
        </pc:sldMkLst>
        <pc:spChg chg="mod">
          <ac:chgData name="Sangeeta Sangeeta" userId="0a7c34ad-256e-4e91-9d57-d1394329109a" providerId="ADAL" clId="{90132904-0431-4EDC-9260-F0F87AE0BCA7}" dt="2020-11-06T11:25:09.938" v="2084" actId="6549"/>
          <ac:spMkLst>
            <pc:docMk/>
            <pc:sldMk cId="1831770965" sldId="1061"/>
            <ac:spMk id="3" creationId="{1988AAD6-7FF3-4439-BC95-7416ED36DE6F}"/>
          </ac:spMkLst>
        </pc:spChg>
      </pc:sldChg>
      <pc:sldMasterChg chg="delSldLayout modSldLayout">
        <pc:chgData name="Sangeeta Sangeeta" userId="0a7c34ad-256e-4e91-9d57-d1394329109a" providerId="ADAL" clId="{90132904-0431-4EDC-9260-F0F87AE0BCA7}" dt="2020-10-29T12:00:38.369" v="1873" actId="207"/>
        <pc:sldMasterMkLst>
          <pc:docMk/>
          <pc:sldMasterMk cId="0" sldId="2147483660"/>
        </pc:sldMasterMkLst>
        <pc:sldLayoutChg chg="modSp mod">
          <pc:chgData name="Sangeeta Sangeeta" userId="0a7c34ad-256e-4e91-9d57-d1394329109a" providerId="ADAL" clId="{90132904-0431-4EDC-9260-F0F87AE0BCA7}" dt="2020-10-29T12:00:38.369" v="1873" actId="207"/>
          <pc:sldLayoutMkLst>
            <pc:docMk/>
            <pc:sldMasterMk cId="0" sldId="2147483660"/>
            <pc:sldLayoutMk cId="0" sldId="2147483649"/>
          </pc:sldLayoutMkLst>
          <pc:spChg chg="mod">
            <ac:chgData name="Sangeeta Sangeeta" userId="0a7c34ad-256e-4e91-9d57-d1394329109a" providerId="ADAL" clId="{90132904-0431-4EDC-9260-F0F87AE0BCA7}" dt="2020-10-29T12:00:38.369" v="1873" actId="207"/>
            <ac:spMkLst>
              <pc:docMk/>
              <pc:sldMasterMk cId="0" sldId="2147483660"/>
              <pc:sldLayoutMk cId="0" sldId="2147483649"/>
              <ac:spMk id="23" creationId="{00000000-0000-0000-0000-000000000000}"/>
            </ac:spMkLst>
          </pc:spChg>
        </pc:sldLayoutChg>
        <pc:sldLayoutChg chg="del">
          <pc:chgData name="Sangeeta Sangeeta" userId="0a7c34ad-256e-4e91-9d57-d1394329109a" providerId="ADAL" clId="{90132904-0431-4EDC-9260-F0F87AE0BCA7}" dt="2020-10-26T23:37:37.177" v="220" actId="2696"/>
          <pc:sldLayoutMkLst>
            <pc:docMk/>
            <pc:sldMasterMk cId="0" sldId="2147483660"/>
            <pc:sldLayoutMk cId="0" sldId="2147483653"/>
          </pc:sldLayoutMkLst>
        </pc:sldLayoutChg>
        <pc:sldLayoutChg chg="del">
          <pc:chgData name="Sangeeta Sangeeta" userId="0a7c34ad-256e-4e91-9d57-d1394329109a" providerId="ADAL" clId="{90132904-0431-4EDC-9260-F0F87AE0BCA7}" dt="2020-10-26T23:32:42.582" v="216" actId="47"/>
          <pc:sldLayoutMkLst>
            <pc:docMk/>
            <pc:sldMasterMk cId="0" sldId="2147483660"/>
            <pc:sldLayoutMk cId="0" sldId="2147483654"/>
          </pc:sldLayoutMkLst>
        </pc:sldLayoutChg>
        <pc:sldLayoutChg chg="del">
          <pc:chgData name="Sangeeta Sangeeta" userId="0a7c34ad-256e-4e91-9d57-d1394329109a" providerId="ADAL" clId="{90132904-0431-4EDC-9260-F0F87AE0BCA7}" dt="2020-10-26T23:32:42.582" v="216" actId="47"/>
          <pc:sldLayoutMkLst>
            <pc:docMk/>
            <pc:sldMasterMk cId="0" sldId="2147483660"/>
            <pc:sldLayoutMk cId="0" sldId="2147483655"/>
          </pc:sldLayoutMkLst>
        </pc:sldLayoutChg>
        <pc:sldLayoutChg chg="del">
          <pc:chgData name="Sangeeta Sangeeta" userId="0a7c34ad-256e-4e91-9d57-d1394329109a" providerId="ADAL" clId="{90132904-0431-4EDC-9260-F0F87AE0BCA7}" dt="2020-10-27T19:42:51.428" v="1116" actId="2696"/>
          <pc:sldLayoutMkLst>
            <pc:docMk/>
            <pc:sldMasterMk cId="0" sldId="2147483660"/>
            <pc:sldLayoutMk cId="1297593903" sldId="2147483661"/>
          </pc:sldLayoutMkLst>
        </pc:sldLayoutChg>
        <pc:sldLayoutChg chg="del">
          <pc:chgData name="Sangeeta Sangeeta" userId="0a7c34ad-256e-4e91-9d57-d1394329109a" providerId="ADAL" clId="{90132904-0431-4EDC-9260-F0F87AE0BCA7}" dt="2020-10-26T23:37:37.177" v="220" actId="2696"/>
          <pc:sldLayoutMkLst>
            <pc:docMk/>
            <pc:sldMasterMk cId="0" sldId="2147483660"/>
            <pc:sldLayoutMk cId="2805319064" sldId="2147483661"/>
          </pc:sldLayoutMkLst>
        </pc:sldLayoutChg>
        <pc:sldLayoutChg chg="del">
          <pc:chgData name="Sangeeta Sangeeta" userId="0a7c34ad-256e-4e91-9d57-d1394329109a" providerId="ADAL" clId="{90132904-0431-4EDC-9260-F0F87AE0BCA7}" dt="2020-10-27T19:42:51.428" v="1116" actId="2696"/>
          <pc:sldLayoutMkLst>
            <pc:docMk/>
            <pc:sldMasterMk cId="0" sldId="2147483660"/>
            <pc:sldLayoutMk cId="2247797378" sldId="2147483662"/>
          </pc:sldLayoutMkLst>
        </pc:sldLayoutChg>
        <pc:sldLayoutChg chg="del">
          <pc:chgData name="Sangeeta Sangeeta" userId="0a7c34ad-256e-4e91-9d57-d1394329109a" providerId="ADAL" clId="{90132904-0431-4EDC-9260-F0F87AE0BCA7}" dt="2020-10-26T23:37:37.177" v="220" actId="2696"/>
          <pc:sldLayoutMkLst>
            <pc:docMk/>
            <pc:sldMasterMk cId="0" sldId="2147483660"/>
            <pc:sldLayoutMk cId="4191478610" sldId="2147483662"/>
          </pc:sldLayoutMkLst>
        </pc:sldLayoutChg>
        <pc:sldLayoutChg chg="del">
          <pc:chgData name="Sangeeta Sangeeta" userId="0a7c34ad-256e-4e91-9d57-d1394329109a" providerId="ADAL" clId="{90132904-0431-4EDC-9260-F0F87AE0BCA7}" dt="2020-10-27T19:42:51.428" v="1116" actId="2696"/>
          <pc:sldLayoutMkLst>
            <pc:docMk/>
            <pc:sldMasterMk cId="0" sldId="2147483660"/>
            <pc:sldLayoutMk cId="2656121722" sldId="2147483663"/>
          </pc:sldLayoutMkLst>
        </pc:sldLayoutChg>
        <pc:sldLayoutChg chg="del">
          <pc:chgData name="Sangeeta Sangeeta" userId="0a7c34ad-256e-4e91-9d57-d1394329109a" providerId="ADAL" clId="{90132904-0431-4EDC-9260-F0F87AE0BCA7}" dt="2020-10-26T23:37:37.177" v="220" actId="2696"/>
          <pc:sldLayoutMkLst>
            <pc:docMk/>
            <pc:sldMasterMk cId="0" sldId="2147483660"/>
            <pc:sldLayoutMk cId="2766525057" sldId="2147483663"/>
          </pc:sldLayoutMkLst>
        </pc:sldLayoutChg>
        <pc:sldLayoutChg chg="del">
          <pc:chgData name="Sangeeta Sangeeta" userId="0a7c34ad-256e-4e91-9d57-d1394329109a" providerId="ADAL" clId="{90132904-0431-4EDC-9260-F0F87AE0BCA7}" dt="2020-10-26T23:37:37.177" v="220" actId="2696"/>
          <pc:sldLayoutMkLst>
            <pc:docMk/>
            <pc:sldMasterMk cId="0" sldId="2147483660"/>
            <pc:sldLayoutMk cId="2585734683" sldId="2147483664"/>
          </pc:sldLayoutMkLst>
        </pc:sldLayoutChg>
        <pc:sldLayoutChg chg="del">
          <pc:chgData name="Sangeeta Sangeeta" userId="0a7c34ad-256e-4e91-9d57-d1394329109a" providerId="ADAL" clId="{90132904-0431-4EDC-9260-F0F87AE0BCA7}" dt="2020-10-27T19:42:51.428" v="1116" actId="2696"/>
          <pc:sldLayoutMkLst>
            <pc:docMk/>
            <pc:sldMasterMk cId="0" sldId="2147483660"/>
            <pc:sldLayoutMk cId="4150800426" sldId="2147483664"/>
          </pc:sldLayoutMkLst>
        </pc:sldLayoutChg>
        <pc:sldLayoutChg chg="del">
          <pc:chgData name="Sangeeta Sangeeta" userId="0a7c34ad-256e-4e91-9d57-d1394329109a" providerId="ADAL" clId="{90132904-0431-4EDC-9260-F0F87AE0BCA7}" dt="2020-10-27T19:42:51.428" v="1116" actId="2696"/>
          <pc:sldLayoutMkLst>
            <pc:docMk/>
            <pc:sldMasterMk cId="0" sldId="2147483660"/>
            <pc:sldLayoutMk cId="57398602" sldId="2147483665"/>
          </pc:sldLayoutMkLst>
        </pc:sldLayoutChg>
        <pc:sldLayoutChg chg="del">
          <pc:chgData name="Sangeeta Sangeeta" userId="0a7c34ad-256e-4e91-9d57-d1394329109a" providerId="ADAL" clId="{90132904-0431-4EDC-9260-F0F87AE0BCA7}" dt="2020-10-27T18:25:11.558" v="614" actId="47"/>
          <pc:sldLayoutMkLst>
            <pc:docMk/>
            <pc:sldMasterMk cId="0" sldId="2147483660"/>
            <pc:sldLayoutMk cId="3675191554" sldId="2147483666"/>
          </pc:sldLayoutMkLst>
        </pc:sldLayoutChg>
        <pc:sldLayoutChg chg="del">
          <pc:chgData name="Sangeeta Sangeeta" userId="0a7c34ad-256e-4e91-9d57-d1394329109a" providerId="ADAL" clId="{90132904-0431-4EDC-9260-F0F87AE0BCA7}" dt="2020-10-27T19:39:42.570" v="1056" actId="47"/>
          <pc:sldLayoutMkLst>
            <pc:docMk/>
            <pc:sldMasterMk cId="0" sldId="2147483660"/>
            <pc:sldLayoutMk cId="2666994205" sldId="2147483667"/>
          </pc:sldLayoutMkLst>
        </pc:sldLayoutChg>
      </pc:sldMasterChg>
    </pc:docChg>
  </pc:docChgLst>
  <pc:docChgLst>
    <pc:chgData name="Sangeeta Sangeeta" userId="0a7c34ad-256e-4e91-9d57-d1394329109a" providerId="ADAL" clId="{51CE6678-D287-490A-B194-C61CF094AC56}"/>
    <pc:docChg chg="undo redo custSel addSld delSld modSld sldOrd">
      <pc:chgData name="Sangeeta Sangeeta" userId="0a7c34ad-256e-4e91-9d57-d1394329109a" providerId="ADAL" clId="{51CE6678-D287-490A-B194-C61CF094AC56}" dt="2021-01-12T14:58:54.872" v="1694" actId="20577"/>
      <pc:docMkLst>
        <pc:docMk/>
      </pc:docMkLst>
      <pc:sldChg chg="del">
        <pc:chgData name="Sangeeta Sangeeta" userId="0a7c34ad-256e-4e91-9d57-d1394329109a" providerId="ADAL" clId="{51CE6678-D287-490A-B194-C61CF094AC56}" dt="2021-01-11T22:32:51.984" v="52" actId="47"/>
        <pc:sldMkLst>
          <pc:docMk/>
          <pc:sldMk cId="0" sldId="256"/>
        </pc:sldMkLst>
      </pc:sldChg>
      <pc:sldChg chg="modSp mod">
        <pc:chgData name="Sangeeta Sangeeta" userId="0a7c34ad-256e-4e91-9d57-d1394329109a" providerId="ADAL" clId="{51CE6678-D287-490A-B194-C61CF094AC56}" dt="2021-01-12T14:53:35.242" v="1166" actId="14100"/>
        <pc:sldMkLst>
          <pc:docMk/>
          <pc:sldMk cId="0" sldId="257"/>
        </pc:sldMkLst>
        <pc:spChg chg="mod">
          <ac:chgData name="Sangeeta Sangeeta" userId="0a7c34ad-256e-4e91-9d57-d1394329109a" providerId="ADAL" clId="{51CE6678-D287-490A-B194-C61CF094AC56}" dt="2021-01-12T14:53:35.242" v="1166" actId="14100"/>
          <ac:spMkLst>
            <pc:docMk/>
            <pc:sldMk cId="0" sldId="257"/>
            <ac:spMk id="103" creationId="{00000000-0000-0000-0000-000000000000}"/>
          </ac:spMkLst>
        </pc:spChg>
      </pc:sldChg>
      <pc:sldChg chg="modSp mod">
        <pc:chgData name="Sangeeta Sangeeta" userId="0a7c34ad-256e-4e91-9d57-d1394329109a" providerId="ADAL" clId="{51CE6678-D287-490A-B194-C61CF094AC56}" dt="2021-01-12T12:33:49.725" v="598" actId="14100"/>
        <pc:sldMkLst>
          <pc:docMk/>
          <pc:sldMk cId="3282295599" sldId="258"/>
        </pc:sldMkLst>
        <pc:spChg chg="mod">
          <ac:chgData name="Sangeeta Sangeeta" userId="0a7c34ad-256e-4e91-9d57-d1394329109a" providerId="ADAL" clId="{51CE6678-D287-490A-B194-C61CF094AC56}" dt="2021-01-12T12:33:49.725" v="598" actId="14100"/>
          <ac:spMkLst>
            <pc:docMk/>
            <pc:sldMk cId="3282295599" sldId="258"/>
            <ac:spMk id="3" creationId="{F4C9A828-4B47-407B-858B-58E060BBFCEF}"/>
          </ac:spMkLst>
        </pc:spChg>
      </pc:sldChg>
      <pc:sldChg chg="modSp mod">
        <pc:chgData name="Sangeeta Sangeeta" userId="0a7c34ad-256e-4e91-9d57-d1394329109a" providerId="ADAL" clId="{51CE6678-D287-490A-B194-C61CF094AC56}" dt="2021-01-12T14:57:42.329" v="1528" actId="14100"/>
        <pc:sldMkLst>
          <pc:docMk/>
          <pc:sldMk cId="1657346564" sldId="259"/>
        </pc:sldMkLst>
        <pc:spChg chg="mod">
          <ac:chgData name="Sangeeta Sangeeta" userId="0a7c34ad-256e-4e91-9d57-d1394329109a" providerId="ADAL" clId="{51CE6678-D287-490A-B194-C61CF094AC56}" dt="2021-01-12T14:57:42.329" v="1528" actId="14100"/>
          <ac:spMkLst>
            <pc:docMk/>
            <pc:sldMk cId="1657346564" sldId="259"/>
            <ac:spMk id="3" creationId="{C031FBFD-A541-42C1-AD43-0CCB2EC2AFB5}"/>
          </ac:spMkLst>
        </pc:spChg>
      </pc:sldChg>
      <pc:sldChg chg="modSp mod">
        <pc:chgData name="Sangeeta Sangeeta" userId="0a7c34ad-256e-4e91-9d57-d1394329109a" providerId="ADAL" clId="{51CE6678-D287-490A-B194-C61CF094AC56}" dt="2021-01-12T14:58:54.872" v="1694" actId="20577"/>
        <pc:sldMkLst>
          <pc:docMk/>
          <pc:sldMk cId="749822327" sldId="260"/>
        </pc:sldMkLst>
        <pc:spChg chg="mod">
          <ac:chgData name="Sangeeta Sangeeta" userId="0a7c34ad-256e-4e91-9d57-d1394329109a" providerId="ADAL" clId="{51CE6678-D287-490A-B194-C61CF094AC56}" dt="2021-01-12T14:58:54.872" v="1694" actId="20577"/>
          <ac:spMkLst>
            <pc:docMk/>
            <pc:sldMk cId="749822327" sldId="260"/>
            <ac:spMk id="3" creationId="{A1531299-FDAD-4153-B9F5-5DF19DC9CC5E}"/>
          </ac:spMkLst>
        </pc:spChg>
      </pc:sldChg>
      <pc:sldChg chg="del">
        <pc:chgData name="Sangeeta Sangeeta" userId="0a7c34ad-256e-4e91-9d57-d1394329109a" providerId="ADAL" clId="{51CE6678-D287-490A-B194-C61CF094AC56}" dt="2021-01-12T12:32:58.660" v="531" actId="47"/>
        <pc:sldMkLst>
          <pc:docMk/>
          <pc:sldMk cId="2356810148" sldId="261"/>
        </pc:sldMkLst>
      </pc:sldChg>
      <pc:sldChg chg="del">
        <pc:chgData name="Sangeeta Sangeeta" userId="0a7c34ad-256e-4e91-9d57-d1394329109a" providerId="ADAL" clId="{51CE6678-D287-490A-B194-C61CF094AC56}" dt="2021-01-12T12:33:02.775" v="532" actId="47"/>
        <pc:sldMkLst>
          <pc:docMk/>
          <pc:sldMk cId="0" sldId="819"/>
        </pc:sldMkLst>
      </pc:sldChg>
      <pc:sldChg chg="del">
        <pc:chgData name="Sangeeta Sangeeta" userId="0a7c34ad-256e-4e91-9d57-d1394329109a" providerId="ADAL" clId="{51CE6678-D287-490A-B194-C61CF094AC56}" dt="2021-01-12T12:41:03.259" v="759" actId="47"/>
        <pc:sldMkLst>
          <pc:docMk/>
          <pc:sldMk cId="1037394439" sldId="821"/>
        </pc:sldMkLst>
      </pc:sldChg>
      <pc:sldChg chg="del">
        <pc:chgData name="Sangeeta Sangeeta" userId="0a7c34ad-256e-4e91-9d57-d1394329109a" providerId="ADAL" clId="{51CE6678-D287-490A-B194-C61CF094AC56}" dt="2021-01-12T12:32:56.778" v="530" actId="47"/>
        <pc:sldMkLst>
          <pc:docMk/>
          <pc:sldMk cId="1092145331" sldId="822"/>
        </pc:sldMkLst>
      </pc:sldChg>
      <pc:sldChg chg="modSp add mod">
        <pc:chgData name="Sangeeta Sangeeta" userId="0a7c34ad-256e-4e91-9d57-d1394329109a" providerId="ADAL" clId="{51CE6678-D287-490A-B194-C61CF094AC56}" dt="2021-01-11T22:32:48.632" v="51" actId="20577"/>
        <pc:sldMkLst>
          <pc:docMk/>
          <pc:sldMk cId="0" sldId="859"/>
        </pc:sldMkLst>
        <pc:spChg chg="mod">
          <ac:chgData name="Sangeeta Sangeeta" userId="0a7c34ad-256e-4e91-9d57-d1394329109a" providerId="ADAL" clId="{51CE6678-D287-490A-B194-C61CF094AC56}" dt="2021-01-11T22:32:48.632" v="51" actId="20577"/>
          <ac:spMkLst>
            <pc:docMk/>
            <pc:sldMk cId="0" sldId="859"/>
            <ac:spMk id="96" creationId="{00000000-0000-0000-0000-000000000000}"/>
          </ac:spMkLst>
        </pc:spChg>
      </pc:sldChg>
      <pc:sldChg chg="modSp mod">
        <pc:chgData name="Sangeeta Sangeeta" userId="0a7c34ad-256e-4e91-9d57-d1394329109a" providerId="ADAL" clId="{51CE6678-D287-490A-B194-C61CF094AC56}" dt="2021-01-11T22:33:31.778" v="65" actId="21"/>
        <pc:sldMkLst>
          <pc:docMk/>
          <pc:sldMk cId="0" sldId="1020"/>
        </pc:sldMkLst>
        <pc:spChg chg="mod">
          <ac:chgData name="Sangeeta Sangeeta" userId="0a7c34ad-256e-4e91-9d57-d1394329109a" providerId="ADAL" clId="{51CE6678-D287-490A-B194-C61CF094AC56}" dt="2021-01-11T22:33:31.778" v="65" actId="21"/>
          <ac:spMkLst>
            <pc:docMk/>
            <pc:sldMk cId="0" sldId="1020"/>
            <ac:spMk id="8196" creationId="{C7A1DD6C-5417-44BF-8F55-CD2CB2744E01}"/>
          </ac:spMkLst>
        </pc:spChg>
      </pc:sldChg>
      <pc:sldChg chg="modSp mod">
        <pc:chgData name="Sangeeta Sangeeta" userId="0a7c34ad-256e-4e91-9d57-d1394329109a" providerId="ADAL" clId="{51CE6678-D287-490A-B194-C61CF094AC56}" dt="2021-01-11T22:42:01.054" v="114" actId="20577"/>
        <pc:sldMkLst>
          <pc:docMk/>
          <pc:sldMk cId="2363976874" sldId="1021"/>
        </pc:sldMkLst>
        <pc:spChg chg="mod">
          <ac:chgData name="Sangeeta Sangeeta" userId="0a7c34ad-256e-4e91-9d57-d1394329109a" providerId="ADAL" clId="{51CE6678-D287-490A-B194-C61CF094AC56}" dt="2021-01-11T22:42:01.054" v="114" actId="20577"/>
          <ac:spMkLst>
            <pc:docMk/>
            <pc:sldMk cId="2363976874" sldId="1021"/>
            <ac:spMk id="10243" creationId="{81CBF06D-58A6-4B2B-87E9-59E59D8A8238}"/>
          </ac:spMkLst>
        </pc:spChg>
      </pc:sldChg>
      <pc:sldChg chg="modSp mod">
        <pc:chgData name="Sangeeta Sangeeta" userId="0a7c34ad-256e-4e91-9d57-d1394329109a" providerId="ADAL" clId="{51CE6678-D287-490A-B194-C61CF094AC56}" dt="2021-01-11T22:45:25.746" v="180" actId="14100"/>
        <pc:sldMkLst>
          <pc:docMk/>
          <pc:sldMk cId="3385504681" sldId="1023"/>
        </pc:sldMkLst>
        <pc:spChg chg="mod">
          <ac:chgData name="Sangeeta Sangeeta" userId="0a7c34ad-256e-4e91-9d57-d1394329109a" providerId="ADAL" clId="{51CE6678-D287-490A-B194-C61CF094AC56}" dt="2021-01-11T22:41:50.399" v="99" actId="14100"/>
          <ac:spMkLst>
            <pc:docMk/>
            <pc:sldMk cId="3385504681" sldId="1023"/>
            <ac:spMk id="9219" creationId="{CDEC7C22-8B67-4CD3-AC71-B39DF3209C5D}"/>
          </ac:spMkLst>
        </pc:spChg>
        <pc:spChg chg="mod">
          <ac:chgData name="Sangeeta Sangeeta" userId="0a7c34ad-256e-4e91-9d57-d1394329109a" providerId="ADAL" clId="{51CE6678-D287-490A-B194-C61CF094AC56}" dt="2021-01-11T22:45:25.746" v="180" actId="14100"/>
          <ac:spMkLst>
            <pc:docMk/>
            <pc:sldMk cId="3385504681" sldId="1023"/>
            <ac:spMk id="9220" creationId="{A81BD391-3FB2-4027-9302-BB691898C536}"/>
          </ac:spMkLst>
        </pc:spChg>
      </pc:sldChg>
      <pc:sldChg chg="addSp delSp modSp mod">
        <pc:chgData name="Sangeeta Sangeeta" userId="0a7c34ad-256e-4e91-9d57-d1394329109a" providerId="ADAL" clId="{51CE6678-D287-490A-B194-C61CF094AC56}" dt="2021-01-12T12:16:21.677" v="481" actId="1076"/>
        <pc:sldMkLst>
          <pc:docMk/>
          <pc:sldMk cId="3256391787" sldId="1024"/>
        </pc:sldMkLst>
        <pc:spChg chg="add del">
          <ac:chgData name="Sangeeta Sangeeta" userId="0a7c34ad-256e-4e91-9d57-d1394329109a" providerId="ADAL" clId="{51CE6678-D287-490A-B194-C61CF094AC56}" dt="2021-01-11T22:47:18.218" v="230" actId="478"/>
          <ac:spMkLst>
            <pc:docMk/>
            <pc:sldMk cId="3256391787" sldId="1024"/>
            <ac:spMk id="6" creationId="{2EA86158-11E6-4C66-B5ED-3930379F60BA}"/>
          </ac:spMkLst>
        </pc:spChg>
        <pc:spChg chg="add del mod">
          <ac:chgData name="Sangeeta Sangeeta" userId="0a7c34ad-256e-4e91-9d57-d1394329109a" providerId="ADAL" clId="{51CE6678-D287-490A-B194-C61CF094AC56}" dt="2021-01-12T12:14:30.381" v="457" actId="478"/>
          <ac:spMkLst>
            <pc:docMk/>
            <pc:sldMk cId="3256391787" sldId="1024"/>
            <ac:spMk id="7" creationId="{2883C078-8C5B-44FF-A62A-9DE08C720F46}"/>
          </ac:spMkLst>
        </pc:spChg>
        <pc:spChg chg="add mod">
          <ac:chgData name="Sangeeta Sangeeta" userId="0a7c34ad-256e-4e91-9d57-d1394329109a" providerId="ADAL" clId="{51CE6678-D287-490A-B194-C61CF094AC56}" dt="2021-01-12T12:16:21.677" v="481" actId="1076"/>
          <ac:spMkLst>
            <pc:docMk/>
            <pc:sldMk cId="3256391787" sldId="1024"/>
            <ac:spMk id="8" creationId="{31A68265-08D9-45B6-833C-D7BC062ED6E0}"/>
          </ac:spMkLst>
        </pc:spChg>
        <pc:spChg chg="mod">
          <ac:chgData name="Sangeeta Sangeeta" userId="0a7c34ad-256e-4e91-9d57-d1394329109a" providerId="ADAL" clId="{51CE6678-D287-490A-B194-C61CF094AC56}" dt="2021-01-12T12:15:54.131" v="475"/>
          <ac:spMkLst>
            <pc:docMk/>
            <pc:sldMk cId="3256391787" sldId="1024"/>
            <ac:spMk id="11266" creationId="{E44F7607-74F5-4DFC-AA4E-FC301267F448}"/>
          </ac:spMkLst>
        </pc:spChg>
        <pc:spChg chg="mod">
          <ac:chgData name="Sangeeta Sangeeta" userId="0a7c34ad-256e-4e91-9d57-d1394329109a" providerId="ADAL" clId="{51CE6678-D287-490A-B194-C61CF094AC56}" dt="2021-01-12T12:15:41.021" v="473" actId="113"/>
          <ac:spMkLst>
            <pc:docMk/>
            <pc:sldMk cId="3256391787" sldId="1024"/>
            <ac:spMk id="11268" creationId="{8AC9A301-EC3F-417C-A637-88A884C81D81}"/>
          </ac:spMkLst>
        </pc:spChg>
      </pc:sldChg>
      <pc:sldChg chg="addSp delSp modSp mod chgLayout">
        <pc:chgData name="Sangeeta Sangeeta" userId="0a7c34ad-256e-4e91-9d57-d1394329109a" providerId="ADAL" clId="{51CE6678-D287-490A-B194-C61CF094AC56}" dt="2021-01-12T12:38:54.361" v="699" actId="20577"/>
        <pc:sldMkLst>
          <pc:docMk/>
          <pc:sldMk cId="3561936109" sldId="1028"/>
        </pc:sldMkLst>
        <pc:spChg chg="mod ord">
          <ac:chgData name="Sangeeta Sangeeta" userId="0a7c34ad-256e-4e91-9d57-d1394329109a" providerId="ADAL" clId="{51CE6678-D287-490A-B194-C61CF094AC56}" dt="2021-01-12T12:32:16.655" v="524" actId="6264"/>
          <ac:spMkLst>
            <pc:docMk/>
            <pc:sldMk cId="3561936109" sldId="1028"/>
            <ac:spMk id="2" creationId="{9418830C-D521-42F1-91C4-22A65631B986}"/>
          </ac:spMkLst>
        </pc:spChg>
        <pc:spChg chg="mod ord">
          <ac:chgData name="Sangeeta Sangeeta" userId="0a7c34ad-256e-4e91-9d57-d1394329109a" providerId="ADAL" clId="{51CE6678-D287-490A-B194-C61CF094AC56}" dt="2021-01-12T12:38:54.361" v="699" actId="20577"/>
          <ac:spMkLst>
            <pc:docMk/>
            <pc:sldMk cId="3561936109" sldId="1028"/>
            <ac:spMk id="3" creationId="{C6E43BA3-3FEA-4463-AC66-058824053782}"/>
          </ac:spMkLst>
        </pc:spChg>
        <pc:spChg chg="add del mod">
          <ac:chgData name="Sangeeta Sangeeta" userId="0a7c34ad-256e-4e91-9d57-d1394329109a" providerId="ADAL" clId="{51CE6678-D287-490A-B194-C61CF094AC56}" dt="2021-01-12T12:32:16.655" v="524" actId="6264"/>
          <ac:spMkLst>
            <pc:docMk/>
            <pc:sldMk cId="3561936109" sldId="1028"/>
            <ac:spMk id="4" creationId="{1C2064D3-55FB-4146-96DB-85AD70C9B616}"/>
          </ac:spMkLst>
        </pc:spChg>
        <pc:spChg chg="add del mod">
          <ac:chgData name="Sangeeta Sangeeta" userId="0a7c34ad-256e-4e91-9d57-d1394329109a" providerId="ADAL" clId="{51CE6678-D287-490A-B194-C61CF094AC56}" dt="2021-01-12T12:32:16.655" v="524" actId="6264"/>
          <ac:spMkLst>
            <pc:docMk/>
            <pc:sldMk cId="3561936109" sldId="1028"/>
            <ac:spMk id="5" creationId="{977152E7-0114-480C-8831-17623EE84B98}"/>
          </ac:spMkLst>
        </pc:spChg>
      </pc:sldChg>
      <pc:sldChg chg="modSp mod">
        <pc:chgData name="Sangeeta Sangeeta" userId="0a7c34ad-256e-4e91-9d57-d1394329109a" providerId="ADAL" clId="{51CE6678-D287-490A-B194-C61CF094AC56}" dt="2021-01-11T22:33:38.766" v="68" actId="15"/>
        <pc:sldMkLst>
          <pc:docMk/>
          <pc:sldMk cId="2004787760" sldId="1029"/>
        </pc:sldMkLst>
        <pc:spChg chg="mod">
          <ac:chgData name="Sangeeta Sangeeta" userId="0a7c34ad-256e-4e91-9d57-d1394329109a" providerId="ADAL" clId="{51CE6678-D287-490A-B194-C61CF094AC56}" dt="2021-01-11T22:33:38.766" v="68" actId="15"/>
          <ac:spMkLst>
            <pc:docMk/>
            <pc:sldMk cId="2004787760" sldId="1029"/>
            <ac:spMk id="3" creationId="{4F6C61F4-1F83-4326-B225-E99425052E92}"/>
          </ac:spMkLst>
        </pc:spChg>
        <pc:graphicFrameChg chg="mod">
          <ac:chgData name="Sangeeta Sangeeta" userId="0a7c34ad-256e-4e91-9d57-d1394329109a" providerId="ADAL" clId="{51CE6678-D287-490A-B194-C61CF094AC56}" dt="2021-01-11T22:33:22.564" v="53" actId="1076"/>
          <ac:graphicFrameMkLst>
            <pc:docMk/>
            <pc:sldMk cId="2004787760" sldId="1029"/>
            <ac:graphicFrameMk id="4" creationId="{019395A1-1D79-4872-9430-C00F06F19ADA}"/>
          </ac:graphicFrameMkLst>
        </pc:graphicFrameChg>
      </pc:sldChg>
      <pc:sldChg chg="modSp mod">
        <pc:chgData name="Sangeeta Sangeeta" userId="0a7c34ad-256e-4e91-9d57-d1394329109a" providerId="ADAL" clId="{51CE6678-D287-490A-B194-C61CF094AC56}" dt="2021-01-11T22:33:56.021" v="72" actId="113"/>
        <pc:sldMkLst>
          <pc:docMk/>
          <pc:sldMk cId="1487174791" sldId="1030"/>
        </pc:sldMkLst>
        <pc:spChg chg="mod">
          <ac:chgData name="Sangeeta Sangeeta" userId="0a7c34ad-256e-4e91-9d57-d1394329109a" providerId="ADAL" clId="{51CE6678-D287-490A-B194-C61CF094AC56}" dt="2021-01-11T22:33:56.021" v="72" actId="113"/>
          <ac:spMkLst>
            <pc:docMk/>
            <pc:sldMk cId="1487174791" sldId="1030"/>
            <ac:spMk id="3" creationId="{8FF25BFE-4F74-4F82-A21F-D1ECE634D4AA}"/>
          </ac:spMkLst>
        </pc:spChg>
      </pc:sldChg>
      <pc:sldChg chg="ord">
        <pc:chgData name="Sangeeta Sangeeta" userId="0a7c34ad-256e-4e91-9d57-d1394329109a" providerId="ADAL" clId="{51CE6678-D287-490A-B194-C61CF094AC56}" dt="2021-01-11T22:34:34.708" v="74"/>
        <pc:sldMkLst>
          <pc:docMk/>
          <pc:sldMk cId="1135269211" sldId="1031"/>
        </pc:sldMkLst>
      </pc:sldChg>
      <pc:sldChg chg="modSp mod">
        <pc:chgData name="Sangeeta Sangeeta" userId="0a7c34ad-256e-4e91-9d57-d1394329109a" providerId="ADAL" clId="{51CE6678-D287-490A-B194-C61CF094AC56}" dt="2021-01-12T14:52:57.725" v="1144" actId="20577"/>
        <pc:sldMkLst>
          <pc:docMk/>
          <pc:sldMk cId="2456897288" sldId="1038"/>
        </pc:sldMkLst>
        <pc:spChg chg="mod">
          <ac:chgData name="Sangeeta Sangeeta" userId="0a7c34ad-256e-4e91-9d57-d1394329109a" providerId="ADAL" clId="{51CE6678-D287-490A-B194-C61CF094AC56}" dt="2021-01-12T14:52:57.725" v="1144" actId="20577"/>
          <ac:spMkLst>
            <pc:docMk/>
            <pc:sldMk cId="2456897288" sldId="1038"/>
            <ac:spMk id="4" creationId="{3DBE2F74-C9DD-4322-9066-5D2979B14228}"/>
          </ac:spMkLst>
        </pc:spChg>
      </pc:sldChg>
      <pc:sldChg chg="addSp modSp mod">
        <pc:chgData name="Sangeeta Sangeeta" userId="0a7c34ad-256e-4e91-9d57-d1394329109a" providerId="ADAL" clId="{51CE6678-D287-490A-B194-C61CF094AC56}" dt="2021-01-12T12:42:58.029" v="776" actId="207"/>
        <pc:sldMkLst>
          <pc:docMk/>
          <pc:sldMk cId="912757315" sldId="1039"/>
        </pc:sldMkLst>
        <pc:spChg chg="mod">
          <ac:chgData name="Sangeeta Sangeeta" userId="0a7c34ad-256e-4e91-9d57-d1394329109a" providerId="ADAL" clId="{51CE6678-D287-490A-B194-C61CF094AC56}" dt="2021-01-12T12:42:58.029" v="776" actId="207"/>
          <ac:spMkLst>
            <pc:docMk/>
            <pc:sldMk cId="912757315" sldId="1039"/>
            <ac:spMk id="3" creationId="{834C85A1-A5A4-479A-9C40-685E4EB8074D}"/>
          </ac:spMkLst>
        </pc:spChg>
        <pc:spChg chg="add mod">
          <ac:chgData name="Sangeeta Sangeeta" userId="0a7c34ad-256e-4e91-9d57-d1394329109a" providerId="ADAL" clId="{51CE6678-D287-490A-B194-C61CF094AC56}" dt="2021-01-12T12:42:45.936" v="772" actId="207"/>
          <ac:spMkLst>
            <pc:docMk/>
            <pc:sldMk cId="912757315" sldId="1039"/>
            <ac:spMk id="6" creationId="{CA361BA1-6F3D-43EB-9F73-E153264C788E}"/>
          </ac:spMkLst>
        </pc:spChg>
        <pc:picChg chg="add mod">
          <ac:chgData name="Sangeeta Sangeeta" userId="0a7c34ad-256e-4e91-9d57-d1394329109a" providerId="ADAL" clId="{51CE6678-D287-490A-B194-C61CF094AC56}" dt="2021-01-12T12:42:49.499" v="775" actId="1076"/>
          <ac:picMkLst>
            <pc:docMk/>
            <pc:sldMk cId="912757315" sldId="1039"/>
            <ac:picMk id="4" creationId="{3482D5BF-E282-41D8-B13E-9447ABD8F0DF}"/>
          </ac:picMkLst>
        </pc:picChg>
      </pc:sldChg>
      <pc:sldChg chg="addSp modSp mod">
        <pc:chgData name="Sangeeta Sangeeta" userId="0a7c34ad-256e-4e91-9d57-d1394329109a" providerId="ADAL" clId="{51CE6678-D287-490A-B194-C61CF094AC56}" dt="2021-01-12T12:43:48.113" v="783" actId="14100"/>
        <pc:sldMkLst>
          <pc:docMk/>
          <pc:sldMk cId="3062698027" sldId="1040"/>
        </pc:sldMkLst>
        <pc:spChg chg="mod">
          <ac:chgData name="Sangeeta Sangeeta" userId="0a7c34ad-256e-4e91-9d57-d1394329109a" providerId="ADAL" clId="{51CE6678-D287-490A-B194-C61CF094AC56}" dt="2021-01-11T22:50:31.918" v="407" actId="313"/>
          <ac:spMkLst>
            <pc:docMk/>
            <pc:sldMk cId="3062698027" sldId="1040"/>
            <ac:spMk id="3" creationId="{5B66D524-BCEB-47FA-9E53-E6CE87DED1AB}"/>
          </ac:spMkLst>
        </pc:spChg>
        <pc:picChg chg="add mod">
          <ac:chgData name="Sangeeta Sangeeta" userId="0a7c34ad-256e-4e91-9d57-d1394329109a" providerId="ADAL" clId="{51CE6678-D287-490A-B194-C61CF094AC56}" dt="2021-01-12T12:43:48.113" v="783" actId="14100"/>
          <ac:picMkLst>
            <pc:docMk/>
            <pc:sldMk cId="3062698027" sldId="1040"/>
            <ac:picMk id="4" creationId="{BA9C4CFF-E211-4879-858A-7A0593964B16}"/>
          </ac:picMkLst>
        </pc:picChg>
        <pc:picChg chg="add mod">
          <ac:chgData name="Sangeeta Sangeeta" userId="0a7c34ad-256e-4e91-9d57-d1394329109a" providerId="ADAL" clId="{51CE6678-D287-490A-B194-C61CF094AC56}" dt="2021-01-12T12:43:41.801" v="781" actId="13822"/>
          <ac:picMkLst>
            <pc:docMk/>
            <pc:sldMk cId="3062698027" sldId="1040"/>
            <ac:picMk id="5" creationId="{7FCCDB7E-FA78-475D-A965-7553B83C3055}"/>
          </ac:picMkLst>
        </pc:picChg>
      </pc:sldChg>
      <pc:sldChg chg="addSp modSp mod">
        <pc:chgData name="Sangeeta Sangeeta" userId="0a7c34ad-256e-4e91-9d57-d1394329109a" providerId="ADAL" clId="{51CE6678-D287-490A-B194-C61CF094AC56}" dt="2021-01-12T12:44:20.225" v="787" actId="13822"/>
        <pc:sldMkLst>
          <pc:docMk/>
          <pc:sldMk cId="2174862118" sldId="1041"/>
        </pc:sldMkLst>
        <pc:spChg chg="mod">
          <ac:chgData name="Sangeeta Sangeeta" userId="0a7c34ad-256e-4e91-9d57-d1394329109a" providerId="ADAL" clId="{51CE6678-D287-490A-B194-C61CF094AC56}" dt="2021-01-12T12:43:58.189" v="784" actId="207"/>
          <ac:spMkLst>
            <pc:docMk/>
            <pc:sldMk cId="2174862118" sldId="1041"/>
            <ac:spMk id="3" creationId="{1BFC9137-ECF4-41E4-8D8E-1E8E0E62C208}"/>
          </ac:spMkLst>
        </pc:spChg>
        <pc:picChg chg="add mod">
          <ac:chgData name="Sangeeta Sangeeta" userId="0a7c34ad-256e-4e91-9d57-d1394329109a" providerId="ADAL" clId="{51CE6678-D287-490A-B194-C61CF094AC56}" dt="2021-01-12T12:44:20.225" v="787" actId="13822"/>
          <ac:picMkLst>
            <pc:docMk/>
            <pc:sldMk cId="2174862118" sldId="1041"/>
            <ac:picMk id="4" creationId="{31917FE0-DDDF-4B1F-8860-70F53148BEF1}"/>
          </ac:picMkLst>
        </pc:picChg>
      </pc:sldChg>
      <pc:sldChg chg="addSp modSp mod">
        <pc:chgData name="Sangeeta Sangeeta" userId="0a7c34ad-256e-4e91-9d57-d1394329109a" providerId="ADAL" clId="{51CE6678-D287-490A-B194-C61CF094AC56}" dt="2021-01-12T12:44:39.252" v="789" actId="1076"/>
        <pc:sldMkLst>
          <pc:docMk/>
          <pc:sldMk cId="297918886" sldId="1042"/>
        </pc:sldMkLst>
        <pc:picChg chg="add mod">
          <ac:chgData name="Sangeeta Sangeeta" userId="0a7c34ad-256e-4e91-9d57-d1394329109a" providerId="ADAL" clId="{51CE6678-D287-490A-B194-C61CF094AC56}" dt="2021-01-12T12:44:39.252" v="789" actId="1076"/>
          <ac:picMkLst>
            <pc:docMk/>
            <pc:sldMk cId="297918886" sldId="1042"/>
            <ac:picMk id="4" creationId="{34462388-E663-4BD8-99A6-6CB7285B5ACD}"/>
          </ac:picMkLst>
        </pc:picChg>
      </pc:sldChg>
      <pc:sldChg chg="addSp modSp mod">
        <pc:chgData name="Sangeeta Sangeeta" userId="0a7c34ad-256e-4e91-9d57-d1394329109a" providerId="ADAL" clId="{51CE6678-D287-490A-B194-C61CF094AC56}" dt="2021-01-12T12:48:40.507" v="916" actId="313"/>
        <pc:sldMkLst>
          <pc:docMk/>
          <pc:sldMk cId="188402714" sldId="1043"/>
        </pc:sldMkLst>
        <pc:spChg chg="mod">
          <ac:chgData name="Sangeeta Sangeeta" userId="0a7c34ad-256e-4e91-9d57-d1394329109a" providerId="ADAL" clId="{51CE6678-D287-490A-B194-C61CF094AC56}" dt="2021-01-12T12:48:40.507" v="916" actId="313"/>
          <ac:spMkLst>
            <pc:docMk/>
            <pc:sldMk cId="188402714" sldId="1043"/>
            <ac:spMk id="3" creationId="{2BD37E82-3BDC-4A3E-B1DC-D1CB8A596EE1}"/>
          </ac:spMkLst>
        </pc:spChg>
        <pc:picChg chg="add mod">
          <ac:chgData name="Sangeeta Sangeeta" userId="0a7c34ad-256e-4e91-9d57-d1394329109a" providerId="ADAL" clId="{51CE6678-D287-490A-B194-C61CF094AC56}" dt="2021-01-12T12:48:38.650" v="915" actId="1076"/>
          <ac:picMkLst>
            <pc:docMk/>
            <pc:sldMk cId="188402714" sldId="1043"/>
            <ac:picMk id="4" creationId="{EB2C43A1-FCC3-425E-A8F5-0E8E18C70F07}"/>
          </ac:picMkLst>
        </pc:picChg>
      </pc:sldChg>
      <pc:sldChg chg="addSp delSp modSp mod chgLayout">
        <pc:chgData name="Sangeeta Sangeeta" userId="0a7c34ad-256e-4e91-9d57-d1394329109a" providerId="ADAL" clId="{51CE6678-D287-490A-B194-C61CF094AC56}" dt="2021-01-12T12:52:13.842" v="932" actId="207"/>
        <pc:sldMkLst>
          <pc:docMk/>
          <pc:sldMk cId="2564732285" sldId="1044"/>
        </pc:sldMkLst>
        <pc:spChg chg="mod ord">
          <ac:chgData name="Sangeeta Sangeeta" userId="0a7c34ad-256e-4e91-9d57-d1394329109a" providerId="ADAL" clId="{51CE6678-D287-490A-B194-C61CF094AC56}" dt="2021-01-12T12:51:09.475" v="918" actId="6264"/>
          <ac:spMkLst>
            <pc:docMk/>
            <pc:sldMk cId="2564732285" sldId="1044"/>
            <ac:spMk id="2" creationId="{0D9404BD-6A1D-461C-8D48-730CE8A57798}"/>
          </ac:spMkLst>
        </pc:spChg>
        <pc:spChg chg="mod ord">
          <ac:chgData name="Sangeeta Sangeeta" userId="0a7c34ad-256e-4e91-9d57-d1394329109a" providerId="ADAL" clId="{51CE6678-D287-490A-B194-C61CF094AC56}" dt="2021-01-12T12:51:38.033" v="926" actId="14100"/>
          <ac:spMkLst>
            <pc:docMk/>
            <pc:sldMk cId="2564732285" sldId="1044"/>
            <ac:spMk id="3" creationId="{96419ED3-813A-465E-962C-8FF755964B31}"/>
          </ac:spMkLst>
        </pc:spChg>
        <pc:spChg chg="add del mod">
          <ac:chgData name="Sangeeta Sangeeta" userId="0a7c34ad-256e-4e91-9d57-d1394329109a" providerId="ADAL" clId="{51CE6678-D287-490A-B194-C61CF094AC56}" dt="2021-01-12T12:51:09.475" v="918" actId="6264"/>
          <ac:spMkLst>
            <pc:docMk/>
            <pc:sldMk cId="2564732285" sldId="1044"/>
            <ac:spMk id="4" creationId="{39982A01-C73C-480F-9DE5-262599D5FA19}"/>
          </ac:spMkLst>
        </pc:spChg>
        <pc:spChg chg="add del mod">
          <ac:chgData name="Sangeeta Sangeeta" userId="0a7c34ad-256e-4e91-9d57-d1394329109a" providerId="ADAL" clId="{51CE6678-D287-490A-B194-C61CF094AC56}" dt="2021-01-12T12:51:09.475" v="918" actId="6264"/>
          <ac:spMkLst>
            <pc:docMk/>
            <pc:sldMk cId="2564732285" sldId="1044"/>
            <ac:spMk id="5" creationId="{C4574743-AB1E-4B82-BA22-2E44C8D1F7BA}"/>
          </ac:spMkLst>
        </pc:spChg>
        <pc:spChg chg="add mod">
          <ac:chgData name="Sangeeta Sangeeta" userId="0a7c34ad-256e-4e91-9d57-d1394329109a" providerId="ADAL" clId="{51CE6678-D287-490A-B194-C61CF094AC56}" dt="2021-01-12T12:52:13.842" v="932" actId="207"/>
          <ac:spMkLst>
            <pc:docMk/>
            <pc:sldMk cId="2564732285" sldId="1044"/>
            <ac:spMk id="8" creationId="{D3BF31E4-5F1F-4E52-9D87-1A0F3A6E9ADB}"/>
          </ac:spMkLst>
        </pc:spChg>
        <pc:picChg chg="add mod">
          <ac:chgData name="Sangeeta Sangeeta" userId="0a7c34ad-256e-4e91-9d57-d1394329109a" providerId="ADAL" clId="{51CE6678-D287-490A-B194-C61CF094AC56}" dt="2021-01-12T12:51:42.024" v="927" actId="1076"/>
          <ac:picMkLst>
            <pc:docMk/>
            <pc:sldMk cId="2564732285" sldId="1044"/>
            <ac:picMk id="6" creationId="{4EA974A8-66B5-49AD-AE80-07F5981E200F}"/>
          </ac:picMkLst>
        </pc:picChg>
      </pc:sldChg>
      <pc:sldChg chg="addSp delSp modSp mod chgLayout">
        <pc:chgData name="Sangeeta Sangeeta" userId="0a7c34ad-256e-4e91-9d57-d1394329109a" providerId="ADAL" clId="{51CE6678-D287-490A-B194-C61CF094AC56}" dt="2021-01-12T14:40:33.195" v="1047" actId="20577"/>
        <pc:sldMkLst>
          <pc:docMk/>
          <pc:sldMk cId="1205497888" sldId="1045"/>
        </pc:sldMkLst>
        <pc:spChg chg="mod ord">
          <ac:chgData name="Sangeeta Sangeeta" userId="0a7c34ad-256e-4e91-9d57-d1394329109a" providerId="ADAL" clId="{51CE6678-D287-490A-B194-C61CF094AC56}" dt="2021-01-12T14:39:00.286" v="935" actId="6264"/>
          <ac:spMkLst>
            <pc:docMk/>
            <pc:sldMk cId="1205497888" sldId="1045"/>
            <ac:spMk id="2" creationId="{FF54C098-3118-491B-8CCE-21F5A055BE7B}"/>
          </ac:spMkLst>
        </pc:spChg>
        <pc:spChg chg="mod ord">
          <ac:chgData name="Sangeeta Sangeeta" userId="0a7c34ad-256e-4e91-9d57-d1394329109a" providerId="ADAL" clId="{51CE6678-D287-490A-B194-C61CF094AC56}" dt="2021-01-12T14:40:33.195" v="1047" actId="20577"/>
          <ac:spMkLst>
            <pc:docMk/>
            <pc:sldMk cId="1205497888" sldId="1045"/>
            <ac:spMk id="3" creationId="{EC09EF79-D7E3-44F0-948D-5A6FBB591A10}"/>
          </ac:spMkLst>
        </pc:spChg>
        <pc:spChg chg="add del mod">
          <ac:chgData name="Sangeeta Sangeeta" userId="0a7c34ad-256e-4e91-9d57-d1394329109a" providerId="ADAL" clId="{51CE6678-D287-490A-B194-C61CF094AC56}" dt="2021-01-12T14:39:00.286" v="935" actId="6264"/>
          <ac:spMkLst>
            <pc:docMk/>
            <pc:sldMk cId="1205497888" sldId="1045"/>
            <ac:spMk id="4" creationId="{73CE922F-7A21-441C-A067-F00BB6D573FA}"/>
          </ac:spMkLst>
        </pc:spChg>
        <pc:spChg chg="add del mod">
          <ac:chgData name="Sangeeta Sangeeta" userId="0a7c34ad-256e-4e91-9d57-d1394329109a" providerId="ADAL" clId="{51CE6678-D287-490A-B194-C61CF094AC56}" dt="2021-01-12T14:39:00.286" v="935" actId="6264"/>
          <ac:spMkLst>
            <pc:docMk/>
            <pc:sldMk cId="1205497888" sldId="1045"/>
            <ac:spMk id="5" creationId="{60212805-CE94-46F4-AB32-DB2D20F82128}"/>
          </ac:spMkLst>
        </pc:spChg>
        <pc:spChg chg="add mod">
          <ac:chgData name="Sangeeta Sangeeta" userId="0a7c34ad-256e-4e91-9d57-d1394329109a" providerId="ADAL" clId="{51CE6678-D287-490A-B194-C61CF094AC56}" dt="2021-01-12T14:39:13.591" v="939" actId="1076"/>
          <ac:spMkLst>
            <pc:docMk/>
            <pc:sldMk cId="1205497888" sldId="1045"/>
            <ac:spMk id="7" creationId="{A26DAFC4-ABAA-4F52-854D-4D0AD1F5DC51}"/>
          </ac:spMkLst>
        </pc:spChg>
        <pc:picChg chg="add mod">
          <ac:chgData name="Sangeeta Sangeeta" userId="0a7c34ad-256e-4e91-9d57-d1394329109a" providerId="ADAL" clId="{51CE6678-D287-490A-B194-C61CF094AC56}" dt="2021-01-12T14:40:04.502" v="950" actId="1076"/>
          <ac:picMkLst>
            <pc:docMk/>
            <pc:sldMk cId="1205497888" sldId="1045"/>
            <ac:picMk id="9" creationId="{A5CB12F8-95DD-4B56-950F-0D0848070595}"/>
          </ac:picMkLst>
        </pc:picChg>
      </pc:sldChg>
      <pc:sldChg chg="addSp modSp mod">
        <pc:chgData name="Sangeeta Sangeeta" userId="0a7c34ad-256e-4e91-9d57-d1394329109a" providerId="ADAL" clId="{51CE6678-D287-490A-B194-C61CF094AC56}" dt="2021-01-12T14:41:52.837" v="1064" actId="14100"/>
        <pc:sldMkLst>
          <pc:docMk/>
          <pc:sldMk cId="1235424491" sldId="1046"/>
        </pc:sldMkLst>
        <pc:spChg chg="mod">
          <ac:chgData name="Sangeeta Sangeeta" userId="0a7c34ad-256e-4e91-9d57-d1394329109a" providerId="ADAL" clId="{51CE6678-D287-490A-B194-C61CF094AC56}" dt="2021-01-12T14:40:51.486" v="1049" actId="20577"/>
          <ac:spMkLst>
            <pc:docMk/>
            <pc:sldMk cId="1235424491" sldId="1046"/>
            <ac:spMk id="3" creationId="{31141BC1-5FBB-4823-90E8-39D69B2BC273}"/>
          </ac:spMkLst>
        </pc:spChg>
        <pc:spChg chg="add mod">
          <ac:chgData name="Sangeeta Sangeeta" userId="0a7c34ad-256e-4e91-9d57-d1394329109a" providerId="ADAL" clId="{51CE6678-D287-490A-B194-C61CF094AC56}" dt="2021-01-12T14:41:50.510" v="1063" actId="1076"/>
          <ac:spMkLst>
            <pc:docMk/>
            <pc:sldMk cId="1235424491" sldId="1046"/>
            <ac:spMk id="7" creationId="{DC658CD1-F948-4D84-887B-52F82AF8714F}"/>
          </ac:spMkLst>
        </pc:spChg>
        <pc:picChg chg="add mod">
          <ac:chgData name="Sangeeta Sangeeta" userId="0a7c34ad-256e-4e91-9d57-d1394329109a" providerId="ADAL" clId="{51CE6678-D287-490A-B194-C61CF094AC56}" dt="2021-01-12T14:41:52.837" v="1064" actId="14100"/>
          <ac:picMkLst>
            <pc:docMk/>
            <pc:sldMk cId="1235424491" sldId="1046"/>
            <ac:picMk id="5" creationId="{B26C99CC-D37D-4EEA-B973-B22275DA72D5}"/>
          </ac:picMkLst>
        </pc:picChg>
      </pc:sldChg>
      <pc:sldChg chg="addSp modSp mod">
        <pc:chgData name="Sangeeta Sangeeta" userId="0a7c34ad-256e-4e91-9d57-d1394329109a" providerId="ADAL" clId="{51CE6678-D287-490A-B194-C61CF094AC56}" dt="2021-01-12T14:43:25.040" v="1077" actId="1076"/>
        <pc:sldMkLst>
          <pc:docMk/>
          <pc:sldMk cId="1633703705" sldId="1047"/>
        </pc:sldMkLst>
        <pc:spChg chg="mod">
          <ac:chgData name="Sangeeta Sangeeta" userId="0a7c34ad-256e-4e91-9d57-d1394329109a" providerId="ADAL" clId="{51CE6678-D287-490A-B194-C61CF094AC56}" dt="2021-01-12T14:43:25.040" v="1077" actId="1076"/>
          <ac:spMkLst>
            <pc:docMk/>
            <pc:sldMk cId="1633703705" sldId="1047"/>
            <ac:spMk id="3" creationId="{C9349901-88B9-482F-93F3-CEDDFA77612B}"/>
          </ac:spMkLst>
        </pc:spChg>
        <pc:spChg chg="add mod">
          <ac:chgData name="Sangeeta Sangeeta" userId="0a7c34ad-256e-4e91-9d57-d1394329109a" providerId="ADAL" clId="{51CE6678-D287-490A-B194-C61CF094AC56}" dt="2021-01-12T14:43:21.140" v="1076" actId="207"/>
          <ac:spMkLst>
            <pc:docMk/>
            <pc:sldMk cId="1633703705" sldId="1047"/>
            <ac:spMk id="6" creationId="{BC868B5A-90E6-4DB1-BD41-B8E46BE0ADD2}"/>
          </ac:spMkLst>
        </pc:spChg>
        <pc:picChg chg="add mod">
          <ac:chgData name="Sangeeta Sangeeta" userId="0a7c34ad-256e-4e91-9d57-d1394329109a" providerId="ADAL" clId="{51CE6678-D287-490A-B194-C61CF094AC56}" dt="2021-01-12T14:43:16.436" v="1074" actId="1076"/>
          <ac:picMkLst>
            <pc:docMk/>
            <pc:sldMk cId="1633703705" sldId="1047"/>
            <ac:picMk id="4" creationId="{914F0EDA-B88F-4578-86DC-FA49CA395860}"/>
          </ac:picMkLst>
        </pc:picChg>
      </pc:sldChg>
      <pc:sldChg chg="del">
        <pc:chgData name="Sangeeta Sangeeta" userId="0a7c34ad-256e-4e91-9d57-d1394329109a" providerId="ADAL" clId="{51CE6678-D287-490A-B194-C61CF094AC56}" dt="2021-01-12T12:52:23.015" v="933" actId="47"/>
        <pc:sldMkLst>
          <pc:docMk/>
          <pc:sldMk cId="3529100163" sldId="1048"/>
        </pc:sldMkLst>
      </pc:sldChg>
      <pc:sldChg chg="modSp mod">
        <pc:chgData name="Sangeeta Sangeeta" userId="0a7c34ad-256e-4e91-9d57-d1394329109a" providerId="ADAL" clId="{51CE6678-D287-490A-B194-C61CF094AC56}" dt="2021-01-11T22:42:09.278" v="122" actId="20577"/>
        <pc:sldMkLst>
          <pc:docMk/>
          <pc:sldMk cId="614572223" sldId="1049"/>
        </pc:sldMkLst>
        <pc:spChg chg="mod">
          <ac:chgData name="Sangeeta Sangeeta" userId="0a7c34ad-256e-4e91-9d57-d1394329109a" providerId="ADAL" clId="{51CE6678-D287-490A-B194-C61CF094AC56}" dt="2021-01-11T22:42:09.278" v="122" actId="20577"/>
          <ac:spMkLst>
            <pc:docMk/>
            <pc:sldMk cId="614572223" sldId="1049"/>
            <ac:spMk id="10243" creationId="{81CBF06D-58A6-4B2B-87E9-59E59D8A8238}"/>
          </ac:spMkLst>
        </pc:spChg>
      </pc:sldChg>
      <pc:sldChg chg="addSp modSp mod">
        <pc:chgData name="Sangeeta Sangeeta" userId="0a7c34ad-256e-4e91-9d57-d1394329109a" providerId="ADAL" clId="{51CE6678-D287-490A-B194-C61CF094AC56}" dt="2021-01-11T22:45:07.143" v="171" actId="1076"/>
        <pc:sldMkLst>
          <pc:docMk/>
          <pc:sldMk cId="807760680" sldId="1050"/>
        </pc:sldMkLst>
        <pc:spChg chg="add mod">
          <ac:chgData name="Sangeeta Sangeeta" userId="0a7c34ad-256e-4e91-9d57-d1394329109a" providerId="ADAL" clId="{51CE6678-D287-490A-B194-C61CF094AC56}" dt="2021-01-11T22:45:07.143" v="171" actId="1076"/>
          <ac:spMkLst>
            <pc:docMk/>
            <pc:sldMk cId="807760680" sldId="1050"/>
            <ac:spMk id="8" creationId="{CAFE9EB1-39B2-4015-A112-4FCB4638A600}"/>
          </ac:spMkLst>
        </pc:spChg>
        <pc:spChg chg="mod">
          <ac:chgData name="Sangeeta Sangeeta" userId="0a7c34ad-256e-4e91-9d57-d1394329109a" providerId="ADAL" clId="{51CE6678-D287-490A-B194-C61CF094AC56}" dt="2021-01-11T22:42:23.745" v="131" actId="20577"/>
          <ac:spMkLst>
            <pc:docMk/>
            <pc:sldMk cId="807760680" sldId="1050"/>
            <ac:spMk id="10243" creationId="{81CBF06D-58A6-4B2B-87E9-59E59D8A8238}"/>
          </ac:spMkLst>
        </pc:spChg>
        <pc:spChg chg="mod">
          <ac:chgData name="Sangeeta Sangeeta" userId="0a7c34ad-256e-4e91-9d57-d1394329109a" providerId="ADAL" clId="{51CE6678-D287-490A-B194-C61CF094AC56}" dt="2021-01-11T22:44:42.987" v="164" actId="14100"/>
          <ac:spMkLst>
            <pc:docMk/>
            <pc:sldMk cId="807760680" sldId="1050"/>
            <ac:spMk id="10244" creationId="{906E0B9A-76A3-44DB-8731-7E95067A977E}"/>
          </ac:spMkLst>
        </pc:spChg>
        <pc:picChg chg="add mod">
          <ac:chgData name="Sangeeta Sangeeta" userId="0a7c34ad-256e-4e91-9d57-d1394329109a" providerId="ADAL" clId="{51CE6678-D287-490A-B194-C61CF094AC56}" dt="2021-01-11T22:44:59.671" v="169" actId="1076"/>
          <ac:picMkLst>
            <pc:docMk/>
            <pc:sldMk cId="807760680" sldId="1050"/>
            <ac:picMk id="3" creationId="{5EBDF5B9-C6B6-4DCC-B630-6D283E9CFB94}"/>
          </ac:picMkLst>
        </pc:picChg>
      </pc:sldChg>
      <pc:sldChg chg="addSp modSp mod">
        <pc:chgData name="Sangeeta Sangeeta" userId="0a7c34ad-256e-4e91-9d57-d1394329109a" providerId="ADAL" clId="{51CE6678-D287-490A-B194-C61CF094AC56}" dt="2021-01-12T12:09:25.454" v="453" actId="1076"/>
        <pc:sldMkLst>
          <pc:docMk/>
          <pc:sldMk cId="2522374844" sldId="1052"/>
        </pc:sldMkLst>
        <pc:spChg chg="mod">
          <ac:chgData name="Sangeeta Sangeeta" userId="0a7c34ad-256e-4e91-9d57-d1394329109a" providerId="ADAL" clId="{51CE6678-D287-490A-B194-C61CF094AC56}" dt="2021-01-11T22:48:13.438" v="245" actId="20577"/>
          <ac:spMkLst>
            <pc:docMk/>
            <pc:sldMk cId="2522374844" sldId="1052"/>
            <ac:spMk id="2" creationId="{34FBB022-16B2-422F-8455-E30F1BE2252E}"/>
          </ac:spMkLst>
        </pc:spChg>
        <pc:spChg chg="mod">
          <ac:chgData name="Sangeeta Sangeeta" userId="0a7c34ad-256e-4e91-9d57-d1394329109a" providerId="ADAL" clId="{51CE6678-D287-490A-B194-C61CF094AC56}" dt="2021-01-11T22:48:34.987" v="264"/>
          <ac:spMkLst>
            <pc:docMk/>
            <pc:sldMk cId="2522374844" sldId="1052"/>
            <ac:spMk id="3" creationId="{43036AEC-EE81-49C4-8C5E-885788020352}"/>
          </ac:spMkLst>
        </pc:spChg>
        <pc:picChg chg="add mod">
          <ac:chgData name="Sangeeta Sangeeta" userId="0a7c34ad-256e-4e91-9d57-d1394329109a" providerId="ADAL" clId="{51CE6678-D287-490A-B194-C61CF094AC56}" dt="2021-01-12T12:09:25.454" v="453" actId="1076"/>
          <ac:picMkLst>
            <pc:docMk/>
            <pc:sldMk cId="2522374844" sldId="1052"/>
            <ac:picMk id="4" creationId="{6139D505-D450-4B25-A7D6-94D7BAEF06DD}"/>
          </ac:picMkLst>
        </pc:picChg>
      </pc:sldChg>
      <pc:sldChg chg="addSp delSp modSp mod chgLayout">
        <pc:chgData name="Sangeeta Sangeeta" userId="0a7c34ad-256e-4e91-9d57-d1394329109a" providerId="ADAL" clId="{51CE6678-D287-490A-B194-C61CF094AC56}" dt="2021-01-12T12:39:50.052" v="715" actId="113"/>
        <pc:sldMkLst>
          <pc:docMk/>
          <pc:sldMk cId="3966197906" sldId="1053"/>
        </pc:sldMkLst>
        <pc:spChg chg="del">
          <ac:chgData name="Sangeeta Sangeeta" userId="0a7c34ad-256e-4e91-9d57-d1394329109a" providerId="ADAL" clId="{51CE6678-D287-490A-B194-C61CF094AC56}" dt="2021-01-12T12:32:33.870" v="528" actId="6264"/>
          <ac:spMkLst>
            <pc:docMk/>
            <pc:sldMk cId="3966197906" sldId="1053"/>
            <ac:spMk id="2" creationId="{2B779CFD-EDBD-43C9-9728-53A74A200070}"/>
          </ac:spMkLst>
        </pc:spChg>
        <pc:spChg chg="mod ord">
          <ac:chgData name="Sangeeta Sangeeta" userId="0a7c34ad-256e-4e91-9d57-d1394329109a" providerId="ADAL" clId="{51CE6678-D287-490A-B194-C61CF094AC56}" dt="2021-01-12T12:39:50.052" v="715" actId="113"/>
          <ac:spMkLst>
            <pc:docMk/>
            <pc:sldMk cId="3966197906" sldId="1053"/>
            <ac:spMk id="3" creationId="{CEBDE453-FC0F-46F1-8BB7-7BE0E19C51FA}"/>
          </ac:spMkLst>
        </pc:spChg>
        <pc:spChg chg="add del mod">
          <ac:chgData name="Sangeeta Sangeeta" userId="0a7c34ad-256e-4e91-9d57-d1394329109a" providerId="ADAL" clId="{51CE6678-D287-490A-B194-C61CF094AC56}" dt="2021-01-12T12:32:33.870" v="528" actId="6264"/>
          <ac:spMkLst>
            <pc:docMk/>
            <pc:sldMk cId="3966197906" sldId="1053"/>
            <ac:spMk id="4" creationId="{99199319-F6EF-4B58-952B-304FD2D36AC0}"/>
          </ac:spMkLst>
        </pc:spChg>
        <pc:spChg chg="add mod ord">
          <ac:chgData name="Sangeeta Sangeeta" userId="0a7c34ad-256e-4e91-9d57-d1394329109a" providerId="ADAL" clId="{51CE6678-D287-490A-B194-C61CF094AC56}" dt="2021-01-12T12:38:44.129" v="694"/>
          <ac:spMkLst>
            <pc:docMk/>
            <pc:sldMk cId="3966197906" sldId="1053"/>
            <ac:spMk id="5" creationId="{226799FF-B1E3-463F-86FF-4A52E6B92880}"/>
          </ac:spMkLst>
        </pc:spChg>
      </pc:sldChg>
      <pc:sldChg chg="addSp delSp modSp mod chgLayout">
        <pc:chgData name="Sangeeta Sangeeta" userId="0a7c34ad-256e-4e91-9d57-d1394329109a" providerId="ADAL" clId="{51CE6678-D287-490A-B194-C61CF094AC56}" dt="2021-01-12T12:40:55.876" v="757" actId="6549"/>
        <pc:sldMkLst>
          <pc:docMk/>
          <pc:sldMk cId="3412927570" sldId="1054"/>
        </pc:sldMkLst>
        <pc:spChg chg="del">
          <ac:chgData name="Sangeeta Sangeeta" userId="0a7c34ad-256e-4e91-9d57-d1394329109a" providerId="ADAL" clId="{51CE6678-D287-490A-B194-C61CF094AC56}" dt="2021-01-12T12:32:36.455" v="529" actId="6264"/>
          <ac:spMkLst>
            <pc:docMk/>
            <pc:sldMk cId="3412927570" sldId="1054"/>
            <ac:spMk id="2" creationId="{BCE6E518-FFAE-4972-8B79-CDBC547047F7}"/>
          </ac:spMkLst>
        </pc:spChg>
        <pc:spChg chg="mod ord">
          <ac:chgData name="Sangeeta Sangeeta" userId="0a7c34ad-256e-4e91-9d57-d1394329109a" providerId="ADAL" clId="{51CE6678-D287-490A-B194-C61CF094AC56}" dt="2021-01-12T12:40:55.876" v="757" actId="6549"/>
          <ac:spMkLst>
            <pc:docMk/>
            <pc:sldMk cId="3412927570" sldId="1054"/>
            <ac:spMk id="3" creationId="{E0DE3754-88A6-487D-B503-1ECF549D9D44}"/>
          </ac:spMkLst>
        </pc:spChg>
        <pc:spChg chg="add del mod">
          <ac:chgData name="Sangeeta Sangeeta" userId="0a7c34ad-256e-4e91-9d57-d1394329109a" providerId="ADAL" clId="{51CE6678-D287-490A-B194-C61CF094AC56}" dt="2021-01-12T12:32:36.455" v="529" actId="6264"/>
          <ac:spMkLst>
            <pc:docMk/>
            <pc:sldMk cId="3412927570" sldId="1054"/>
            <ac:spMk id="4" creationId="{D4BFA77A-F82C-4E4F-B4FF-F2CB57519ECC}"/>
          </ac:spMkLst>
        </pc:spChg>
        <pc:spChg chg="add mod ord">
          <ac:chgData name="Sangeeta Sangeeta" userId="0a7c34ad-256e-4e91-9d57-d1394329109a" providerId="ADAL" clId="{51CE6678-D287-490A-B194-C61CF094AC56}" dt="2021-01-12T12:39:57.531" v="716"/>
          <ac:spMkLst>
            <pc:docMk/>
            <pc:sldMk cId="3412927570" sldId="1054"/>
            <ac:spMk id="5" creationId="{8F2B0591-A1D2-49E6-805D-C51ADC40A6F3}"/>
          </ac:spMkLst>
        </pc:spChg>
      </pc:sldChg>
      <pc:sldChg chg="del">
        <pc:chgData name="Sangeeta Sangeeta" userId="0a7c34ad-256e-4e91-9d57-d1394329109a" providerId="ADAL" clId="{51CE6678-D287-490A-B194-C61CF094AC56}" dt="2021-01-12T12:34:29.266" v="601" actId="47"/>
        <pc:sldMkLst>
          <pc:docMk/>
          <pc:sldMk cId="104683572" sldId="1055"/>
        </pc:sldMkLst>
      </pc:sldChg>
      <pc:sldChg chg="addSp delSp modSp mod chgLayout">
        <pc:chgData name="Sangeeta Sangeeta" userId="0a7c34ad-256e-4e91-9d57-d1394329109a" providerId="ADAL" clId="{51CE6678-D287-490A-B194-C61CF094AC56}" dt="2021-01-12T12:47:32.021" v="819" actId="207"/>
        <pc:sldMkLst>
          <pc:docMk/>
          <pc:sldMk cId="3697586264" sldId="1056"/>
        </pc:sldMkLst>
        <pc:spChg chg="mod ord">
          <ac:chgData name="Sangeeta Sangeeta" userId="0a7c34ad-256e-4e91-9d57-d1394329109a" providerId="ADAL" clId="{51CE6678-D287-490A-B194-C61CF094AC56}" dt="2021-01-12T12:46:28.447" v="797" actId="6264"/>
          <ac:spMkLst>
            <pc:docMk/>
            <pc:sldMk cId="3697586264" sldId="1056"/>
            <ac:spMk id="2" creationId="{21C10A33-7258-44E4-8D71-C86B21E53AC7}"/>
          </ac:spMkLst>
        </pc:spChg>
        <pc:spChg chg="mod ord">
          <ac:chgData name="Sangeeta Sangeeta" userId="0a7c34ad-256e-4e91-9d57-d1394329109a" providerId="ADAL" clId="{51CE6678-D287-490A-B194-C61CF094AC56}" dt="2021-01-12T12:47:01.244" v="807" actId="6549"/>
          <ac:spMkLst>
            <pc:docMk/>
            <pc:sldMk cId="3697586264" sldId="1056"/>
            <ac:spMk id="3" creationId="{5D830FEF-1A07-413D-AD07-37CB9D831582}"/>
          </ac:spMkLst>
        </pc:spChg>
        <pc:spChg chg="add del mod">
          <ac:chgData name="Sangeeta Sangeeta" userId="0a7c34ad-256e-4e91-9d57-d1394329109a" providerId="ADAL" clId="{51CE6678-D287-490A-B194-C61CF094AC56}" dt="2021-01-12T12:46:28.447" v="797" actId="6264"/>
          <ac:spMkLst>
            <pc:docMk/>
            <pc:sldMk cId="3697586264" sldId="1056"/>
            <ac:spMk id="7" creationId="{EAB82750-FEFB-4D23-B0ED-BBE28DE10BC7}"/>
          </ac:spMkLst>
        </pc:spChg>
        <pc:spChg chg="add del mod">
          <ac:chgData name="Sangeeta Sangeeta" userId="0a7c34ad-256e-4e91-9d57-d1394329109a" providerId="ADAL" clId="{51CE6678-D287-490A-B194-C61CF094AC56}" dt="2021-01-12T12:46:28.447" v="797" actId="6264"/>
          <ac:spMkLst>
            <pc:docMk/>
            <pc:sldMk cId="3697586264" sldId="1056"/>
            <ac:spMk id="8" creationId="{43D6F8D9-038F-4CF1-AA91-5C94065F85F2}"/>
          </ac:spMkLst>
        </pc:spChg>
        <pc:spChg chg="add mod">
          <ac:chgData name="Sangeeta Sangeeta" userId="0a7c34ad-256e-4e91-9d57-d1394329109a" providerId="ADAL" clId="{51CE6678-D287-490A-B194-C61CF094AC56}" dt="2021-01-12T12:47:32.021" v="819" actId="207"/>
          <ac:spMkLst>
            <pc:docMk/>
            <pc:sldMk cId="3697586264" sldId="1056"/>
            <ac:spMk id="10" creationId="{A87517B7-F714-47E9-BE22-6CCDFE5F7007}"/>
          </ac:spMkLst>
        </pc:spChg>
        <pc:picChg chg="add mod">
          <ac:chgData name="Sangeeta Sangeeta" userId="0a7c34ad-256e-4e91-9d57-d1394329109a" providerId="ADAL" clId="{51CE6678-D287-490A-B194-C61CF094AC56}" dt="2021-01-12T12:47:12.694" v="813" actId="1076"/>
          <ac:picMkLst>
            <pc:docMk/>
            <pc:sldMk cId="3697586264" sldId="1056"/>
            <ac:picMk id="4" creationId="{3B28D292-F559-4533-8871-0A6FF346D551}"/>
          </ac:picMkLst>
        </pc:picChg>
        <pc:picChg chg="add mod">
          <ac:chgData name="Sangeeta Sangeeta" userId="0a7c34ad-256e-4e91-9d57-d1394329109a" providerId="ADAL" clId="{51CE6678-D287-490A-B194-C61CF094AC56}" dt="2021-01-12T12:47:15.039" v="814" actId="1076"/>
          <ac:picMkLst>
            <pc:docMk/>
            <pc:sldMk cId="3697586264" sldId="1056"/>
            <ac:picMk id="6" creationId="{AC03ADC2-9C8F-4C23-BE77-2194507C7C72}"/>
          </ac:picMkLst>
        </pc:picChg>
      </pc:sldChg>
      <pc:sldChg chg="addSp modSp mod">
        <pc:chgData name="Sangeeta Sangeeta" userId="0a7c34ad-256e-4e91-9d57-d1394329109a" providerId="ADAL" clId="{51CE6678-D287-490A-B194-C61CF094AC56}" dt="2021-01-11T22:36:24.798" v="88" actId="207"/>
        <pc:sldMkLst>
          <pc:docMk/>
          <pc:sldMk cId="1025599565" sldId="1057"/>
        </pc:sldMkLst>
        <pc:spChg chg="mod">
          <ac:chgData name="Sangeeta Sangeeta" userId="0a7c34ad-256e-4e91-9d57-d1394329109a" providerId="ADAL" clId="{51CE6678-D287-490A-B194-C61CF094AC56}" dt="2021-01-11T22:35:56.987" v="76"/>
          <ac:spMkLst>
            <pc:docMk/>
            <pc:sldMk cId="1025599565" sldId="1057"/>
            <ac:spMk id="2" creationId="{1DD3BFB2-84B8-4D62-B15F-92F7D4CFB1A7}"/>
          </ac:spMkLst>
        </pc:spChg>
        <pc:spChg chg="mod">
          <ac:chgData name="Sangeeta Sangeeta" userId="0a7c34ad-256e-4e91-9d57-d1394329109a" providerId="ADAL" clId="{51CE6678-D287-490A-B194-C61CF094AC56}" dt="2021-01-11T22:36:24.798" v="88" actId="207"/>
          <ac:spMkLst>
            <pc:docMk/>
            <pc:sldMk cId="1025599565" sldId="1057"/>
            <ac:spMk id="3" creationId="{85707BDA-29C7-45FF-94C0-BCAA9FBD3178}"/>
          </ac:spMkLst>
        </pc:spChg>
        <pc:spChg chg="add mod">
          <ac:chgData name="Sangeeta Sangeeta" userId="0a7c34ad-256e-4e91-9d57-d1394329109a" providerId="ADAL" clId="{51CE6678-D287-490A-B194-C61CF094AC56}" dt="2021-01-11T22:36:08.165" v="83" actId="13822"/>
          <ac:spMkLst>
            <pc:docMk/>
            <pc:sldMk cId="1025599565" sldId="1057"/>
            <ac:spMk id="4" creationId="{2D25D964-3919-4DD2-8C1B-7615228AB4F5}"/>
          </ac:spMkLst>
        </pc:spChg>
      </pc:sldChg>
      <pc:sldChg chg="modSp del mod">
        <pc:chgData name="Sangeeta Sangeeta" userId="0a7c34ad-256e-4e91-9d57-d1394329109a" providerId="ADAL" clId="{51CE6678-D287-490A-B194-C61CF094AC56}" dt="2021-01-11T22:48:38.002" v="265" actId="47"/>
        <pc:sldMkLst>
          <pc:docMk/>
          <pc:sldMk cId="1252028103" sldId="1058"/>
        </pc:sldMkLst>
        <pc:spChg chg="mod">
          <ac:chgData name="Sangeeta Sangeeta" userId="0a7c34ad-256e-4e91-9d57-d1394329109a" providerId="ADAL" clId="{51CE6678-D287-490A-B194-C61CF094AC56}" dt="2021-01-11T22:48:29.790" v="261" actId="21"/>
          <ac:spMkLst>
            <pc:docMk/>
            <pc:sldMk cId="1252028103" sldId="1058"/>
            <ac:spMk id="3" creationId="{F2A82F93-43FD-401C-A328-91C00A732B9A}"/>
          </ac:spMkLst>
        </pc:spChg>
      </pc:sldChg>
      <pc:sldChg chg="modSp del mod">
        <pc:chgData name="Sangeeta Sangeeta" userId="0a7c34ad-256e-4e91-9d57-d1394329109a" providerId="ADAL" clId="{51CE6678-D287-490A-B194-C61CF094AC56}" dt="2021-01-12T12:34:31.291" v="602" actId="47"/>
        <pc:sldMkLst>
          <pc:docMk/>
          <pc:sldMk cId="1493995508" sldId="1060"/>
        </pc:sldMkLst>
        <pc:spChg chg="mod">
          <ac:chgData name="Sangeeta Sangeeta" userId="0a7c34ad-256e-4e91-9d57-d1394329109a" providerId="ADAL" clId="{51CE6678-D287-490A-B194-C61CF094AC56}" dt="2021-01-12T12:33:09.004" v="533" actId="21"/>
          <ac:spMkLst>
            <pc:docMk/>
            <pc:sldMk cId="1493995508" sldId="1060"/>
            <ac:spMk id="3" creationId="{F4C9A828-4B47-407B-858B-58E060BBFCEF}"/>
          </ac:spMkLst>
        </pc:spChg>
      </pc:sldChg>
      <pc:sldChg chg="del">
        <pc:chgData name="Sangeeta Sangeeta" userId="0a7c34ad-256e-4e91-9d57-d1394329109a" providerId="ADAL" clId="{51CE6678-D287-490A-B194-C61CF094AC56}" dt="2021-01-12T12:41:00.759" v="758" actId="47"/>
        <pc:sldMkLst>
          <pc:docMk/>
          <pc:sldMk cId="1831770965" sldId="1061"/>
        </pc:sldMkLst>
      </pc:sldChg>
      <pc:sldChg chg="addSp modSp add del mod">
        <pc:chgData name="Sangeeta Sangeeta" userId="0a7c34ad-256e-4e91-9d57-d1394329109a" providerId="ADAL" clId="{51CE6678-D287-490A-B194-C61CF094AC56}" dt="2021-01-12T12:24:59.207" v="520" actId="47"/>
        <pc:sldMkLst>
          <pc:docMk/>
          <pc:sldMk cId="856287978" sldId="1062"/>
        </pc:sldMkLst>
        <pc:spChg chg="add mod">
          <ac:chgData name="Sangeeta Sangeeta" userId="0a7c34ad-256e-4e91-9d57-d1394329109a" providerId="ADAL" clId="{51CE6678-D287-490A-B194-C61CF094AC56}" dt="2021-01-11T22:47:27.546" v="233"/>
          <ac:spMkLst>
            <pc:docMk/>
            <pc:sldMk cId="856287978" sldId="1062"/>
            <ac:spMk id="5" creationId="{85BDA5B1-AAB5-4B45-ADF4-861DBF08D85C}"/>
          </ac:spMkLst>
        </pc:spChg>
        <pc:spChg chg="add mod">
          <ac:chgData name="Sangeeta Sangeeta" userId="0a7c34ad-256e-4e91-9d57-d1394329109a" providerId="ADAL" clId="{51CE6678-D287-490A-B194-C61CF094AC56}" dt="2021-01-11T22:47:52.193" v="234"/>
          <ac:spMkLst>
            <pc:docMk/>
            <pc:sldMk cId="856287978" sldId="1062"/>
            <ac:spMk id="6" creationId="{B984423B-7781-4D15-AD51-41016ADB9F63}"/>
          </ac:spMkLst>
        </pc:spChg>
        <pc:spChg chg="mod">
          <ac:chgData name="Sangeeta Sangeeta" userId="0a7c34ad-256e-4e91-9d57-d1394329109a" providerId="ADAL" clId="{51CE6678-D287-490A-B194-C61CF094AC56}" dt="2021-01-11T22:54:23.134" v="422" actId="6549"/>
          <ac:spMkLst>
            <pc:docMk/>
            <pc:sldMk cId="856287978" sldId="1062"/>
            <ac:spMk id="11268" creationId="{8AC9A301-EC3F-417C-A637-88A884C81D81}"/>
          </ac:spMkLst>
        </pc:spChg>
      </pc:sldChg>
      <pc:sldChg chg="addSp delSp modSp new mod modClrScheme chgLayout">
        <pc:chgData name="Sangeeta Sangeeta" userId="0a7c34ad-256e-4e91-9d57-d1394329109a" providerId="ADAL" clId="{51CE6678-D287-490A-B194-C61CF094AC56}" dt="2021-01-11T22:49:23.996" v="312" actId="20577"/>
        <pc:sldMkLst>
          <pc:docMk/>
          <pc:sldMk cId="2124247937" sldId="1063"/>
        </pc:sldMkLst>
        <pc:spChg chg="del mod ord">
          <ac:chgData name="Sangeeta Sangeeta" userId="0a7c34ad-256e-4e91-9d57-d1394329109a" providerId="ADAL" clId="{51CE6678-D287-490A-B194-C61CF094AC56}" dt="2021-01-11T22:49:00.884" v="267" actId="700"/>
          <ac:spMkLst>
            <pc:docMk/>
            <pc:sldMk cId="2124247937" sldId="1063"/>
            <ac:spMk id="2" creationId="{1EC9BB96-863F-40A2-A7F0-FAC2BBF05FE6}"/>
          </ac:spMkLst>
        </pc:spChg>
        <pc:spChg chg="del mod ord">
          <ac:chgData name="Sangeeta Sangeeta" userId="0a7c34ad-256e-4e91-9d57-d1394329109a" providerId="ADAL" clId="{51CE6678-D287-490A-B194-C61CF094AC56}" dt="2021-01-11T22:49:00.884" v="267" actId="700"/>
          <ac:spMkLst>
            <pc:docMk/>
            <pc:sldMk cId="2124247937" sldId="1063"/>
            <ac:spMk id="3" creationId="{A4B40694-D4FA-4410-92BD-36696F7BE318}"/>
          </ac:spMkLst>
        </pc:spChg>
        <pc:spChg chg="add mod ord">
          <ac:chgData name="Sangeeta Sangeeta" userId="0a7c34ad-256e-4e91-9d57-d1394329109a" providerId="ADAL" clId="{51CE6678-D287-490A-B194-C61CF094AC56}" dt="2021-01-11T22:49:23.996" v="312" actId="20577"/>
          <ac:spMkLst>
            <pc:docMk/>
            <pc:sldMk cId="2124247937" sldId="1063"/>
            <ac:spMk id="4" creationId="{D0B4E326-13F9-4C75-8FD9-482A2FC3F7B8}"/>
          </ac:spMkLst>
        </pc:spChg>
        <pc:spChg chg="add mod ord">
          <ac:chgData name="Sangeeta Sangeeta" userId="0a7c34ad-256e-4e91-9d57-d1394329109a" providerId="ADAL" clId="{51CE6678-D287-490A-B194-C61CF094AC56}" dt="2021-01-11T22:49:00.884" v="267" actId="700"/>
          <ac:spMkLst>
            <pc:docMk/>
            <pc:sldMk cId="2124247937" sldId="1063"/>
            <ac:spMk id="5" creationId="{9C4F691F-EC63-417E-891E-0B7AB5764C22}"/>
          </ac:spMkLst>
        </pc:spChg>
      </pc:sldChg>
      <pc:sldChg chg="add del">
        <pc:chgData name="Sangeeta Sangeeta" userId="0a7c34ad-256e-4e91-9d57-d1394329109a" providerId="ADAL" clId="{51CE6678-D287-490A-B194-C61CF094AC56}" dt="2021-01-12T12:24:56.726" v="519" actId="47"/>
        <pc:sldMkLst>
          <pc:docMk/>
          <pc:sldMk cId="3474494951" sldId="1064"/>
        </pc:sldMkLst>
      </pc:sldChg>
      <pc:sldChg chg="addSp modSp new mod">
        <pc:chgData name="Sangeeta Sangeeta" userId="0a7c34ad-256e-4e91-9d57-d1394329109a" providerId="ADAL" clId="{51CE6678-D287-490A-B194-C61CF094AC56}" dt="2021-01-12T12:25:11.537" v="521"/>
        <pc:sldMkLst>
          <pc:docMk/>
          <pc:sldMk cId="2146223855" sldId="1065"/>
        </pc:sldMkLst>
        <pc:spChg chg="mod">
          <ac:chgData name="Sangeeta Sangeeta" userId="0a7c34ad-256e-4e91-9d57-d1394329109a" providerId="ADAL" clId="{51CE6678-D287-490A-B194-C61CF094AC56}" dt="2021-01-12T12:19:18.003" v="483"/>
          <ac:spMkLst>
            <pc:docMk/>
            <pc:sldMk cId="2146223855" sldId="1065"/>
            <ac:spMk id="2" creationId="{EAAA4F3B-00E3-4E3C-B33E-75B256183384}"/>
          </ac:spMkLst>
        </pc:spChg>
        <pc:spChg chg="mod">
          <ac:chgData name="Sangeeta Sangeeta" userId="0a7c34ad-256e-4e91-9d57-d1394329109a" providerId="ADAL" clId="{51CE6678-D287-490A-B194-C61CF094AC56}" dt="2021-01-12T12:24:50.731" v="518" actId="207"/>
          <ac:spMkLst>
            <pc:docMk/>
            <pc:sldMk cId="2146223855" sldId="1065"/>
            <ac:spMk id="3" creationId="{9CD5311B-F9EE-4557-99CE-C556FBCAEDE8}"/>
          </ac:spMkLst>
        </pc:spChg>
        <pc:spChg chg="add mod">
          <ac:chgData name="Sangeeta Sangeeta" userId="0a7c34ad-256e-4e91-9d57-d1394329109a" providerId="ADAL" clId="{51CE6678-D287-490A-B194-C61CF094AC56}" dt="2021-01-12T12:25:11.537" v="521"/>
          <ac:spMkLst>
            <pc:docMk/>
            <pc:sldMk cId="2146223855" sldId="1065"/>
            <ac:spMk id="4" creationId="{4560FFBF-9DCE-4882-94AF-9766E069D3AC}"/>
          </ac:spMkLst>
        </pc:spChg>
      </pc:sldChg>
    </pc:docChg>
  </pc:docChgLst>
  <pc:docChgLst>
    <pc:chgData name="Mehdi El Krari" userId="a11af93c-be4a-4e62-887c-bbf0b2b067bd" providerId="ADAL" clId="{057E41C6-0A77-4324-9E0D-72EEE94EF11A}"/>
    <pc:docChg chg="modSld">
      <pc:chgData name="Mehdi El Krari" userId="a11af93c-be4a-4e62-887c-bbf0b2b067bd" providerId="ADAL" clId="{057E41C6-0A77-4324-9E0D-72EEE94EF11A}" dt="2023-06-29T18:23:40.818" v="2" actId="729"/>
      <pc:docMkLst>
        <pc:docMk/>
      </pc:docMkLst>
      <pc:sldChg chg="mod modShow">
        <pc:chgData name="Mehdi El Krari" userId="a11af93c-be4a-4e62-887c-bbf0b2b067bd" providerId="ADAL" clId="{057E41C6-0A77-4324-9E0D-72EEE94EF11A}" dt="2023-06-29T18:23:25.172" v="0" actId="729"/>
        <pc:sldMkLst>
          <pc:docMk/>
          <pc:sldMk cId="3282295599" sldId="258"/>
        </pc:sldMkLst>
      </pc:sldChg>
      <pc:sldChg chg="mod modShow">
        <pc:chgData name="Mehdi El Krari" userId="a11af93c-be4a-4e62-887c-bbf0b2b067bd" providerId="ADAL" clId="{057E41C6-0A77-4324-9E0D-72EEE94EF11A}" dt="2023-06-29T18:23:33.087" v="1" actId="729"/>
        <pc:sldMkLst>
          <pc:docMk/>
          <pc:sldMk cId="749822327" sldId="260"/>
        </pc:sldMkLst>
      </pc:sldChg>
      <pc:sldChg chg="mod modShow">
        <pc:chgData name="Mehdi El Krari" userId="a11af93c-be4a-4e62-887c-bbf0b2b067bd" providerId="ADAL" clId="{057E41C6-0A77-4324-9E0D-72EEE94EF11A}" dt="2023-06-29T18:23:40.818" v="2" actId="729"/>
        <pc:sldMkLst>
          <pc:docMk/>
          <pc:sldMk cId="2585311771" sldId="1078"/>
        </pc:sldMkLst>
      </pc:sldChg>
    </pc:docChg>
  </pc:docChgLst>
  <pc:docChgLst>
    <pc:chgData name="Sangeeta Sangeeta" userId="0a7c34ad-256e-4e91-9d57-d1394329109a" providerId="ADAL" clId="{8C4BA4C7-E537-46FC-84BE-0DB8C03EF994}"/>
    <pc:docChg chg="custSel modSld">
      <pc:chgData name="Sangeeta Sangeeta" userId="0a7c34ad-256e-4e91-9d57-d1394329109a" providerId="ADAL" clId="{8C4BA4C7-E537-46FC-84BE-0DB8C03EF994}" dt="2022-10-30T12:00:21.790" v="109" actId="5793"/>
      <pc:docMkLst>
        <pc:docMk/>
      </pc:docMkLst>
      <pc:sldChg chg="addSp modSp mod">
        <pc:chgData name="Sangeeta Sangeeta" userId="0a7c34ad-256e-4e91-9d57-d1394329109a" providerId="ADAL" clId="{8C4BA4C7-E537-46FC-84BE-0DB8C03EF994}" dt="2022-10-30T11:55:46.923" v="41" actId="1076"/>
        <pc:sldMkLst>
          <pc:docMk/>
          <pc:sldMk cId="614572223" sldId="1049"/>
        </pc:sldMkLst>
        <pc:spChg chg="mod">
          <ac:chgData name="Sangeeta Sangeeta" userId="0a7c34ad-256e-4e91-9d57-d1394329109a" providerId="ADAL" clId="{8C4BA4C7-E537-46FC-84BE-0DB8C03EF994}" dt="2022-10-30T11:54:13.018" v="32" actId="1076"/>
          <ac:spMkLst>
            <pc:docMk/>
            <pc:sldMk cId="614572223" sldId="1049"/>
            <ac:spMk id="10244" creationId="{906E0B9A-76A3-44DB-8731-7E95067A977E}"/>
          </ac:spMkLst>
        </pc:spChg>
        <pc:picChg chg="add mod">
          <ac:chgData name="Sangeeta Sangeeta" userId="0a7c34ad-256e-4e91-9d57-d1394329109a" providerId="ADAL" clId="{8C4BA4C7-E537-46FC-84BE-0DB8C03EF994}" dt="2022-10-30T11:54:17.156" v="34" actId="1076"/>
          <ac:picMkLst>
            <pc:docMk/>
            <pc:sldMk cId="614572223" sldId="1049"/>
            <ac:picMk id="2" creationId="{D97199E0-CF6F-26F7-DB05-C9AD4B262C96}"/>
          </ac:picMkLst>
        </pc:picChg>
        <pc:picChg chg="add mod">
          <ac:chgData name="Sangeeta Sangeeta" userId="0a7c34ad-256e-4e91-9d57-d1394329109a" providerId="ADAL" clId="{8C4BA4C7-E537-46FC-84BE-0DB8C03EF994}" dt="2022-10-30T11:55:46.923" v="41" actId="1076"/>
          <ac:picMkLst>
            <pc:docMk/>
            <pc:sldMk cId="614572223" sldId="1049"/>
            <ac:picMk id="3" creationId="{B77F358C-431C-192A-DEB3-CA141EE11DDD}"/>
          </ac:picMkLst>
        </pc:picChg>
      </pc:sldChg>
      <pc:sldChg chg="addSp modSp mod">
        <pc:chgData name="Sangeeta Sangeeta" userId="0a7c34ad-256e-4e91-9d57-d1394329109a" providerId="ADAL" clId="{8C4BA4C7-E537-46FC-84BE-0DB8C03EF994}" dt="2022-10-30T11:59:26.403" v="69" actId="1076"/>
        <pc:sldMkLst>
          <pc:docMk/>
          <pc:sldMk cId="2522374844" sldId="1052"/>
        </pc:sldMkLst>
        <pc:picChg chg="mod">
          <ac:chgData name="Sangeeta Sangeeta" userId="0a7c34ad-256e-4e91-9d57-d1394329109a" providerId="ADAL" clId="{8C4BA4C7-E537-46FC-84BE-0DB8C03EF994}" dt="2022-10-30T11:59:26.403" v="69" actId="1076"/>
          <ac:picMkLst>
            <pc:docMk/>
            <pc:sldMk cId="2522374844" sldId="1052"/>
            <ac:picMk id="4" creationId="{6139D505-D450-4B25-A7D6-94D7BAEF06DD}"/>
          </ac:picMkLst>
        </pc:picChg>
        <pc:picChg chg="add mod">
          <ac:chgData name="Sangeeta Sangeeta" userId="0a7c34ad-256e-4e91-9d57-d1394329109a" providerId="ADAL" clId="{8C4BA4C7-E537-46FC-84BE-0DB8C03EF994}" dt="2022-10-30T11:59:21.995" v="65" actId="1076"/>
          <ac:picMkLst>
            <pc:docMk/>
            <pc:sldMk cId="2522374844" sldId="1052"/>
            <ac:picMk id="1026" creationId="{01373301-8F09-41EE-339A-7CA49CB22EF8}"/>
          </ac:picMkLst>
        </pc:picChg>
        <pc:picChg chg="add mod">
          <ac:chgData name="Sangeeta Sangeeta" userId="0a7c34ad-256e-4e91-9d57-d1394329109a" providerId="ADAL" clId="{8C4BA4C7-E537-46FC-84BE-0DB8C03EF994}" dt="2022-10-30T11:59:25.260" v="68" actId="1076"/>
          <ac:picMkLst>
            <pc:docMk/>
            <pc:sldMk cId="2522374844" sldId="1052"/>
            <ac:picMk id="1028" creationId="{E7D976E1-98C1-31BB-3D2F-566A68D3D731}"/>
          </ac:picMkLst>
        </pc:picChg>
      </pc:sldChg>
      <pc:sldChg chg="modSp mod">
        <pc:chgData name="Sangeeta Sangeeta" userId="0a7c34ad-256e-4e91-9d57-d1394329109a" providerId="ADAL" clId="{8C4BA4C7-E537-46FC-84BE-0DB8C03EF994}" dt="2022-10-30T11:57:19.037" v="42" actId="6549"/>
        <pc:sldMkLst>
          <pc:docMk/>
          <pc:sldMk cId="2146223855" sldId="1065"/>
        </pc:sldMkLst>
        <pc:spChg chg="mod">
          <ac:chgData name="Sangeeta Sangeeta" userId="0a7c34ad-256e-4e91-9d57-d1394329109a" providerId="ADAL" clId="{8C4BA4C7-E537-46FC-84BE-0DB8C03EF994}" dt="2022-10-30T11:57:19.037" v="42" actId="6549"/>
          <ac:spMkLst>
            <pc:docMk/>
            <pc:sldMk cId="2146223855" sldId="1065"/>
            <ac:spMk id="3" creationId="{9CD5311B-F9EE-4557-99CE-C556FBCAEDE8}"/>
          </ac:spMkLst>
        </pc:spChg>
      </pc:sldChg>
      <pc:sldChg chg="modSp mod">
        <pc:chgData name="Sangeeta Sangeeta" userId="0a7c34ad-256e-4e91-9d57-d1394329109a" providerId="ADAL" clId="{8C4BA4C7-E537-46FC-84BE-0DB8C03EF994}" dt="2022-10-30T12:00:21.790" v="109" actId="5793"/>
        <pc:sldMkLst>
          <pc:docMk/>
          <pc:sldMk cId="1186491643" sldId="1075"/>
        </pc:sldMkLst>
        <pc:spChg chg="mod">
          <ac:chgData name="Sangeeta Sangeeta" userId="0a7c34ad-256e-4e91-9d57-d1394329109a" providerId="ADAL" clId="{8C4BA4C7-E537-46FC-84BE-0DB8C03EF994}" dt="2022-10-30T12:00:21.790" v="109" actId="5793"/>
          <ac:spMkLst>
            <pc:docMk/>
            <pc:sldMk cId="1186491643" sldId="1075"/>
            <ac:spMk id="3" creationId="{8D1A8AD9-5284-4219-4A95-BB17B2948AC6}"/>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1376E8-DA3B-4A7A-B138-E7B998E0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A4D463-BDF0-45CA-B0BB-D0826FD03918}"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47812002-37EA-4898-9986-075A1DA8474A}"/>
              </a:ext>
            </a:extLst>
          </p:cNvPr>
          <p:cNvSpPr>
            <a:spLocks noGrp="1" noRot="1" noChangeAspect="1" noChangeArrowheads="1" noTextEdit="1"/>
          </p:cNvSpPr>
          <p:nvPr>
            <p:ph type="sldImg"/>
          </p:nvPr>
        </p:nvSpPr>
        <p:spPr>
          <a:xfrm>
            <a:off x="430213" y="693738"/>
            <a:ext cx="6153150" cy="3462337"/>
          </a:xfrm>
          <a:ln/>
        </p:spPr>
      </p:sp>
      <p:sp>
        <p:nvSpPr>
          <p:cNvPr id="76804" name="Rectangle 3">
            <a:extLst>
              <a:ext uri="{FF2B5EF4-FFF2-40B4-BE49-F238E27FC236}">
                <a16:creationId xmlns:a16="http://schemas.microsoft.com/office/drawing/2014/main" id="{18F24A1B-D59C-497A-8844-14CC49F31704}"/>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r>
              <a:rPr lang="en-GB" altLang="en-US" dirty="0"/>
              <a:t>The two states are not equally important for asymmetric binary attributes, such as the positive (1) and negative (0) outcomes of a disease test. Given two asymmetric binary attributes, the agreement of two 1s (a positive match) is considered more significant than that of two 0s (a negative match).</a:t>
            </a:r>
            <a:endParaRPr lang="en-US" altLang="en-US" dirty="0"/>
          </a:p>
        </p:txBody>
      </p:sp>
    </p:spTree>
    <p:extLst>
      <p:ext uri="{BB962C8B-B14F-4D97-AF65-F5344CB8AC3E}">
        <p14:creationId xmlns:p14="http://schemas.microsoft.com/office/powerpoint/2010/main" val="252601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C981B91-39BE-4D49-925F-5663A6F74A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827A2BC-B897-4925-8CE6-FECE621E5B97}"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77827" name="Rectangle 2">
            <a:extLst>
              <a:ext uri="{FF2B5EF4-FFF2-40B4-BE49-F238E27FC236}">
                <a16:creationId xmlns:a16="http://schemas.microsoft.com/office/drawing/2014/main" id="{0BF6FD2A-3BF0-4537-9EBB-E3F5A610ACDA}"/>
              </a:ext>
            </a:extLst>
          </p:cNvPr>
          <p:cNvSpPr>
            <a:spLocks noGrp="1" noRot="1" noChangeAspect="1" noChangeArrowheads="1" noTextEdit="1"/>
          </p:cNvSpPr>
          <p:nvPr>
            <p:ph type="sldImg"/>
          </p:nvPr>
        </p:nvSpPr>
        <p:spPr>
          <a:xfrm>
            <a:off x="430213" y="693738"/>
            <a:ext cx="6153150" cy="3462337"/>
          </a:xfrm>
          <a:ln/>
        </p:spPr>
      </p:sp>
      <p:sp>
        <p:nvSpPr>
          <p:cNvPr id="77828" name="Rectangle 3">
            <a:extLst>
              <a:ext uri="{FF2B5EF4-FFF2-40B4-BE49-F238E27FC236}">
                <a16:creationId xmlns:a16="http://schemas.microsoft.com/office/drawing/2014/main" id="{563D1B55-385C-4BCE-9FD6-F4A085A1A7AB}"/>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832543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68E90C7-4045-4E8E-B24C-9B7773C17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A1C718F-45BA-4D6D-9022-C4DFB937E694}"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90089925-6540-4069-B469-99AD87793921}"/>
              </a:ext>
            </a:extLst>
          </p:cNvPr>
          <p:cNvSpPr>
            <a:spLocks noGrp="1" noRot="1" noChangeAspect="1" noChangeArrowheads="1" noTextEdit="1"/>
          </p:cNvSpPr>
          <p:nvPr>
            <p:ph type="sldImg"/>
          </p:nvPr>
        </p:nvSpPr>
        <p:spPr>
          <a:xfrm>
            <a:off x="430213" y="693738"/>
            <a:ext cx="6153150" cy="3462337"/>
          </a:xfrm>
          <a:ln/>
        </p:spPr>
      </p:sp>
      <p:sp>
        <p:nvSpPr>
          <p:cNvPr id="78852" name="Rectangle 3">
            <a:extLst>
              <a:ext uri="{FF2B5EF4-FFF2-40B4-BE49-F238E27FC236}">
                <a16:creationId xmlns:a16="http://schemas.microsoft.com/office/drawing/2014/main" id="{94E58316-A27B-4749-81A3-D82CEB7D3BEA}"/>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27216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68E90C7-4045-4E8E-B24C-9B7773C17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A1C718F-45BA-4D6D-9022-C4DFB937E694}"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90089925-6540-4069-B469-99AD87793921}"/>
              </a:ext>
            </a:extLst>
          </p:cNvPr>
          <p:cNvSpPr>
            <a:spLocks noGrp="1" noRot="1" noChangeAspect="1" noChangeArrowheads="1" noTextEdit="1"/>
          </p:cNvSpPr>
          <p:nvPr>
            <p:ph type="sldImg"/>
          </p:nvPr>
        </p:nvSpPr>
        <p:spPr>
          <a:xfrm>
            <a:off x="430213" y="693738"/>
            <a:ext cx="6153150" cy="3462337"/>
          </a:xfrm>
          <a:ln/>
        </p:spPr>
      </p:sp>
      <p:sp>
        <p:nvSpPr>
          <p:cNvPr id="78852" name="Rectangle 3">
            <a:extLst>
              <a:ext uri="{FF2B5EF4-FFF2-40B4-BE49-F238E27FC236}">
                <a16:creationId xmlns:a16="http://schemas.microsoft.com/office/drawing/2014/main" id="{94E58316-A27B-4749-81A3-D82CEB7D3BEA}"/>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199094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1376E8-DA3B-4A7A-B138-E7B998E0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A4D463-BDF0-45CA-B0BB-D0826FD03918}"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47812002-37EA-4898-9986-075A1DA8474A}"/>
              </a:ext>
            </a:extLst>
          </p:cNvPr>
          <p:cNvSpPr>
            <a:spLocks noGrp="1" noRot="1" noChangeAspect="1" noChangeArrowheads="1" noTextEdit="1"/>
          </p:cNvSpPr>
          <p:nvPr>
            <p:ph type="sldImg"/>
          </p:nvPr>
        </p:nvSpPr>
        <p:spPr>
          <a:xfrm>
            <a:off x="430213" y="693738"/>
            <a:ext cx="6153150" cy="3462337"/>
          </a:xfrm>
          <a:ln/>
        </p:spPr>
      </p:sp>
      <p:sp>
        <p:nvSpPr>
          <p:cNvPr id="76804" name="Rectangle 3">
            <a:extLst>
              <a:ext uri="{FF2B5EF4-FFF2-40B4-BE49-F238E27FC236}">
                <a16:creationId xmlns:a16="http://schemas.microsoft.com/office/drawing/2014/main" id="{18F24A1B-D59C-497A-8844-14CC49F31704}"/>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4884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1376E8-DA3B-4A7A-B138-E7B998E0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A4D463-BDF0-45CA-B0BB-D0826FD03918}"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47812002-37EA-4898-9986-075A1DA8474A}"/>
              </a:ext>
            </a:extLst>
          </p:cNvPr>
          <p:cNvSpPr>
            <a:spLocks noGrp="1" noRot="1" noChangeAspect="1" noChangeArrowheads="1" noTextEdit="1"/>
          </p:cNvSpPr>
          <p:nvPr>
            <p:ph type="sldImg"/>
          </p:nvPr>
        </p:nvSpPr>
        <p:spPr>
          <a:xfrm>
            <a:off x="430213" y="693738"/>
            <a:ext cx="6153150" cy="3462337"/>
          </a:xfrm>
          <a:ln/>
        </p:spPr>
      </p:sp>
      <p:sp>
        <p:nvSpPr>
          <p:cNvPr id="76804" name="Rectangle 3">
            <a:extLst>
              <a:ext uri="{FF2B5EF4-FFF2-40B4-BE49-F238E27FC236}">
                <a16:creationId xmlns:a16="http://schemas.microsoft.com/office/drawing/2014/main" id="{18F24A1B-D59C-497A-8844-14CC49F31704}"/>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96679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7150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AU" sz="1200" kern="1200" dirty="0">
                <a:solidFill>
                  <a:schemeClr val="tx1"/>
                </a:solidFill>
                <a:effectLst/>
                <a:latin typeface="+mn-lt"/>
                <a:ea typeface="+mn-ea"/>
                <a:cs typeface="+mn-cs"/>
              </a:rPr>
              <a:t>Existing computational models for the most common statistical problems very poorly for Big Data problems</a:t>
            </a:r>
          </a:p>
          <a:p>
            <a:pPr marL="0" indent="0">
              <a:buFont typeface="Arial" pitchFamily="34" charset="0"/>
              <a:buNone/>
            </a:pPr>
            <a:endParaRPr lang="en-AU" sz="1200" kern="1200" dirty="0">
              <a:solidFill>
                <a:schemeClr val="tx1"/>
              </a:solidFill>
              <a:effectLst/>
              <a:latin typeface="+mn-lt"/>
              <a:ea typeface="+mn-ea"/>
              <a:cs typeface="+mn-cs"/>
            </a:endParaRPr>
          </a:p>
          <a:p>
            <a:pPr marL="0" indent="0">
              <a:buFont typeface="Arial" pitchFamily="34" charset="0"/>
              <a:buNone/>
            </a:pPr>
            <a:r>
              <a:rPr lang="en-AU" sz="1200" kern="1200" dirty="0">
                <a:solidFill>
                  <a:schemeClr val="tx1"/>
                </a:solidFill>
                <a:effectLst/>
                <a:latin typeface="+mn-lt"/>
                <a:ea typeface="+mn-ea"/>
                <a:cs typeface="+mn-cs"/>
              </a:rPr>
              <a:t>In particular, traditional relational database and data warehouse approaches are not sufficiently flexible for handling large unstructured</a:t>
            </a:r>
            <a:r>
              <a:rPr lang="en-AU" sz="1200" kern="1200" baseline="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data sets in a computationally efficient way</a:t>
            </a:r>
          </a:p>
          <a:p>
            <a:pPr marL="0" indent="0">
              <a:buFont typeface="Arial" pitchFamily="34" charset="0"/>
              <a:buNone/>
            </a:pPr>
            <a:endParaRPr lang="en-AU" sz="1200" kern="1200" dirty="0">
              <a:solidFill>
                <a:schemeClr val="tx1"/>
              </a:solidFill>
              <a:effectLst/>
              <a:latin typeface="+mn-lt"/>
              <a:ea typeface="+mn-ea"/>
              <a:cs typeface="+mn-cs"/>
            </a:endParaRPr>
          </a:p>
          <a:p>
            <a:pPr marL="0" indent="0">
              <a:buFont typeface="Arial" pitchFamily="34" charset="0"/>
              <a:buNone/>
            </a:pPr>
            <a:r>
              <a:rPr lang="en-AU" sz="1200" kern="1200" dirty="0">
                <a:solidFill>
                  <a:schemeClr val="tx1"/>
                </a:solidFill>
                <a:effectLst/>
                <a:latin typeface="+mn-lt"/>
                <a:ea typeface="+mn-ea"/>
                <a:cs typeface="+mn-cs"/>
              </a:rPr>
              <a:t>We need to develop techniques for reducing data volume and complexity while preserving statistical validity, and new techniques for representing, manipulating, visualising and analysing data on a vast scale.</a:t>
            </a:r>
          </a:p>
          <a:p>
            <a:pPr marL="0" indent="0">
              <a:buFont typeface="Arial" pitchFamily="34" charset="0"/>
              <a:buNone/>
            </a:pP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763E34-E0D8-468F-AF88-29B99EE7B050}" type="slidenum">
              <a:rPr lang="en-AU" smtClean="0"/>
              <a:t>55</a:t>
            </a:fld>
            <a:endParaRPr lang="en-AU" dirty="0"/>
          </a:p>
        </p:txBody>
      </p:sp>
    </p:spTree>
    <p:extLst>
      <p:ext uri="{BB962C8B-B14F-4D97-AF65-F5344CB8AC3E}">
        <p14:creationId xmlns:p14="http://schemas.microsoft.com/office/powerpoint/2010/main" val="2229520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Validity of Statistical Inference</a:t>
            </a:r>
          </a:p>
          <a:p>
            <a:r>
              <a:rPr lang="en-AU" sz="1200" kern="1200" dirty="0">
                <a:solidFill>
                  <a:schemeClr val="tx1"/>
                </a:solidFill>
                <a:effectLst/>
                <a:latin typeface="+mn-lt"/>
                <a:ea typeface="+mn-ea"/>
                <a:cs typeface="+mn-cs"/>
              </a:rPr>
              <a:t>Data sets derived from Big Data sources are not necessarily random or representative samples of the target population. For example, social media services (such as Twitter) are a rich data source for the measurement of public opinion. However, there is little verifiable information about the users of these services, and it is difficult to determine whether their distribution by sex, age, location and socioeconomic profile is consistent with that of the population in general. In fact, it is to be expected that some population subgroups will be under-represented in any sample of social media data, due to the differential adoption rate of new technologies. Where significant biases exist in the data, derived estimates of population characteristics will not be statistically valid. National statistical organisations (NSOs) are uniquely positioned to assess the nature of bias. In some cases the big data might be supplemented with survey data to get coverage of un-represented segments of the population.  In other cases it may be useful to publish statistics that describe sub-populations. </a:t>
            </a:r>
          </a:p>
          <a:p>
            <a:r>
              <a:rPr lang="en-AU" sz="1200" kern="1200" dirty="0">
                <a:solidFill>
                  <a:schemeClr val="tx1"/>
                </a:solidFill>
                <a:effectLst/>
                <a:latin typeface="+mn-lt"/>
                <a:ea typeface="+mn-ea"/>
                <a:cs typeface="+mn-cs"/>
              </a:rPr>
              <a:t>A related issue is that the statistical analysis of large, complex heterogeneous datasets will inevitably yield significantly more spurious model-dependent correlations than would be expected from traditional data sources. This can actually accentuate any modelling bias by reinforcing the selection of the wrong variables, algorithms and metrics of fitness. For example, Google Flu Trends – which uses the number of online searches as a measure of the prevalence of flu in the general population – mistakenly estimated that peak flu levels reached 11% of the US public in the 2012 flu season. This was almost double the correct estimate of 6% produced by public health officials. While Google will not comment on the reason for the overestimation, it seems likely that it was caused by extensive media coverage of the flu season, which created a spike in search queries. NSOs will play a role in helping others assess the accuracy of models and calibrate them.</a:t>
            </a:r>
          </a:p>
          <a:p>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Privacy and Public Trust</a:t>
            </a:r>
          </a:p>
          <a:p>
            <a:r>
              <a:rPr lang="en-AU" sz="1200" kern="1200" dirty="0">
                <a:solidFill>
                  <a:schemeClr val="tx1"/>
                </a:solidFill>
                <a:effectLst/>
                <a:latin typeface="+mn-lt"/>
                <a:ea typeface="+mn-ea"/>
                <a:cs typeface="+mn-cs"/>
              </a:rPr>
              <a:t>The privacy landscape is fundamentally changed by the emergence of big data. There is an obvious contention between the systematic exploitation of Big Data sources for better decision-making across government, and the acknowledged need to establish and maintain public trust in the use of personal information by government agencies. The ABS does have a framework and relevant legislation (own and the Privacy Act) to set the ground rules for how such data sets can be acquired, combined, protected, shared, exposed, analysed and retained. The framework is designed to promote trust and privacy and big data sources will further test our decision-making in adherence to the framework.</a:t>
            </a:r>
          </a:p>
          <a:p>
            <a:r>
              <a:rPr lang="en-AU" sz="1200" kern="1200" dirty="0">
                <a:solidFill>
                  <a:schemeClr val="tx1"/>
                </a:solidFill>
                <a:effectLst/>
                <a:latin typeface="+mn-lt"/>
                <a:ea typeface="+mn-ea"/>
                <a:cs typeface="+mn-cs"/>
              </a:rPr>
              <a:t>A significant unresolved issue is the threat of disclosure through data accumulation. Every individual is a unique mosaic of publicly visible characteristics and private information. In a data rich world, distinct pieces of data that may not pose a privacy risk when released independently, are likely to reveal personal information when they are combined – a situation referred to in the intelligence community as the “mosaic effect”. The use of Big Data greatly amplifies the mosaic effect because large rich data sets typically contain many visible characteristics, and so individually or in composition enable spontaneous recognition of individuals and the consequential disclosure of their private information. This is a possible issue for the ABS dissemination of microdata sets from Big Data sources, since there is not yet a consistent, methodologically rigorous framework for assessing disclosure risk in terms of the utility of data set for analytical purposes. Currently, ABS does not assess disclosure risk in terms of utility.  If there is a disclosure risk then we do not disclose – regardless of the utility of the analysis.</a:t>
            </a:r>
          </a:p>
          <a:p>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Data Integrity </a:t>
            </a:r>
          </a:p>
          <a:p>
            <a:r>
              <a:rPr lang="en-AU" sz="1200" kern="1200" dirty="0">
                <a:solidFill>
                  <a:schemeClr val="tx1"/>
                </a:solidFill>
                <a:effectLst/>
                <a:latin typeface="+mn-lt"/>
                <a:ea typeface="+mn-ea"/>
                <a:cs typeface="+mn-cs"/>
              </a:rPr>
              <a:t>The ABS has a multi-dimensional Data Quality Framework. Big data will present challenges on each dimension. It will be difficult to describe the quality of statistics produced using non-survey methods. Data integrity broadly covers its quality, provenance and reliability for statistical purposes. Many Big Data sources are inherently ‘noisy’, and will typically need extensive data filtering and repair to deal with inaccuracy, inconsistency and incompleteness. For example, real-time sensor networks are susceptible to sensor malfunction and network latencies, satellite imagery is adversely affected by atmospheric conditions, and social media opinion is invariably contaminated by ambiguity and deception. Existing statistical methods are not tolerant of erroneous data, and there is presently no generalised framework for treating missing and inconsistent data from non-survey sources. </a:t>
            </a:r>
          </a:p>
          <a:p>
            <a:r>
              <a:rPr lang="en-AU" sz="1200" kern="1200" dirty="0">
                <a:solidFill>
                  <a:schemeClr val="tx1"/>
                </a:solidFill>
                <a:effectLst/>
                <a:latin typeface="+mn-lt"/>
                <a:ea typeface="+mn-ea"/>
                <a:cs typeface="+mn-cs"/>
              </a:rPr>
              <a:t>Much Web content is also unstructured and ungoverned – the metadata describing its usage and provenance (origin, derivation, history, custody, and context) are either incomplete or incongruous. Indeed, the long-term reliability of Big Data sources may be an issue for ongoing statistical production. Reputable statistics for policy making and service evaluation are generally required for extended periods of time, often many years. However, large data sets from dynamic networks are volatile – the data sources may change in character or disappear over time. What becomes of time series in a world where data streams and sources are transient?</a:t>
            </a:r>
          </a:p>
          <a:p>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Data Ownership and Access</a:t>
            </a:r>
          </a:p>
          <a:p>
            <a:r>
              <a:rPr lang="en-AU" sz="1200" kern="1200" dirty="0">
                <a:solidFill>
                  <a:schemeClr val="tx1"/>
                </a:solidFill>
                <a:effectLst/>
                <a:latin typeface="+mn-lt"/>
                <a:ea typeface="+mn-ea"/>
                <a:cs typeface="+mn-cs"/>
              </a:rPr>
              <a:t>Data ownership and access presents as a key issue and one where there is a lack of legislation and a supporting framework. The challenge is to unlock public good from privately collected data where there may be a strong private interest in keeping the data private.</a:t>
            </a:r>
          </a:p>
          <a:p>
            <a:r>
              <a:rPr lang="en-AU" sz="1200" kern="1200" dirty="0">
                <a:solidFill>
                  <a:schemeClr val="tx1"/>
                </a:solidFill>
                <a:effectLst/>
                <a:latin typeface="+mn-lt"/>
                <a:ea typeface="+mn-ea"/>
                <a:cs typeface="+mn-cs"/>
              </a:rPr>
              <a:t>The Big Data opportunity for the ABS spans a vast array of direct sources beyond the government sector, such as commercial transactions (e.g. scanner data from supermarkets), sensors (e.g. satellite imagery), tracking devices (e.g. location-sensitive services associated with mobile devices), and administrative product (e.g. electronic health records). It also includes data derived from the results of analysis on public and private data sets, such as behavioural profiling (e.g. activity analysis of online purchases or credit card transactions), opinion mining (e.g. topic or sentiment analysis of Twitter feeds and on-line searches), and social network analysis (e.g. link and influence analysis of Facebook data).</a:t>
            </a:r>
          </a:p>
          <a:p>
            <a:r>
              <a:rPr lang="en-AU" sz="1200" kern="1200" dirty="0">
                <a:solidFill>
                  <a:schemeClr val="tx1"/>
                </a:solidFill>
                <a:effectLst/>
                <a:latin typeface="+mn-lt"/>
                <a:ea typeface="+mn-ea"/>
                <a:cs typeface="+mn-cs"/>
              </a:rPr>
              <a:t>In many cases, a commercial value is placed on primary and derived non-government data sets by their owners – since either the provision of such data is the basis of their business, or its possession is a significant element of competitive advantage. This raises the issue of how the ABS might acquire commercially valuable or sensitive data for statistical production, particularly if the statistics compete directly with information products created by the data owner or they compromise its market position. This issue is made more complex by the fact that there may be several parties with some form of commercial right in relation to a data set, either through ownership, possession or licensing arrangements.  </a:t>
            </a:r>
          </a:p>
          <a:p>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Computational Efficacy</a:t>
            </a:r>
          </a:p>
          <a:p>
            <a:r>
              <a:rPr lang="en-AU" sz="1200" kern="1200" dirty="0">
                <a:solidFill>
                  <a:schemeClr val="tx1"/>
                </a:solidFill>
                <a:effectLst/>
                <a:latin typeface="+mn-lt"/>
                <a:ea typeface="+mn-ea"/>
                <a:cs typeface="+mn-cs"/>
              </a:rPr>
              <a:t>The exploitation of Big Data will have a significant impact on the ICT resource demands of data acquisition, storage, processing, integration, and analysis. Existing computational models for the most common statistical problems in the ABS scale very poorly for the </a:t>
            </a:r>
            <a:r>
              <a:rPr lang="en-GB" sz="1200" kern="1200" dirty="0">
                <a:solidFill>
                  <a:schemeClr val="tx1"/>
                </a:solidFill>
                <a:effectLst/>
                <a:latin typeface="+mn-lt"/>
                <a:ea typeface="+mn-ea"/>
                <a:cs typeface="+mn-cs"/>
              </a:rPr>
              <a:t>n</a:t>
            </a:r>
            <a:r>
              <a:rPr lang="en-AU" sz="1200" kern="1200" dirty="0">
                <a:solidFill>
                  <a:schemeClr val="tx1"/>
                </a:solidFill>
                <a:effectLst/>
                <a:latin typeface="+mn-lt"/>
                <a:ea typeface="+mn-ea"/>
                <a:cs typeface="+mn-cs"/>
              </a:rPr>
              <a:t>umber, diversity and volatility of data elements, attributes and linkages associated with Big Data sources. </a:t>
            </a:r>
          </a:p>
          <a:p>
            <a:r>
              <a:rPr lang="en-AU" sz="1200" kern="1200" dirty="0">
                <a:solidFill>
                  <a:schemeClr val="tx1"/>
                </a:solidFill>
                <a:effectLst/>
                <a:latin typeface="+mn-lt"/>
                <a:ea typeface="+mn-ea"/>
                <a:cs typeface="+mn-cs"/>
              </a:rPr>
              <a:t>In particular, traditional relational database approaches are not sufficiently flexible for handling dynamic multiply-structured data sets in a computationally efficient way, and the execution of complex statistical algorithms at the scale of Big Data problems is likely to exceed the memory and processor resources of existing platforms. For example, probabilistic data linking under the Fellegi-</a:t>
            </a:r>
            <a:r>
              <a:rPr lang="en-AU" sz="1200" kern="1200" dirty="0" err="1">
                <a:solidFill>
                  <a:schemeClr val="tx1"/>
                </a:solidFill>
                <a:effectLst/>
                <a:latin typeface="+mn-lt"/>
                <a:ea typeface="+mn-ea"/>
                <a:cs typeface="+mn-cs"/>
              </a:rPr>
              <a:t>Sunter</a:t>
            </a:r>
            <a:r>
              <a:rPr lang="en-AU" sz="1200" kern="1200" dirty="0">
                <a:solidFill>
                  <a:schemeClr val="tx1"/>
                </a:solidFill>
                <a:effectLst/>
                <a:latin typeface="+mn-lt"/>
                <a:ea typeface="+mn-ea"/>
                <a:cs typeface="+mn-cs"/>
              </a:rPr>
              <a:t> model is generally treated as a constrained Maximum Likelihood problem using simplex-based algorithms. The complexity of this problem is at least O(N</a:t>
            </a:r>
            <a:r>
              <a:rPr lang="en-AU" sz="1200" kern="1200" baseline="30000" dirty="0">
                <a:solidFill>
                  <a:schemeClr val="tx1"/>
                </a:solidFill>
                <a:effectLst/>
                <a:latin typeface="+mn-lt"/>
                <a:ea typeface="+mn-ea"/>
                <a:cs typeface="+mn-cs"/>
              </a:rPr>
              <a:t>3</a:t>
            </a:r>
            <a:r>
              <a:rPr lang="en-AU" sz="1200" kern="1200" dirty="0">
                <a:solidFill>
                  <a:schemeClr val="tx1"/>
                </a:solidFill>
                <a:effectLst/>
                <a:latin typeface="+mn-lt"/>
                <a:ea typeface="+mn-ea"/>
                <a:cs typeface="+mn-cs"/>
              </a:rPr>
              <a:t>), which cannot be solved with existing computing resources when the size of the data set N is at the scale of Big Data.</a:t>
            </a:r>
          </a:p>
          <a:p>
            <a:r>
              <a:rPr lang="en-AU" sz="1200" kern="1200" dirty="0">
                <a:solidFill>
                  <a:schemeClr val="tx1"/>
                </a:solidFill>
                <a:effectLst/>
                <a:latin typeface="+mn-lt"/>
                <a:ea typeface="+mn-ea"/>
                <a:cs typeface="+mn-cs"/>
              </a:rPr>
              <a:t>One likely approach will be to outsource the analytics to the data owner.  Statistics NZ is looking to do this with scanner data as the data owner has the necessary infrastructure and performing the analysis where the data is stored is cheaper and easier. An added and important benefit of this approach is that the data owner does not need to share the underlying data which may be very sensitive. A joint effort by methodologist and technologist is needed to develop techniques for reducing data volume and complexity while preserving statistical validity, and for improving algorithmic tractability and efficiency. This will involve explicitly recasting existing problems into a form that is better suited for distributed computing approaches, making greater use of approximate techniques, and favouring heuristic predictive models in the appropriate circumstances. </a:t>
            </a:r>
          </a:p>
          <a:p>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Technology Infrastructure</a:t>
            </a:r>
          </a:p>
          <a:p>
            <a:r>
              <a:rPr lang="en-AU" sz="1200" kern="1200" dirty="0">
                <a:solidFill>
                  <a:schemeClr val="tx1"/>
                </a:solidFill>
                <a:effectLst/>
                <a:latin typeface="+mn-lt"/>
                <a:ea typeface="+mn-ea"/>
                <a:cs typeface="+mn-cs"/>
              </a:rPr>
              <a:t>Big data technology has emerged from the extreme scale of Internet processing and progressively been applied to a growing range of business domains in the last decade. Industry supported open source technology developments have rapidly matured to the point where ‘enterprise class’ processing in conjunction with traditional processing technologies provide a stronger integrated set of solution choices. Stand-alone and ‘point’ big data solutions are diminishing as they are integrated into wider solution architectures. Most established technology suppliers now include big data technology as part of their product portfolio. Big data infrastructure and tools are evolving and there will continue to be proprietary and point solutions.  Big data processing also requires new types of data representation (semantic data, graph database), inference (AI-based analytical techniques in conjunction with robust statistical analysis), visualisation (for complex network relationships), analytical languages (such as R and SAS), and the use of scale-out commodity hardware. A number of these technologies have value when applied to ‘traditional’ processing and analysis.</a:t>
            </a:r>
          </a:p>
          <a:p>
            <a:r>
              <a:rPr lang="en-AU" sz="1200" kern="1200" dirty="0">
                <a:solidFill>
                  <a:schemeClr val="tx1"/>
                </a:solidFill>
                <a:effectLst/>
                <a:latin typeface="+mn-lt"/>
                <a:ea typeface="+mn-ea"/>
                <a:cs typeface="+mn-cs"/>
              </a:rPr>
              <a:t>Where big data capabilities enhance the CSIP solution architecture, these should be included.</a:t>
            </a:r>
          </a:p>
          <a:p>
            <a:endParaRPr lang="en-AU" dirty="0"/>
          </a:p>
          <a:p>
            <a:endParaRPr lang="en-AU" dirty="0"/>
          </a:p>
        </p:txBody>
      </p:sp>
      <p:sp>
        <p:nvSpPr>
          <p:cNvPr id="4" name="Slide Number Placeholder 3"/>
          <p:cNvSpPr>
            <a:spLocks noGrp="1"/>
          </p:cNvSpPr>
          <p:nvPr>
            <p:ph type="sldNum" sz="quarter" idx="10"/>
          </p:nvPr>
        </p:nvSpPr>
        <p:spPr/>
        <p:txBody>
          <a:bodyPr/>
          <a:lstStyle/>
          <a:p>
            <a:fld id="{7F763E34-E0D8-468F-AF88-29B99EE7B050}" type="slidenum">
              <a:rPr lang="en-AU" smtClean="0"/>
              <a:t>56</a:t>
            </a:fld>
            <a:endParaRPr lang="en-AU" dirty="0"/>
          </a:p>
        </p:txBody>
      </p:sp>
    </p:spTree>
    <p:extLst>
      <p:ext uri="{BB962C8B-B14F-4D97-AF65-F5344CB8AC3E}">
        <p14:creationId xmlns:p14="http://schemas.microsoft.com/office/powerpoint/2010/main" val="56314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763E34-E0D8-468F-AF88-29B99EE7B050}" type="slidenum">
              <a:rPr lang="en-AU" smtClean="0"/>
              <a:t>57</a:t>
            </a:fld>
            <a:endParaRPr lang="en-AU" dirty="0"/>
          </a:p>
        </p:txBody>
      </p:sp>
    </p:spTree>
    <p:extLst>
      <p:ext uri="{BB962C8B-B14F-4D97-AF65-F5344CB8AC3E}">
        <p14:creationId xmlns:p14="http://schemas.microsoft.com/office/powerpoint/2010/main" val="2799249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763E34-E0D8-468F-AF88-29B99EE7B050}" type="slidenum">
              <a:rPr lang="en-AU" smtClean="0"/>
              <a:t>58</a:t>
            </a:fld>
            <a:endParaRPr lang="en-AU" dirty="0"/>
          </a:p>
        </p:txBody>
      </p:sp>
    </p:spTree>
    <p:extLst>
      <p:ext uri="{BB962C8B-B14F-4D97-AF65-F5344CB8AC3E}">
        <p14:creationId xmlns:p14="http://schemas.microsoft.com/office/powerpoint/2010/main" val="2924038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1A996F8-A3E4-476B-8D46-F67B3A7357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3ECD387-BD60-45D4-973C-614F33D0AF17}"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79875" name="Rectangle 2">
            <a:extLst>
              <a:ext uri="{FF2B5EF4-FFF2-40B4-BE49-F238E27FC236}">
                <a16:creationId xmlns:a16="http://schemas.microsoft.com/office/drawing/2014/main" id="{91EA7855-CFEF-4F3F-B6BC-F62F425AF73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FAB894E6-35E7-4A1F-80F3-F428500FA5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314860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68E6F64-7486-4C99-83A3-9B2EA52510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383796E-AFAB-4010-B52A-BA948832DD65}"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80899" name="Rectangle 2">
            <a:extLst>
              <a:ext uri="{FF2B5EF4-FFF2-40B4-BE49-F238E27FC236}">
                <a16:creationId xmlns:a16="http://schemas.microsoft.com/office/drawing/2014/main" id="{4F3D3F8E-2FC8-46BA-97D1-ABD9A5FCED8A}"/>
              </a:ext>
            </a:extLst>
          </p:cNvPr>
          <p:cNvSpPr>
            <a:spLocks noGrp="1" noRot="1" noChangeAspect="1" noChangeArrowheads="1" noTextEdit="1"/>
          </p:cNvSpPr>
          <p:nvPr>
            <p:ph type="sldImg"/>
          </p:nvPr>
        </p:nvSpPr>
        <p:spPr>
          <a:xfrm>
            <a:off x="377825" y="673100"/>
            <a:ext cx="6254750" cy="3519488"/>
          </a:xfrm>
          <a:ln/>
        </p:spPr>
      </p:sp>
      <p:sp>
        <p:nvSpPr>
          <p:cNvPr id="80900" name="Rectangle 3">
            <a:extLst>
              <a:ext uri="{FF2B5EF4-FFF2-40B4-BE49-F238E27FC236}">
                <a16:creationId xmlns:a16="http://schemas.microsoft.com/office/drawing/2014/main" id="{6D0FDAA7-9691-43A7-991B-82CE032F6687}"/>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extLst>
      <p:ext uri="{BB962C8B-B14F-4D97-AF65-F5344CB8AC3E}">
        <p14:creationId xmlns:p14="http://schemas.microsoft.com/office/powerpoint/2010/main" val="2768134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02B1866-2220-41D2-884E-1180C7B5A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878F7FB-141C-442D-95B6-9AF626250A80}"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81923" name="Rectangle 2">
            <a:extLst>
              <a:ext uri="{FF2B5EF4-FFF2-40B4-BE49-F238E27FC236}">
                <a16:creationId xmlns:a16="http://schemas.microsoft.com/office/drawing/2014/main" id="{9B00BEB2-AFC0-4935-BC5A-AEEACEA9C92A}"/>
              </a:ext>
            </a:extLst>
          </p:cNvPr>
          <p:cNvSpPr>
            <a:spLocks noGrp="1" noRot="1" noChangeAspect="1" noChangeArrowheads="1" noTextEdit="1"/>
          </p:cNvSpPr>
          <p:nvPr>
            <p:ph type="sldImg"/>
          </p:nvPr>
        </p:nvSpPr>
        <p:spPr>
          <a:xfrm>
            <a:off x="377825" y="673100"/>
            <a:ext cx="6254750" cy="3519488"/>
          </a:xfrm>
          <a:ln/>
        </p:spPr>
      </p:sp>
      <p:sp>
        <p:nvSpPr>
          <p:cNvPr id="81924" name="Rectangle 3">
            <a:extLst>
              <a:ext uri="{FF2B5EF4-FFF2-40B4-BE49-F238E27FC236}">
                <a16:creationId xmlns:a16="http://schemas.microsoft.com/office/drawing/2014/main" id="{823FCB7A-9DD9-4D6F-BA38-CEBC412D8963}"/>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extLst>
      <p:ext uri="{BB962C8B-B14F-4D97-AF65-F5344CB8AC3E}">
        <p14:creationId xmlns:p14="http://schemas.microsoft.com/office/powerpoint/2010/main" val="503143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DA1B7B8-7B17-4A15-87C0-AA7004553C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087B09F-5CE7-492C-A407-F1A0063C321F}"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82947" name="Rectangle 2">
            <a:extLst>
              <a:ext uri="{FF2B5EF4-FFF2-40B4-BE49-F238E27FC236}">
                <a16:creationId xmlns:a16="http://schemas.microsoft.com/office/drawing/2014/main" id="{DD7A58F0-EDBD-408F-AFF7-288D37BB179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CF0C6EA-5918-447E-833C-C5E9CE70FB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56416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3440456-8011-44D0-9A7C-7803D07E21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EAD354E-BE5A-4C34-A7B2-7BB38F650EE9}"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83971" name="Rectangle 2">
            <a:extLst>
              <a:ext uri="{FF2B5EF4-FFF2-40B4-BE49-F238E27FC236}">
                <a16:creationId xmlns:a16="http://schemas.microsoft.com/office/drawing/2014/main" id="{0124F947-ACB2-4AAB-A2AE-C524BA07F3CA}"/>
              </a:ext>
            </a:extLst>
          </p:cNvPr>
          <p:cNvSpPr>
            <a:spLocks noGrp="1" noRot="1" noChangeAspect="1" noChangeArrowheads="1" noTextEdit="1"/>
          </p:cNvSpPr>
          <p:nvPr>
            <p:ph type="sldImg"/>
          </p:nvPr>
        </p:nvSpPr>
        <p:spPr>
          <a:xfrm>
            <a:off x="377825" y="673100"/>
            <a:ext cx="6254750" cy="3519488"/>
          </a:xfrm>
          <a:ln/>
        </p:spPr>
      </p:sp>
      <p:sp>
        <p:nvSpPr>
          <p:cNvPr id="83972" name="Rectangle 3">
            <a:extLst>
              <a:ext uri="{FF2B5EF4-FFF2-40B4-BE49-F238E27FC236}">
                <a16:creationId xmlns:a16="http://schemas.microsoft.com/office/drawing/2014/main" id="{AB00150F-C62E-4292-BB39-350E26753D4C}"/>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extLst>
      <p:ext uri="{BB962C8B-B14F-4D97-AF65-F5344CB8AC3E}">
        <p14:creationId xmlns:p14="http://schemas.microsoft.com/office/powerpoint/2010/main" val="3069070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D3F1788-267B-4E9F-96C1-298110A39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FB5FD60-2EAA-4D64-B4FA-9C8678DD79A5}"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84995" name="Rectangle 2">
            <a:extLst>
              <a:ext uri="{FF2B5EF4-FFF2-40B4-BE49-F238E27FC236}">
                <a16:creationId xmlns:a16="http://schemas.microsoft.com/office/drawing/2014/main" id="{34C1E24B-6B2E-47DE-AB16-2989592328A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32307C3-BB25-4341-B510-FAA369271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10869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667EA648-0994-4BD1-A4F9-8DB95DB64C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0B80E71-90ED-49A3-BC01-3CC07AAC4209}"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86019" name="Rectangle 2">
            <a:extLst>
              <a:ext uri="{FF2B5EF4-FFF2-40B4-BE49-F238E27FC236}">
                <a16:creationId xmlns:a16="http://schemas.microsoft.com/office/drawing/2014/main" id="{891B06A9-81F0-4894-A012-27330667169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1FE476EE-2244-4FA2-8F90-835524068F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04974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A07CF5D-E989-4450-A05E-0EB9D35FCC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D7E75F4-3479-47E0-9AE3-81BBA597A694}"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87043" name="Rectangle 2">
            <a:extLst>
              <a:ext uri="{FF2B5EF4-FFF2-40B4-BE49-F238E27FC236}">
                <a16:creationId xmlns:a16="http://schemas.microsoft.com/office/drawing/2014/main" id="{E67CCB2D-C789-4E38-93FC-BD147EF0F8F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CE89ED63-C128-42E7-8162-DFA068B028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05614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A744F59-FECC-41A1-AB95-5A25C5662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0A3EF98-A6AD-40A7-9F48-96C1AA8A98E1}"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88067" name="Rectangle 2">
            <a:extLst>
              <a:ext uri="{FF2B5EF4-FFF2-40B4-BE49-F238E27FC236}">
                <a16:creationId xmlns:a16="http://schemas.microsoft.com/office/drawing/2014/main" id="{08D20929-6819-4180-B544-156A6D4C4ED0}"/>
              </a:ext>
            </a:extLst>
          </p:cNvPr>
          <p:cNvSpPr>
            <a:spLocks noGrp="1" noRot="1" noChangeAspect="1" noChangeArrowheads="1" noTextEdit="1"/>
          </p:cNvSpPr>
          <p:nvPr>
            <p:ph type="sldImg"/>
          </p:nvPr>
        </p:nvSpPr>
        <p:spPr>
          <a:xfrm>
            <a:off x="377825" y="673100"/>
            <a:ext cx="6254750" cy="3519488"/>
          </a:xfrm>
          <a:ln/>
        </p:spPr>
      </p:sp>
      <p:sp>
        <p:nvSpPr>
          <p:cNvPr id="88068" name="Rectangle 3">
            <a:extLst>
              <a:ext uri="{FF2B5EF4-FFF2-40B4-BE49-F238E27FC236}">
                <a16:creationId xmlns:a16="http://schemas.microsoft.com/office/drawing/2014/main" id="{A5AF8245-D863-452F-A38F-D05A42EB1B1E}"/>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extLst>
      <p:ext uri="{BB962C8B-B14F-4D97-AF65-F5344CB8AC3E}">
        <p14:creationId xmlns:p14="http://schemas.microsoft.com/office/powerpoint/2010/main" val="375346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AD93D3F-241B-4E12-A94A-935E96D821AE}"/>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7DDCCFE1-7B01-4407-8DB7-2CE8DDA5AB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2BE15088-B055-497B-B9E9-A25CA78D05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9777164-C84E-40C9-AD1E-CBA3B51B12D6}"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62D3DC5-48CF-4691-8098-C80C38C9F0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3929830-F30D-4F3E-B265-E1143AF22824}"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89091" name="Rectangle 2">
            <a:extLst>
              <a:ext uri="{FF2B5EF4-FFF2-40B4-BE49-F238E27FC236}">
                <a16:creationId xmlns:a16="http://schemas.microsoft.com/office/drawing/2014/main" id="{B59C553E-40A6-4D29-92D8-C50356D65BE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A2C3A179-4A61-4877-9CBA-5E6F2AE6ED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09459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77318EA-8F3F-489E-84C4-02E9D7ED8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27EE0AF-DC4F-45B6-90FD-0A121F2B70F9}"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90115" name="Rectangle 2">
            <a:extLst>
              <a:ext uri="{FF2B5EF4-FFF2-40B4-BE49-F238E27FC236}">
                <a16:creationId xmlns:a16="http://schemas.microsoft.com/office/drawing/2014/main" id="{A6C98BD8-C219-4CE6-BB70-0C73D0AF5ED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9862752-9643-45B9-8C62-36868C707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2333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A3820B6-11A7-4233-A1F4-2AAE74D02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A0277CB-42E0-4684-A14E-2E1138D718AB}"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91139" name="Rectangle 2">
            <a:extLst>
              <a:ext uri="{FF2B5EF4-FFF2-40B4-BE49-F238E27FC236}">
                <a16:creationId xmlns:a16="http://schemas.microsoft.com/office/drawing/2014/main" id="{64BC681E-609F-45A5-AADF-E29CCF7EAFE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FDB82510-88B3-4520-97F6-ADABB87423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63449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50E2E83-7340-4A3D-BCEA-45E415329A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3A30E61-BCFA-434D-BFD9-8F2631F29962}"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92163" name="Rectangle 2">
            <a:extLst>
              <a:ext uri="{FF2B5EF4-FFF2-40B4-BE49-F238E27FC236}">
                <a16:creationId xmlns:a16="http://schemas.microsoft.com/office/drawing/2014/main" id="{BB547A39-64F9-4497-A986-4561DAEB1D27}"/>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8B254B55-E87E-4896-B91B-ABED74CD93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We need to </a:t>
            </a:r>
            <a:r>
              <a:rPr lang="en-US" altLang="en-US" b="1"/>
              <a:t>label</a:t>
            </a:r>
            <a:r>
              <a:rPr lang="en-US" altLang="en-US"/>
              <a:t> the dark plotted points as </a:t>
            </a:r>
            <a:r>
              <a:rPr lang="en-US" altLang="en-US" b="1"/>
              <a:t>Q1, Median, Q3</a:t>
            </a:r>
            <a:r>
              <a:rPr lang="en-US" altLang="en-US"/>
              <a:t> – that would help in understanding this graph.</a:t>
            </a:r>
          </a:p>
          <a:p>
            <a:r>
              <a:rPr lang="en-US" altLang="en-US"/>
              <a:t>Tell audience: There is a shift in distribution of branch 1 WRT branch 2 in that the unit prices of items sold at branch 1 tend to be lower than those at branch 2.</a:t>
            </a:r>
          </a:p>
        </p:txBody>
      </p:sp>
    </p:spTree>
    <p:extLst>
      <p:ext uri="{BB962C8B-B14F-4D97-AF65-F5344CB8AC3E}">
        <p14:creationId xmlns:p14="http://schemas.microsoft.com/office/powerpoint/2010/main" val="3454490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1E3347D-2EF9-4219-AFB9-C29CA3545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B3B824E-FBC2-42BE-BAEC-38ACB7F4ABC5}"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93187" name="Rectangle 2">
            <a:extLst>
              <a:ext uri="{FF2B5EF4-FFF2-40B4-BE49-F238E27FC236}">
                <a16:creationId xmlns:a16="http://schemas.microsoft.com/office/drawing/2014/main" id="{E825A439-A900-4901-8113-E3CFF2B0174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BD88865-1491-4B62-B40C-39FEA50B21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Tree>
    <p:extLst>
      <p:ext uri="{BB962C8B-B14F-4D97-AF65-F5344CB8AC3E}">
        <p14:creationId xmlns:p14="http://schemas.microsoft.com/office/powerpoint/2010/main" val="916155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E4F5CF5A-D8AF-4B60-812D-C689AEF4F8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5BE7A93-0FE4-4F9F-8C02-436FE2E6A889}"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94211" name="Rectangle 2">
            <a:extLst>
              <a:ext uri="{FF2B5EF4-FFF2-40B4-BE49-F238E27FC236}">
                <a16:creationId xmlns:a16="http://schemas.microsoft.com/office/drawing/2014/main" id="{FD5287BB-9295-4593-ABE7-EA91B3F953C1}"/>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729EABF-6EAB-4B76-AD64-B3A9A6F7E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7086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7E68FF8-07B1-4F62-A77F-DCFA007938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51F4C73-B6FF-433D-A776-72BE0FAA7FCD}"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71481ACA-BA54-4478-8BDD-C6BFDD54F1E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7F80E3F-4281-411B-8F9C-3251ED1CD3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2556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7736444-FFD7-40A5-BB17-1120BACC8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5FD1DB2-2CFC-48CD-95C0-282D506A1096}"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73731" name="Rectangle 2">
            <a:extLst>
              <a:ext uri="{FF2B5EF4-FFF2-40B4-BE49-F238E27FC236}">
                <a16:creationId xmlns:a16="http://schemas.microsoft.com/office/drawing/2014/main" id="{06896C0A-79CB-449C-A1A1-3437182CE9E5}"/>
              </a:ext>
            </a:extLst>
          </p:cNvPr>
          <p:cNvSpPr>
            <a:spLocks noGrp="1" noRot="1" noChangeAspect="1" noChangeArrowheads="1" noTextEdit="1"/>
          </p:cNvSpPr>
          <p:nvPr>
            <p:ph type="sldImg"/>
          </p:nvPr>
        </p:nvSpPr>
        <p:spPr>
          <a:xfrm>
            <a:off x="430213" y="693738"/>
            <a:ext cx="6153150" cy="3462337"/>
          </a:xfrm>
          <a:ln/>
        </p:spPr>
      </p:sp>
      <p:sp>
        <p:nvSpPr>
          <p:cNvPr id="73732" name="Rectangle 3">
            <a:extLst>
              <a:ext uri="{FF2B5EF4-FFF2-40B4-BE49-F238E27FC236}">
                <a16:creationId xmlns:a16="http://schemas.microsoft.com/office/drawing/2014/main" id="{171FB281-B004-4A0C-8BA3-BF27948A6BAC}"/>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12114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4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763E34-E0D8-468F-AF88-29B99EE7B050}" type="slidenum">
              <a:rPr lang="en-AU" smtClean="0"/>
              <a:t>16</a:t>
            </a:fld>
            <a:endParaRPr lang="en-AU" dirty="0"/>
          </a:p>
        </p:txBody>
      </p:sp>
    </p:spTree>
    <p:extLst>
      <p:ext uri="{BB962C8B-B14F-4D97-AF65-F5344CB8AC3E}">
        <p14:creationId xmlns:p14="http://schemas.microsoft.com/office/powerpoint/2010/main" val="202302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b="0" i="0" u="none" strike="noStrike" kern="1200" baseline="0" dirty="0">
                <a:solidFill>
                  <a:schemeClr val="tx1"/>
                </a:solidFill>
                <a:latin typeface="Calibri Light" pitchFamily="34" charset="0"/>
                <a:ea typeface="+mn-ea"/>
                <a:cs typeface="+mn-cs"/>
              </a:rPr>
              <a:t>According to IDC’s Digital Universe Study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000" b="0" i="0" u="none" strike="noStrike" kern="1200" baseline="0" dirty="0">
                <a:solidFill>
                  <a:schemeClr val="tx1"/>
                </a:solidFill>
                <a:latin typeface="Calibri Light" pitchFamily="34" charset="0"/>
                <a:ea typeface="+mn-ea"/>
                <a:cs typeface="+mn-cs"/>
              </a:rPr>
              <a:t>The world’s “digital universe” is in the process of generating 1.8 </a:t>
            </a:r>
            <a:r>
              <a:rPr lang="en-AU" sz="1000" b="0" i="0" u="none" strike="noStrike" kern="1200" baseline="0" dirty="0" err="1">
                <a:solidFill>
                  <a:schemeClr val="tx1"/>
                </a:solidFill>
                <a:latin typeface="Calibri Light" pitchFamily="34" charset="0"/>
                <a:ea typeface="+mn-ea"/>
                <a:cs typeface="+mn-cs"/>
              </a:rPr>
              <a:t>Zettabytes</a:t>
            </a:r>
            <a:r>
              <a:rPr lang="en-AU" sz="1000" b="0" i="0" u="none" strike="noStrike" kern="1200" baseline="0" dirty="0">
                <a:solidFill>
                  <a:schemeClr val="tx1"/>
                </a:solidFill>
                <a:latin typeface="Calibri Light" pitchFamily="34" charset="0"/>
                <a:ea typeface="+mn-ea"/>
                <a:cs typeface="+mn-cs"/>
              </a:rPr>
              <a:t> of information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000" b="0" i="0" u="none" strike="noStrike" kern="1200" baseline="0" dirty="0">
                <a:solidFill>
                  <a:schemeClr val="tx1"/>
                </a:solidFill>
                <a:latin typeface="Calibri Light" pitchFamily="34" charset="0"/>
                <a:ea typeface="+mn-ea"/>
                <a:cs typeface="+mn-cs"/>
              </a:rPr>
              <a:t>With continuing exponential growth this projects to 40 </a:t>
            </a:r>
            <a:r>
              <a:rPr lang="en-AU" sz="1000" b="0" i="0" u="none" strike="noStrike" kern="1200" baseline="0" dirty="0" err="1">
                <a:solidFill>
                  <a:schemeClr val="tx1"/>
                </a:solidFill>
                <a:latin typeface="Calibri Light" pitchFamily="34" charset="0"/>
                <a:ea typeface="+mn-ea"/>
                <a:cs typeface="+mn-cs"/>
              </a:rPr>
              <a:t>Zettabytes</a:t>
            </a:r>
            <a:r>
              <a:rPr lang="en-AU" sz="1000" b="0" i="0" u="none" strike="noStrike" kern="1200" baseline="0" dirty="0">
                <a:solidFill>
                  <a:schemeClr val="tx1"/>
                </a:solidFill>
                <a:latin typeface="Calibri Light" pitchFamily="34" charset="0"/>
                <a:ea typeface="+mn-ea"/>
                <a:cs typeface="+mn-cs"/>
              </a:rPr>
              <a:t> in 2020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000" dirty="0">
                <a:latin typeface="Calibri Light" pitchFamily="34" charset="0"/>
              </a:rPr>
              <a:t>Two put this into perspective, 1ZB is 1000 EB or a billion TB.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000" dirty="0">
                <a:latin typeface="Calibri Light" pitchFamily="34" charset="0"/>
              </a:rPr>
              <a:t>Five </a:t>
            </a:r>
            <a:r>
              <a:rPr lang="en-AU" sz="1000" dirty="0" err="1">
                <a:latin typeface="Calibri Light" pitchFamily="34" charset="0"/>
              </a:rPr>
              <a:t>exabytes</a:t>
            </a:r>
            <a:r>
              <a:rPr lang="en-AU" sz="1000" dirty="0">
                <a:latin typeface="Calibri Light" pitchFamily="34" charset="0"/>
              </a:rPr>
              <a:t> (10^18 gigabytes) of data would contain all words ever spoken by human beings on earth</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AU" sz="1000" dirty="0">
              <a:latin typeface="Calibri Light"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AU" sz="1000" dirty="0">
                <a:latin typeface="Calibri Light" pitchFamily="34" charset="0"/>
              </a:rPr>
              <a:t>The source?</a:t>
            </a:r>
          </a:p>
          <a:p>
            <a:pPr marL="171450" indent="-171450">
              <a:buFont typeface="Arial" pitchFamily="34" charset="0"/>
              <a:buChar char="•"/>
            </a:pPr>
            <a:r>
              <a:rPr lang="en-AU" sz="1000" b="1" i="0" u="none" strike="noStrike" kern="1200" baseline="0" dirty="0">
                <a:solidFill>
                  <a:schemeClr val="tx1"/>
                </a:solidFill>
                <a:latin typeface="+mn-lt"/>
                <a:ea typeface="+mn-ea"/>
                <a:cs typeface="+mn-cs"/>
              </a:rPr>
              <a:t>Over 5 billion mobile devices</a:t>
            </a:r>
            <a:r>
              <a:rPr lang="en-AU" sz="1000" b="0" i="0" u="none" strike="noStrike" kern="1200" baseline="0" dirty="0">
                <a:solidFill>
                  <a:schemeClr val="tx1"/>
                </a:solidFill>
                <a:latin typeface="+mn-lt"/>
                <a:ea typeface="+mn-ea"/>
                <a:cs typeface="+mn-cs"/>
              </a:rPr>
              <a:t> in use worldwide. Each call, text and instant message is logged as data. Mobile devices, particularly smart phones and tablets, also make it easier to use social media and use other data-generating applications. Mobile devices also collect and transmit location data</a:t>
            </a:r>
          </a:p>
          <a:p>
            <a:pPr marL="171450" indent="-171450">
              <a:buFont typeface="Arial" pitchFamily="34" charset="0"/>
              <a:buChar char="•"/>
            </a:pPr>
            <a:r>
              <a:rPr lang="en-AU" sz="1000" b="1" i="0" u="none" strike="noStrike" kern="1200" baseline="0" dirty="0">
                <a:solidFill>
                  <a:schemeClr val="tx1"/>
                </a:solidFill>
                <a:latin typeface="+mn-lt"/>
                <a:ea typeface="+mn-ea"/>
                <a:cs typeface="+mn-cs"/>
              </a:rPr>
              <a:t>Billions of internet transactions </a:t>
            </a:r>
            <a:r>
              <a:rPr lang="en-AU" sz="1000" b="0" i="0" u="none" strike="noStrike" kern="1200" baseline="0" dirty="0">
                <a:solidFill>
                  <a:schemeClr val="tx1"/>
                </a:solidFill>
                <a:latin typeface="+mn-lt"/>
                <a:ea typeface="+mn-ea"/>
                <a:cs typeface="+mn-cs"/>
              </a:rPr>
              <a:t>– purchases, funds transfers, share trades – every day, including countless automated transactions. Each creates a number of data points collected by retailers, banks, credit card issuers, credit agencies and others</a:t>
            </a:r>
          </a:p>
          <a:p>
            <a:pPr marL="171450" indent="-171450">
              <a:buFont typeface="Arial" pitchFamily="34" charset="0"/>
              <a:buChar char="•"/>
            </a:pPr>
            <a:r>
              <a:rPr lang="en-AU" sz="1000" b="1" i="0" u="none" strike="noStrike" kern="1200" baseline="0" dirty="0">
                <a:solidFill>
                  <a:schemeClr val="tx1"/>
                </a:solidFill>
                <a:latin typeface="+mn-lt"/>
                <a:ea typeface="+mn-ea"/>
                <a:cs typeface="+mn-cs"/>
              </a:rPr>
              <a:t>Millions of networked electronic devices </a:t>
            </a:r>
            <a:r>
              <a:rPr lang="en-AU" sz="1000" b="0" i="0" u="none" strike="noStrike" kern="1200" baseline="0" dirty="0">
                <a:solidFill>
                  <a:schemeClr val="tx1"/>
                </a:solidFill>
                <a:latin typeface="+mn-lt"/>
                <a:ea typeface="+mn-ea"/>
                <a:cs typeface="+mn-cs"/>
              </a:rPr>
              <a:t>– including servers and other IT hardware, smart energy meters and temperature and other sensors – all create semi-structured log data that record every action</a:t>
            </a:r>
          </a:p>
          <a:p>
            <a:pPr marL="171450" indent="-171450">
              <a:buFont typeface="Arial" pitchFamily="34" charset="0"/>
              <a:buChar char="•"/>
            </a:pPr>
            <a:r>
              <a:rPr lang="en-AU" sz="1000" b="1" i="0" u="none" strike="noStrike" kern="1200" baseline="0" dirty="0">
                <a:solidFill>
                  <a:schemeClr val="tx1"/>
                </a:solidFill>
                <a:latin typeface="+mn-lt"/>
                <a:ea typeface="+mn-ea"/>
                <a:cs typeface="+mn-cs"/>
              </a:rPr>
              <a:t>Hundreds of millions of social networking users and resources</a:t>
            </a:r>
            <a:r>
              <a:rPr lang="en-AU" sz="1000" b="0" i="0" u="none" strike="noStrike" kern="1200" baseline="0" dirty="0">
                <a:solidFill>
                  <a:schemeClr val="tx1"/>
                </a:solidFill>
                <a:latin typeface="+mn-lt"/>
                <a:ea typeface="+mn-ea"/>
                <a:cs typeface="+mn-cs"/>
              </a:rPr>
              <a:t>. Each Facebook update, Tweet, blog post and comment creates multiple new data points, both structured and unstructured</a:t>
            </a:r>
            <a:endParaRPr lang="en-AU" sz="1000" dirty="0"/>
          </a:p>
        </p:txBody>
      </p:sp>
      <p:sp>
        <p:nvSpPr>
          <p:cNvPr id="4" name="Slide Number Placeholder 3"/>
          <p:cNvSpPr>
            <a:spLocks noGrp="1"/>
          </p:cNvSpPr>
          <p:nvPr>
            <p:ph type="sldNum" sz="quarter" idx="10"/>
          </p:nvPr>
        </p:nvSpPr>
        <p:spPr/>
        <p:txBody>
          <a:bodyPr/>
          <a:lstStyle/>
          <a:p>
            <a:fld id="{7F763E34-E0D8-468F-AF88-29B99EE7B050}" type="slidenum">
              <a:rPr lang="en-AU" smtClean="0"/>
              <a:t>18</a:t>
            </a:fld>
            <a:endParaRPr lang="en-AU" dirty="0"/>
          </a:p>
        </p:txBody>
      </p:sp>
    </p:spTree>
    <p:extLst>
      <p:ext uri="{BB962C8B-B14F-4D97-AF65-F5344CB8AC3E}">
        <p14:creationId xmlns:p14="http://schemas.microsoft.com/office/powerpoint/2010/main" val="40790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8BDAD53-0EF8-48D4-AF1E-A85D95393F0E}"/>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A570C317-FB9A-4DDE-A54D-E03CE690F0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Slide Number Placeholder 3">
            <a:extLst>
              <a:ext uri="{FF2B5EF4-FFF2-40B4-BE49-F238E27FC236}">
                <a16:creationId xmlns:a16="http://schemas.microsoft.com/office/drawing/2014/main" id="{4102F212-7B79-48F7-9774-0304F273AE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B511F8E-E94F-475D-BE0F-3FD6C40D9A97}"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357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1376E8-DA3B-4A7A-B138-E7B998E0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A4D463-BDF0-45CA-B0BB-D0826FD03918}"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47812002-37EA-4898-9986-075A1DA8474A}"/>
              </a:ext>
            </a:extLst>
          </p:cNvPr>
          <p:cNvSpPr>
            <a:spLocks noGrp="1" noRot="1" noChangeAspect="1" noChangeArrowheads="1" noTextEdit="1"/>
          </p:cNvSpPr>
          <p:nvPr>
            <p:ph type="sldImg"/>
          </p:nvPr>
        </p:nvSpPr>
        <p:spPr>
          <a:xfrm>
            <a:off x="430213" y="693738"/>
            <a:ext cx="6153150" cy="3462337"/>
          </a:xfrm>
          <a:ln/>
        </p:spPr>
      </p:sp>
      <p:sp>
        <p:nvSpPr>
          <p:cNvPr id="76804" name="Rectangle 3">
            <a:extLst>
              <a:ext uri="{FF2B5EF4-FFF2-40B4-BE49-F238E27FC236}">
                <a16:creationId xmlns:a16="http://schemas.microsoft.com/office/drawing/2014/main" id="{18F24A1B-D59C-497A-8844-14CC49F31704}"/>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616725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1376E8-DA3B-4A7A-B138-E7B998E0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A4D463-BDF0-45CA-B0BB-D0826FD03918}"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47812002-37EA-4898-9986-075A1DA8474A}"/>
              </a:ext>
            </a:extLst>
          </p:cNvPr>
          <p:cNvSpPr>
            <a:spLocks noGrp="1" noRot="1" noChangeAspect="1" noChangeArrowheads="1" noTextEdit="1"/>
          </p:cNvSpPr>
          <p:nvPr>
            <p:ph type="sldImg"/>
          </p:nvPr>
        </p:nvSpPr>
        <p:spPr>
          <a:xfrm>
            <a:off x="430213" y="693738"/>
            <a:ext cx="6153150" cy="3462337"/>
          </a:xfrm>
          <a:ln/>
        </p:spPr>
      </p:sp>
      <p:sp>
        <p:nvSpPr>
          <p:cNvPr id="76804" name="Rectangle 3">
            <a:extLst>
              <a:ext uri="{FF2B5EF4-FFF2-40B4-BE49-F238E27FC236}">
                <a16:creationId xmlns:a16="http://schemas.microsoft.com/office/drawing/2014/main" id="{18F24A1B-D59C-497A-8844-14CC49F31704}"/>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868819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0" y="1438835"/>
            <a:ext cx="9144000" cy="1754321"/>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4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2"/>
          <p:cNvSpPr txBox="1">
            <a:spLocks noGrp="1"/>
          </p:cNvSpPr>
          <p:nvPr>
            <p:ph type="subTitle" idx="1"/>
          </p:nvPr>
        </p:nvSpPr>
        <p:spPr>
          <a:xfrm>
            <a:off x="341387" y="3193156"/>
            <a:ext cx="8093365" cy="975432"/>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911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228600"/>
            <a:ext cx="8763000" cy="457200"/>
          </a:xfrm>
        </p:spPr>
        <p:txBody>
          <a:bodyPr/>
          <a:lstStyle/>
          <a:p>
            <a:r>
              <a:rPr lang="en-US"/>
              <a:t>Click to edit Master title style</a:t>
            </a:r>
          </a:p>
        </p:txBody>
      </p:sp>
      <p:sp>
        <p:nvSpPr>
          <p:cNvPr id="3" name="Content Placeholder 2"/>
          <p:cNvSpPr>
            <a:spLocks noGrp="1"/>
          </p:cNvSpPr>
          <p:nvPr>
            <p:ph sz="quarter" idx="1"/>
          </p:nvPr>
        </p:nvSpPr>
        <p:spPr>
          <a:xfrm>
            <a:off x="304800" y="97155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97155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297180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297180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79C18065-2ECA-4D82-AEF9-63CB7E6D07A2}"/>
              </a:ext>
            </a:extLst>
          </p:cNvPr>
          <p:cNvSpPr>
            <a:spLocks noGrp="1" noChangeArrowheads="1"/>
          </p:cNvSpPr>
          <p:nvPr>
            <p:ph type="sldNum" sz="quarter" idx="10"/>
          </p:nvPr>
        </p:nvSpPr>
        <p:spPr>
          <a:ln/>
        </p:spPr>
        <p:txBody>
          <a:bodyPr/>
          <a:lstStyle>
            <a:lvl1pPr>
              <a:defRPr/>
            </a:lvl1pPr>
          </a:lstStyle>
          <a:p>
            <a:fld id="{9EE39BF7-2C37-4050-BC2C-8CEB2E6E41DD}" type="slidenum">
              <a:rPr lang="en-US" altLang="en-US"/>
              <a:pPr/>
              <a:t>‹#›</a:t>
            </a:fld>
            <a:endParaRPr lang="en-US" altLang="en-US"/>
          </a:p>
        </p:txBody>
      </p:sp>
    </p:spTree>
    <p:extLst>
      <p:ext uri="{BB962C8B-B14F-4D97-AF65-F5344CB8AC3E}">
        <p14:creationId xmlns:p14="http://schemas.microsoft.com/office/powerpoint/2010/main" val="194125244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hasCustomPrompt="1"/>
          </p:nvPr>
        </p:nvSpPr>
        <p:spPr>
          <a:xfrm>
            <a:off x="448965" y="281175"/>
            <a:ext cx="8246070" cy="599607"/>
          </a:xfrm>
          <a:prstGeom prst="rect">
            <a:avLst/>
          </a:prstGeom>
          <a:solidFill>
            <a:schemeClr val="bg1"/>
          </a:solid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3600"/>
              <a:buFont typeface="Calibri"/>
              <a:buNone/>
              <a:defRPr sz="2400" b="1">
                <a:solidFill>
                  <a:srgbClr val="CC0066"/>
                </a:solidFill>
                <a:latin typeface="Cambria" panose="02040503050406030204" pitchFamily="18" charset="0"/>
                <a:ea typeface="Cambria" panose="020405030504060302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GB" dirty="0" err="1"/>
              <a:t>ggg</a:t>
            </a:r>
            <a:endParaRPr dirty="0"/>
          </a:p>
        </p:txBody>
      </p:sp>
      <p:sp>
        <p:nvSpPr>
          <p:cNvPr id="24" name="Google Shape;24;p3"/>
          <p:cNvSpPr txBox="1">
            <a:spLocks noGrp="1"/>
          </p:cNvSpPr>
          <p:nvPr>
            <p:ph type="body" idx="1" hasCustomPrompt="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1800">
                <a:solidFill>
                  <a:srgbClr val="002060"/>
                </a:solidFill>
                <a:latin typeface="Cambria" panose="02040503050406030204" pitchFamily="18" charset="0"/>
                <a:ea typeface="Cambria" panose="02040503050406030204" pitchFamily="18" charset="0"/>
              </a:defRPr>
            </a:lvl1pPr>
            <a:lvl2pPr marL="914400" lvl="1" indent="-406400" algn="l">
              <a:spcBef>
                <a:spcPts val="560"/>
              </a:spcBef>
              <a:spcAft>
                <a:spcPts val="0"/>
              </a:spcAft>
              <a:buClr>
                <a:srgbClr val="002060"/>
              </a:buClr>
              <a:buSzPts val="2800"/>
              <a:buChar char="–"/>
              <a:defRPr sz="1800">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r>
              <a:rPr lang="en-GB" dirty="0" err="1"/>
              <a:t>Vh</a:t>
            </a:r>
            <a:endParaRPr lang="en-GB" dirty="0"/>
          </a:p>
          <a:p>
            <a:pPr lvl="1"/>
            <a:r>
              <a:rPr lang="en-GB" dirty="0" err="1"/>
              <a:t>jjj</a:t>
            </a:r>
            <a:endParaRPr dirty="0"/>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457200"/>
          </a:xfrm>
        </p:spPr>
        <p:txBody>
          <a:bodyPr/>
          <a:lstStyle/>
          <a:p>
            <a:r>
              <a:rPr lang="en-US"/>
              <a:t>Click to edit Master title style</a:t>
            </a:r>
          </a:p>
        </p:txBody>
      </p:sp>
      <p:sp>
        <p:nvSpPr>
          <p:cNvPr id="3" name="Text Placeholder 2"/>
          <p:cNvSpPr>
            <a:spLocks noGrp="1"/>
          </p:cNvSpPr>
          <p:nvPr>
            <p:ph type="body" sz="half" idx="1"/>
          </p:nvPr>
        </p:nvSpPr>
        <p:spPr>
          <a:xfrm>
            <a:off x="304800" y="9715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715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1536B26B-8F9A-48AA-9293-B776B64F1349}"/>
              </a:ext>
            </a:extLst>
          </p:cNvPr>
          <p:cNvSpPr>
            <a:spLocks noGrp="1" noChangeArrowheads="1"/>
          </p:cNvSpPr>
          <p:nvPr>
            <p:ph type="sldNum" sz="quarter" idx="10"/>
          </p:nvPr>
        </p:nvSpPr>
        <p:spPr>
          <a:ln/>
        </p:spPr>
        <p:txBody>
          <a:bodyPr/>
          <a:lstStyle>
            <a:lvl1pPr>
              <a:defRPr/>
            </a:lvl1pPr>
          </a:lstStyle>
          <a:p>
            <a:fld id="{1814E1A1-FBFA-475E-A8AD-978B0C3731E2}" type="slidenum">
              <a:rPr lang="en-US" altLang="en-US"/>
              <a:pPr/>
              <a:t>‹#›</a:t>
            </a:fld>
            <a:endParaRPr lang="en-US" altLang="en-US"/>
          </a:p>
        </p:txBody>
      </p:sp>
    </p:spTree>
    <p:extLst>
      <p:ext uri="{BB962C8B-B14F-4D97-AF65-F5344CB8AC3E}">
        <p14:creationId xmlns:p14="http://schemas.microsoft.com/office/powerpoint/2010/main" val="99795227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457200"/>
          </a:xfrm>
        </p:spPr>
        <p:txBody>
          <a:bodyPr/>
          <a:lstStyle/>
          <a:p>
            <a:r>
              <a:rPr lang="en-US"/>
              <a:t>Click to edit Master title style</a:t>
            </a:r>
          </a:p>
        </p:txBody>
      </p:sp>
      <p:sp>
        <p:nvSpPr>
          <p:cNvPr id="3" name="Text Placeholder 2"/>
          <p:cNvSpPr>
            <a:spLocks noGrp="1"/>
          </p:cNvSpPr>
          <p:nvPr>
            <p:ph type="body" sz="half" idx="1"/>
          </p:nvPr>
        </p:nvSpPr>
        <p:spPr>
          <a:xfrm>
            <a:off x="304800" y="9715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97155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2971800"/>
            <a:ext cx="411480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8E5E3B53-02DD-47F0-8FBF-1E67810298FD}"/>
              </a:ext>
            </a:extLst>
          </p:cNvPr>
          <p:cNvSpPr>
            <a:spLocks noGrp="1" noChangeArrowheads="1"/>
          </p:cNvSpPr>
          <p:nvPr>
            <p:ph type="sldNum" sz="quarter" idx="10"/>
          </p:nvPr>
        </p:nvSpPr>
        <p:spPr>
          <a:ln/>
        </p:spPr>
        <p:txBody>
          <a:bodyPr/>
          <a:lstStyle>
            <a:lvl1pPr>
              <a:defRPr/>
            </a:lvl1pPr>
          </a:lstStyle>
          <a:p>
            <a:fld id="{1D625B49-6925-4A52-8688-F4C91FFA7021}" type="slidenum">
              <a:rPr lang="en-US" altLang="en-US"/>
              <a:pPr/>
              <a:t>‹#›</a:t>
            </a:fld>
            <a:endParaRPr lang="en-US" altLang="en-US"/>
          </a:p>
        </p:txBody>
      </p:sp>
    </p:spTree>
    <p:extLst>
      <p:ext uri="{BB962C8B-B14F-4D97-AF65-F5344CB8AC3E}">
        <p14:creationId xmlns:p14="http://schemas.microsoft.com/office/powerpoint/2010/main" val="22957504"/>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457200"/>
          </a:xfrm>
        </p:spPr>
        <p:txBody>
          <a:bodyPr/>
          <a:lstStyle/>
          <a:p>
            <a:r>
              <a:rPr lang="en-US"/>
              <a:t>Click to edit Master title style</a:t>
            </a:r>
          </a:p>
        </p:txBody>
      </p:sp>
      <p:sp>
        <p:nvSpPr>
          <p:cNvPr id="3" name="Text Placeholder 2"/>
          <p:cNvSpPr>
            <a:spLocks noGrp="1"/>
          </p:cNvSpPr>
          <p:nvPr>
            <p:ph type="body" sz="half" idx="1"/>
          </p:nvPr>
        </p:nvSpPr>
        <p:spPr>
          <a:xfrm>
            <a:off x="304800" y="9715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971550"/>
            <a:ext cx="4114800" cy="3886200"/>
          </a:xfrm>
        </p:spPr>
        <p:txBody>
          <a:bodyPr/>
          <a:lstStyle/>
          <a:p>
            <a:pPr lvl="0"/>
            <a:endParaRPr lang="en-US" noProof="0"/>
          </a:p>
        </p:txBody>
      </p:sp>
      <p:sp>
        <p:nvSpPr>
          <p:cNvPr id="5" name="Rectangle 2061">
            <a:extLst>
              <a:ext uri="{FF2B5EF4-FFF2-40B4-BE49-F238E27FC236}">
                <a16:creationId xmlns:a16="http://schemas.microsoft.com/office/drawing/2014/main" id="{79C93531-2E8A-4643-9F73-C4E47E07A4E2}"/>
              </a:ext>
            </a:extLst>
          </p:cNvPr>
          <p:cNvSpPr>
            <a:spLocks noGrp="1" noChangeArrowheads="1"/>
          </p:cNvSpPr>
          <p:nvPr>
            <p:ph type="sldNum" sz="quarter" idx="10"/>
          </p:nvPr>
        </p:nvSpPr>
        <p:spPr>
          <a:ln/>
        </p:spPr>
        <p:txBody>
          <a:bodyPr/>
          <a:lstStyle>
            <a:lvl1pPr>
              <a:defRPr/>
            </a:lvl1pPr>
          </a:lstStyle>
          <a:p>
            <a:fld id="{0B014392-DC03-4F6F-8812-2F9B61282651}" type="slidenum">
              <a:rPr lang="en-US" altLang="en-US"/>
              <a:pPr/>
              <a:t>‹#›</a:t>
            </a:fld>
            <a:endParaRPr lang="en-US" altLang="en-US"/>
          </a:p>
        </p:txBody>
      </p:sp>
    </p:spTree>
    <p:extLst>
      <p:ext uri="{BB962C8B-B14F-4D97-AF65-F5344CB8AC3E}">
        <p14:creationId xmlns:p14="http://schemas.microsoft.com/office/powerpoint/2010/main" val="1435496018"/>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solidFill>
            <a:schemeClr val="bg1"/>
          </a:solid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GB" dirty="0" err="1"/>
              <a:t>ggg</a:t>
            </a:r>
            <a:endParaRPr dirty="0"/>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7" r:id="rId4"/>
    <p:sldLayoutId id="2147483658" r:id="rId5"/>
    <p:sldLayoutId id="2147483659" r:id="rId6"/>
    <p:sldLayoutId id="2147483661" r:id="rId7"/>
    <p:sldLayoutId id="2147483662" r:id="rId8"/>
    <p:sldLayoutId id="2147483663" r:id="rId9"/>
    <p:sldLayoutId id="2147483664" r:id="rId10"/>
    <p:sldLayoutId id="214748366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CC0066"/>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1112@gmail.com" TargetMode="External"/><Relationship Id="rId2" Type="http://schemas.openxmlformats.org/officeDocument/2006/relationships/hyperlink" Target="mailto:1111@gmail.com" TargetMode="External"/><Relationship Id="rId1" Type="http://schemas.openxmlformats.org/officeDocument/2006/relationships/slideLayout" Target="../slideLayouts/slideLayout2.xml"/><Relationship Id="rId4" Type="http://schemas.openxmlformats.org/officeDocument/2006/relationships/hyperlink" Target="mailto:1113@gmail.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blog.hubspot.com/marketing/unstructured-data" TargetMode="External"/><Relationship Id="rId2" Type="http://schemas.openxmlformats.org/officeDocument/2006/relationships/hyperlink" Target="https://unstats.un.org/unsd/China_UNSD_Project/seminars/2013_TianjinChina/Session%207/S7-2%20Australia-Unstructured%20Data%20Tienjin%20presentation.pptx" TargetMode="External"/><Relationship Id="rId1" Type="http://schemas.openxmlformats.org/officeDocument/2006/relationships/slideLayout" Target="../slideLayouts/slideLayout2.xml"/><Relationship Id="rId5" Type="http://schemas.openxmlformats.org/officeDocument/2006/relationships/hyperlink" Target="https://modernanalyst.com/Careers/InterviewQuestions/tabid/128/ID/4904/Describe-the-difference-between-univariate-bivariate-and-multivariate-analysis.aspx" TargetMode="External"/><Relationship Id="rId4" Type="http://schemas.openxmlformats.org/officeDocument/2006/relationships/hyperlink" Target="https://mschermann.github.io/data_viz_reader/fundamentals.html#data-visualization-tools"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9.wmf"/><Relationship Id="rId3" Type="http://schemas.openxmlformats.org/officeDocument/2006/relationships/notesSlide" Target="../notesSlides/notesSlide23.xml"/><Relationship Id="rId7" Type="http://schemas.openxmlformats.org/officeDocument/2006/relationships/image" Target="../media/image36.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7.wmf"/><Relationship Id="rId1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43.wmf"/><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44.wmf"/><Relationship Id="rId4" Type="http://schemas.openxmlformats.org/officeDocument/2006/relationships/oleObject" Target="../embeddings/oleObject6.bin"/></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51.wmf"/><Relationship Id="rId4" Type="http://schemas.openxmlformats.org/officeDocument/2006/relationships/image" Target="../media/image50.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52.emf"/><Relationship Id="rId4"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54.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53.wmf"/><Relationship Id="rId4"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59.wmf"/></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63.png"/><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1112@gmail.com" TargetMode="External"/><Relationship Id="rId2" Type="http://schemas.openxmlformats.org/officeDocument/2006/relationships/hyperlink" Target="mailto:1111@gmail.com" TargetMode="External"/><Relationship Id="rId1" Type="http://schemas.openxmlformats.org/officeDocument/2006/relationships/slideLayout" Target="../slideLayouts/slideLayout2.xml"/><Relationship Id="rId4" Type="http://schemas.openxmlformats.org/officeDocument/2006/relationships/hyperlink" Target="mailto:1113@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0" y="1635918"/>
            <a:ext cx="9144000" cy="1496645"/>
          </a:xfrm>
          <a:prstGeom prst="rect">
            <a:avLst/>
          </a:prstGeom>
          <a:solidFill>
            <a:schemeClr val="bg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buSzPts val="3240"/>
            </a:pPr>
            <a:r>
              <a:rPr lang="en-GB" sz="2800" dirty="0">
                <a:solidFill>
                  <a:schemeClr val="accent1">
                    <a:lumMod val="75000"/>
                  </a:schemeClr>
                </a:solidFill>
              </a:rPr>
              <a:t>Data Types and Visualization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FBAD-15C7-4E00-B34F-DC9A32E70EF5}"/>
              </a:ext>
            </a:extLst>
          </p:cNvPr>
          <p:cNvSpPr>
            <a:spLocks noGrp="1"/>
          </p:cNvSpPr>
          <p:nvPr>
            <p:ph type="title"/>
          </p:nvPr>
        </p:nvSpPr>
        <p:spPr/>
        <p:txBody>
          <a:bodyPr/>
          <a:lstStyle/>
          <a:p>
            <a:r>
              <a:rPr lang="en-GB" dirty="0"/>
              <a:t>Unstructured Data</a:t>
            </a:r>
          </a:p>
        </p:txBody>
      </p:sp>
      <p:sp>
        <p:nvSpPr>
          <p:cNvPr id="3" name="Text Placeholder 2">
            <a:extLst>
              <a:ext uri="{FF2B5EF4-FFF2-40B4-BE49-F238E27FC236}">
                <a16:creationId xmlns:a16="http://schemas.microsoft.com/office/drawing/2014/main" id="{3458C047-B250-4126-A0B1-DE290350E5EE}"/>
              </a:ext>
            </a:extLst>
          </p:cNvPr>
          <p:cNvSpPr>
            <a:spLocks noGrp="1"/>
          </p:cNvSpPr>
          <p:nvPr>
            <p:ph type="body" idx="1"/>
          </p:nvPr>
        </p:nvSpPr>
        <p:spPr/>
        <p:txBody>
          <a:bodyPr/>
          <a:lstStyle/>
          <a:p>
            <a:r>
              <a:rPr lang="en-GB" dirty="0"/>
              <a:t>Emails</a:t>
            </a:r>
          </a:p>
        </p:txBody>
      </p:sp>
      <p:pic>
        <p:nvPicPr>
          <p:cNvPr id="5" name="Picture 4">
            <a:extLst>
              <a:ext uri="{FF2B5EF4-FFF2-40B4-BE49-F238E27FC236}">
                <a16:creationId xmlns:a16="http://schemas.microsoft.com/office/drawing/2014/main" id="{C34DC3EF-AFF4-4D26-8781-7BA0D90E7B4E}"/>
              </a:ext>
            </a:extLst>
          </p:cNvPr>
          <p:cNvPicPr>
            <a:picLocks noChangeAspect="1"/>
          </p:cNvPicPr>
          <p:nvPr/>
        </p:nvPicPr>
        <p:blipFill>
          <a:blip r:embed="rId2"/>
          <a:stretch>
            <a:fillRect/>
          </a:stretch>
        </p:blipFill>
        <p:spPr>
          <a:xfrm>
            <a:off x="1941511" y="1314134"/>
            <a:ext cx="5030789" cy="347223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83705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B62D-2FC5-4048-A7C7-BFB3739CCABE}"/>
              </a:ext>
            </a:extLst>
          </p:cNvPr>
          <p:cNvSpPr>
            <a:spLocks noGrp="1"/>
          </p:cNvSpPr>
          <p:nvPr>
            <p:ph type="title"/>
          </p:nvPr>
        </p:nvSpPr>
        <p:spPr/>
        <p:txBody>
          <a:bodyPr/>
          <a:lstStyle/>
          <a:p>
            <a:r>
              <a:rPr lang="en-GB" dirty="0"/>
              <a:t>Unstructured Data</a:t>
            </a:r>
          </a:p>
        </p:txBody>
      </p:sp>
      <p:sp>
        <p:nvSpPr>
          <p:cNvPr id="3" name="Text Placeholder 2">
            <a:extLst>
              <a:ext uri="{FF2B5EF4-FFF2-40B4-BE49-F238E27FC236}">
                <a16:creationId xmlns:a16="http://schemas.microsoft.com/office/drawing/2014/main" id="{7C697A1F-C379-40B2-AEF8-5886EB2329FC}"/>
              </a:ext>
            </a:extLst>
          </p:cNvPr>
          <p:cNvSpPr>
            <a:spLocks noGrp="1"/>
          </p:cNvSpPr>
          <p:nvPr>
            <p:ph type="body" idx="1"/>
          </p:nvPr>
        </p:nvSpPr>
        <p:spPr/>
        <p:txBody>
          <a:bodyPr/>
          <a:lstStyle/>
          <a:p>
            <a:r>
              <a:rPr lang="en-GB" dirty="0"/>
              <a:t>Blogs</a:t>
            </a:r>
          </a:p>
        </p:txBody>
      </p:sp>
      <p:pic>
        <p:nvPicPr>
          <p:cNvPr id="5" name="Picture 4">
            <a:extLst>
              <a:ext uri="{FF2B5EF4-FFF2-40B4-BE49-F238E27FC236}">
                <a16:creationId xmlns:a16="http://schemas.microsoft.com/office/drawing/2014/main" id="{5474C7FC-B60E-4BF0-9D2F-E3A6CB78D83E}"/>
              </a:ext>
            </a:extLst>
          </p:cNvPr>
          <p:cNvPicPr>
            <a:picLocks noChangeAspect="1"/>
          </p:cNvPicPr>
          <p:nvPr/>
        </p:nvPicPr>
        <p:blipFill>
          <a:blip r:embed="rId2"/>
          <a:stretch>
            <a:fillRect/>
          </a:stretch>
        </p:blipFill>
        <p:spPr>
          <a:xfrm>
            <a:off x="1761785" y="1643063"/>
            <a:ext cx="5417665" cy="274063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74734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91AC-AD8C-4E4E-B909-4449609C88FD}"/>
              </a:ext>
            </a:extLst>
          </p:cNvPr>
          <p:cNvSpPr>
            <a:spLocks noGrp="1"/>
          </p:cNvSpPr>
          <p:nvPr>
            <p:ph type="title"/>
          </p:nvPr>
        </p:nvSpPr>
        <p:spPr/>
        <p:txBody>
          <a:bodyPr/>
          <a:lstStyle/>
          <a:p>
            <a:r>
              <a:rPr lang="en-GB" dirty="0"/>
              <a:t>Unstructured Data</a:t>
            </a:r>
          </a:p>
        </p:txBody>
      </p:sp>
      <p:sp>
        <p:nvSpPr>
          <p:cNvPr id="3" name="Text Placeholder 2">
            <a:extLst>
              <a:ext uri="{FF2B5EF4-FFF2-40B4-BE49-F238E27FC236}">
                <a16:creationId xmlns:a16="http://schemas.microsoft.com/office/drawing/2014/main" id="{2474E426-1D88-47AD-B299-11676CDE777A}"/>
              </a:ext>
            </a:extLst>
          </p:cNvPr>
          <p:cNvSpPr>
            <a:spLocks noGrp="1"/>
          </p:cNvSpPr>
          <p:nvPr>
            <p:ph type="body" idx="1"/>
          </p:nvPr>
        </p:nvSpPr>
        <p:spPr/>
        <p:txBody>
          <a:bodyPr/>
          <a:lstStyle/>
          <a:p>
            <a:r>
              <a:rPr lang="en-GB" dirty="0"/>
              <a:t>Videos</a:t>
            </a:r>
          </a:p>
          <a:p>
            <a:endParaRPr lang="en-GB" dirty="0"/>
          </a:p>
          <a:p>
            <a:endParaRPr lang="en-GB" dirty="0"/>
          </a:p>
        </p:txBody>
      </p:sp>
      <p:pic>
        <p:nvPicPr>
          <p:cNvPr id="5" name="Picture 4">
            <a:extLst>
              <a:ext uri="{FF2B5EF4-FFF2-40B4-BE49-F238E27FC236}">
                <a16:creationId xmlns:a16="http://schemas.microsoft.com/office/drawing/2014/main" id="{ADD2770F-F43E-422D-BCE6-46AFCA40F225}"/>
              </a:ext>
            </a:extLst>
          </p:cNvPr>
          <p:cNvPicPr>
            <a:picLocks noChangeAspect="1"/>
          </p:cNvPicPr>
          <p:nvPr/>
        </p:nvPicPr>
        <p:blipFill>
          <a:blip r:embed="rId2"/>
          <a:stretch>
            <a:fillRect/>
          </a:stretch>
        </p:blipFill>
        <p:spPr>
          <a:xfrm>
            <a:off x="2299214" y="1661803"/>
            <a:ext cx="4545572" cy="304781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2536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2B4-6C02-0575-6B40-7CA921C2A19D}"/>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E26DE61D-0C6D-F529-322D-BAA720ECBA08}"/>
              </a:ext>
            </a:extLst>
          </p:cNvPr>
          <p:cNvSpPr>
            <a:spLocks noGrp="1"/>
          </p:cNvSpPr>
          <p:nvPr>
            <p:ph type="body" idx="1"/>
          </p:nvPr>
        </p:nvSpPr>
        <p:spPr/>
        <p:txBody>
          <a:bodyPr/>
          <a:lstStyle/>
          <a:p>
            <a:r>
              <a:rPr lang="en-US" dirty="0"/>
              <a:t>Compare structured  and unstructured  data with respect to </a:t>
            </a:r>
          </a:p>
          <a:p>
            <a:pPr lvl="1"/>
            <a:r>
              <a:rPr lang="en-US" b="1" dirty="0"/>
              <a:t>Storage: </a:t>
            </a:r>
            <a:r>
              <a:rPr lang="en-US" dirty="0"/>
              <a:t>Which is easier to store? Why?</a:t>
            </a:r>
          </a:p>
          <a:p>
            <a:pPr lvl="1"/>
            <a:r>
              <a:rPr lang="en-US" b="1" dirty="0"/>
              <a:t>Analysis</a:t>
            </a:r>
            <a:r>
              <a:rPr lang="en-US" dirty="0"/>
              <a:t>: Which is easier to analyze ? Why?</a:t>
            </a:r>
          </a:p>
          <a:p>
            <a:pPr lvl="1"/>
            <a:r>
              <a:rPr lang="en-US" b="1" dirty="0"/>
              <a:t>Availability</a:t>
            </a:r>
            <a:r>
              <a:rPr lang="en-US" dirty="0"/>
              <a:t>: Companies consists of structure or unstructured data?</a:t>
            </a:r>
          </a:p>
        </p:txBody>
      </p:sp>
    </p:spTree>
    <p:extLst>
      <p:ext uri="{BB962C8B-B14F-4D97-AF65-F5344CB8AC3E}">
        <p14:creationId xmlns:p14="http://schemas.microsoft.com/office/powerpoint/2010/main" val="324885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3A2A-E4F2-4569-9D30-F7602F6D0205}"/>
              </a:ext>
            </a:extLst>
          </p:cNvPr>
          <p:cNvSpPr>
            <a:spLocks noGrp="1"/>
          </p:cNvSpPr>
          <p:nvPr>
            <p:ph type="title"/>
          </p:nvPr>
        </p:nvSpPr>
        <p:spPr/>
        <p:txBody>
          <a:bodyPr/>
          <a:lstStyle/>
          <a:p>
            <a:r>
              <a:rPr lang="en-GB" dirty="0"/>
              <a:t>Structured Vs. Unstructured Data</a:t>
            </a:r>
          </a:p>
        </p:txBody>
      </p:sp>
      <p:sp>
        <p:nvSpPr>
          <p:cNvPr id="3" name="Text Placeholder 2">
            <a:extLst>
              <a:ext uri="{FF2B5EF4-FFF2-40B4-BE49-F238E27FC236}">
                <a16:creationId xmlns:a16="http://schemas.microsoft.com/office/drawing/2014/main" id="{F5CA951F-1169-4077-A10B-92A914ED2E33}"/>
              </a:ext>
            </a:extLst>
          </p:cNvPr>
          <p:cNvSpPr>
            <a:spLocks noGrp="1"/>
          </p:cNvSpPr>
          <p:nvPr>
            <p:ph type="body" idx="1"/>
          </p:nvPr>
        </p:nvSpPr>
        <p:spPr/>
        <p:txBody>
          <a:bodyPr/>
          <a:lstStyle/>
          <a:p>
            <a:pPr algn="l" fontAlgn="base"/>
            <a:r>
              <a:rPr lang="en-GB" b="0" i="0" dirty="0">
                <a:solidFill>
                  <a:srgbClr val="33475B"/>
                </a:solidFill>
                <a:effectLst/>
                <a:latin typeface="Calibri"/>
                <a:ea typeface="Cambria"/>
              </a:rPr>
              <a:t>1. </a:t>
            </a:r>
            <a:r>
              <a:rPr lang="en-GB" b="1" i="0" dirty="0">
                <a:solidFill>
                  <a:srgbClr val="33475B"/>
                </a:solidFill>
                <a:effectLst/>
                <a:latin typeface="Calibri"/>
                <a:ea typeface="Cambria"/>
              </a:rPr>
              <a:t>Structured data is easier to store.</a:t>
            </a:r>
          </a:p>
          <a:p>
            <a:pPr lvl="1" fontAlgn="base"/>
            <a:r>
              <a:rPr lang="en-GB" b="0" i="0" dirty="0">
                <a:solidFill>
                  <a:srgbClr val="33475B"/>
                </a:solidFill>
                <a:effectLst/>
              </a:rPr>
              <a:t>Structured data </a:t>
            </a:r>
            <a:r>
              <a:rPr lang="en-GB" b="1" i="0" dirty="0">
                <a:solidFill>
                  <a:srgbClr val="33475B"/>
                </a:solidFill>
                <a:effectLst/>
              </a:rPr>
              <a:t>is easy to export</a:t>
            </a:r>
            <a:r>
              <a:rPr lang="en-GB" b="0" i="0" dirty="0">
                <a:solidFill>
                  <a:srgbClr val="33475B"/>
                </a:solidFill>
                <a:effectLst/>
              </a:rPr>
              <a:t>, store, and organize in typical databases like Excel, Google Sheets, and SQL.</a:t>
            </a:r>
          </a:p>
          <a:p>
            <a:pPr lvl="1" fontAlgn="base"/>
            <a:r>
              <a:rPr lang="en-GB" b="0" i="0" dirty="0">
                <a:solidFill>
                  <a:srgbClr val="33475B"/>
                </a:solidFill>
                <a:effectLst/>
              </a:rPr>
              <a:t>On the contrary, unstructured data is </a:t>
            </a:r>
            <a:r>
              <a:rPr lang="en-GB" b="0" i="0" dirty="0">
                <a:solidFill>
                  <a:srgbClr val="FF0000"/>
                </a:solidFill>
                <a:effectLst/>
              </a:rPr>
              <a:t>difficult</a:t>
            </a:r>
            <a:r>
              <a:rPr lang="en-GB" b="0" i="0" dirty="0">
                <a:solidFill>
                  <a:srgbClr val="33475B"/>
                </a:solidFill>
                <a:effectLst/>
              </a:rPr>
              <a:t> to export, store, and organize in typical databases. Most of the time, you must store unstructured data in Word documents or NoSQL databases.</a:t>
            </a:r>
          </a:p>
          <a:p>
            <a:pPr algn="l" fontAlgn="base"/>
            <a:r>
              <a:rPr lang="en-GB" b="0" i="0" dirty="0">
                <a:solidFill>
                  <a:srgbClr val="33475B"/>
                </a:solidFill>
                <a:effectLst/>
                <a:latin typeface="Calibri"/>
                <a:ea typeface="Cambria"/>
              </a:rPr>
              <a:t>2. </a:t>
            </a:r>
            <a:r>
              <a:rPr lang="en-GB" b="1" i="0" dirty="0">
                <a:solidFill>
                  <a:srgbClr val="33475B"/>
                </a:solidFill>
                <a:effectLst/>
                <a:latin typeface="Calibri"/>
                <a:ea typeface="Cambria"/>
              </a:rPr>
              <a:t>Structured data is easier to </a:t>
            </a:r>
            <a:r>
              <a:rPr lang="en-GB" b="1" i="0" dirty="0" err="1">
                <a:solidFill>
                  <a:srgbClr val="33475B"/>
                </a:solidFill>
                <a:effectLst/>
                <a:latin typeface="Calibri"/>
                <a:ea typeface="Cambria"/>
              </a:rPr>
              <a:t>analyze</a:t>
            </a:r>
            <a:r>
              <a:rPr lang="en-GB" b="1" i="0" dirty="0">
                <a:solidFill>
                  <a:srgbClr val="33475B"/>
                </a:solidFill>
                <a:effectLst/>
                <a:latin typeface="Calibri"/>
                <a:ea typeface="Cambria"/>
              </a:rPr>
              <a:t>.</a:t>
            </a:r>
          </a:p>
          <a:p>
            <a:pPr lvl="1" fontAlgn="base"/>
            <a:r>
              <a:rPr lang="en-GB" b="0" i="0" dirty="0">
                <a:solidFill>
                  <a:srgbClr val="33475B"/>
                </a:solidFill>
                <a:effectLst/>
              </a:rPr>
              <a:t>With structured data, you can </a:t>
            </a:r>
            <a:r>
              <a:rPr lang="en-GB" b="1" i="0" dirty="0">
                <a:solidFill>
                  <a:srgbClr val="33475B"/>
                </a:solidFill>
                <a:effectLst/>
              </a:rPr>
              <a:t>easily examine </a:t>
            </a:r>
            <a:r>
              <a:rPr lang="en-GB" b="0" i="0" dirty="0">
                <a:solidFill>
                  <a:srgbClr val="33475B"/>
                </a:solidFill>
                <a:effectLst/>
              </a:rPr>
              <a:t>the information with standard data analysis methods and tools like regression analysis and pivot tables.</a:t>
            </a:r>
          </a:p>
          <a:p>
            <a:pPr lvl="1" fontAlgn="base"/>
            <a:r>
              <a:rPr lang="en-GB" b="0" i="0" dirty="0">
                <a:solidFill>
                  <a:srgbClr val="33475B"/>
                </a:solidFill>
                <a:effectLst/>
              </a:rPr>
              <a:t>However, with </a:t>
            </a:r>
            <a:r>
              <a:rPr lang="en-GB" b="0" i="0" dirty="0">
                <a:solidFill>
                  <a:srgbClr val="FF0000"/>
                </a:solidFill>
                <a:effectLst/>
              </a:rPr>
              <a:t>unstructured data, you can't</a:t>
            </a:r>
            <a:r>
              <a:rPr lang="en-GB" b="0" i="0" dirty="0">
                <a:solidFill>
                  <a:srgbClr val="33475B"/>
                </a:solidFill>
                <a:effectLst/>
              </a:rPr>
              <a:t>. You'll have to manually </a:t>
            </a:r>
            <a:r>
              <a:rPr lang="en-GB" b="0" i="0" dirty="0" err="1">
                <a:solidFill>
                  <a:srgbClr val="33475B"/>
                </a:solidFill>
                <a:effectLst/>
              </a:rPr>
              <a:t>analyze</a:t>
            </a:r>
            <a:r>
              <a:rPr lang="en-GB" b="0" i="0" dirty="0">
                <a:solidFill>
                  <a:srgbClr val="33475B"/>
                </a:solidFill>
                <a:effectLst/>
              </a:rPr>
              <a:t> it or use the analysis tools in a NoSQL database to examine this type of data.</a:t>
            </a:r>
          </a:p>
          <a:p>
            <a:endParaRPr lang="en-GB" dirty="0">
              <a:latin typeface="Calibri"/>
            </a:endParaRPr>
          </a:p>
        </p:txBody>
      </p:sp>
    </p:spTree>
    <p:extLst>
      <p:ext uri="{BB962C8B-B14F-4D97-AF65-F5344CB8AC3E}">
        <p14:creationId xmlns:p14="http://schemas.microsoft.com/office/powerpoint/2010/main" val="364093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A80B-45DA-439C-B9F5-0DB3E7D24A18}"/>
              </a:ext>
            </a:extLst>
          </p:cNvPr>
          <p:cNvSpPr>
            <a:spLocks noGrp="1"/>
          </p:cNvSpPr>
          <p:nvPr>
            <p:ph type="title"/>
          </p:nvPr>
        </p:nvSpPr>
        <p:spPr/>
        <p:txBody>
          <a:bodyPr/>
          <a:lstStyle/>
          <a:p>
            <a:r>
              <a:rPr lang="en-GB" dirty="0"/>
              <a:t>Structured Vs. Unstructured Data</a:t>
            </a:r>
          </a:p>
        </p:txBody>
      </p:sp>
      <p:sp>
        <p:nvSpPr>
          <p:cNvPr id="3" name="Text Placeholder 2">
            <a:extLst>
              <a:ext uri="{FF2B5EF4-FFF2-40B4-BE49-F238E27FC236}">
                <a16:creationId xmlns:a16="http://schemas.microsoft.com/office/drawing/2014/main" id="{5D3EB041-4F7F-4746-BA3F-753B5BB56F5B}"/>
              </a:ext>
            </a:extLst>
          </p:cNvPr>
          <p:cNvSpPr>
            <a:spLocks noGrp="1"/>
          </p:cNvSpPr>
          <p:nvPr>
            <p:ph type="body" idx="1"/>
          </p:nvPr>
        </p:nvSpPr>
        <p:spPr/>
        <p:txBody>
          <a:bodyPr/>
          <a:lstStyle/>
          <a:p>
            <a:pPr algn="l" fontAlgn="base"/>
            <a:r>
              <a:rPr lang="en-GB" b="0" i="0" dirty="0">
                <a:solidFill>
                  <a:srgbClr val="33475B"/>
                </a:solidFill>
                <a:effectLst/>
                <a:latin typeface="AvenirNext"/>
              </a:rPr>
              <a:t>3</a:t>
            </a:r>
            <a:r>
              <a:rPr lang="en-GB" b="1" i="0" dirty="0">
                <a:solidFill>
                  <a:srgbClr val="33475B"/>
                </a:solidFill>
                <a:effectLst/>
                <a:latin typeface="AvenirNext"/>
              </a:rPr>
              <a:t>. Unstructured data offers more freedom.</a:t>
            </a:r>
          </a:p>
          <a:p>
            <a:pPr lvl="1" fontAlgn="base"/>
            <a:r>
              <a:rPr lang="en-GB" b="0" i="0" dirty="0">
                <a:solidFill>
                  <a:srgbClr val="33475B"/>
                </a:solidFill>
                <a:effectLst/>
                <a:latin typeface="AvenirNext"/>
              </a:rPr>
              <a:t>While structured data is easier to store and collect</a:t>
            </a:r>
            <a:r>
              <a:rPr lang="en-GB" b="1" i="0" dirty="0">
                <a:solidFill>
                  <a:srgbClr val="00B050"/>
                </a:solidFill>
                <a:effectLst/>
                <a:latin typeface="AvenirNext"/>
              </a:rPr>
              <a:t>, unstructured data gives analysts more freedom </a:t>
            </a:r>
            <a:r>
              <a:rPr lang="en-GB" b="0" i="0" dirty="0">
                <a:solidFill>
                  <a:srgbClr val="33475B"/>
                </a:solidFill>
                <a:effectLst/>
                <a:latin typeface="AvenirNext"/>
              </a:rPr>
              <a:t>since it's in its native format.</a:t>
            </a:r>
          </a:p>
          <a:p>
            <a:pPr lvl="1" fontAlgn="base"/>
            <a:r>
              <a:rPr lang="en-GB" b="0" i="0" dirty="0">
                <a:solidFill>
                  <a:srgbClr val="33475B"/>
                </a:solidFill>
                <a:effectLst/>
                <a:latin typeface="AvenirNext"/>
              </a:rPr>
              <a:t>Additionally, companies usually have </a:t>
            </a:r>
            <a:r>
              <a:rPr lang="en-GB" b="1" i="0" dirty="0">
                <a:solidFill>
                  <a:srgbClr val="00B050"/>
                </a:solidFill>
                <a:effectLst/>
                <a:latin typeface="AvenirNext"/>
              </a:rPr>
              <a:t>more unstructured </a:t>
            </a:r>
            <a:r>
              <a:rPr lang="en-GB" b="0" i="0" dirty="0">
                <a:solidFill>
                  <a:srgbClr val="33475B"/>
                </a:solidFill>
                <a:effectLst/>
                <a:latin typeface="AvenirNext"/>
              </a:rPr>
              <a:t>data since the data is adaptable and not restricted by format.</a:t>
            </a:r>
          </a:p>
          <a:p>
            <a:endParaRPr lang="en-GB" dirty="0"/>
          </a:p>
        </p:txBody>
      </p:sp>
      <p:sp>
        <p:nvSpPr>
          <p:cNvPr id="4" name="TextBox 3">
            <a:extLst>
              <a:ext uri="{FF2B5EF4-FFF2-40B4-BE49-F238E27FC236}">
                <a16:creationId xmlns:a16="http://schemas.microsoft.com/office/drawing/2014/main" id="{ABCD9040-2D0D-418A-81E4-27E4EF2E3223}"/>
              </a:ext>
            </a:extLst>
          </p:cNvPr>
          <p:cNvSpPr txBox="1"/>
          <p:nvPr/>
        </p:nvSpPr>
        <p:spPr>
          <a:xfrm>
            <a:off x="7136605" y="1043516"/>
            <a:ext cx="914400" cy="307777"/>
          </a:xfrm>
          <a:prstGeom prst="rect">
            <a:avLst/>
          </a:prstGeom>
          <a:noFill/>
        </p:spPr>
        <p:txBody>
          <a:bodyPr wrap="square" rtlCol="0">
            <a:spAutoFit/>
          </a:bodyPr>
          <a:lstStyle/>
          <a:p>
            <a:r>
              <a:rPr lang="en-GB" b="1" dirty="0" err="1"/>
              <a:t>contd</a:t>
            </a:r>
            <a:endParaRPr lang="en-GB" b="1" dirty="0"/>
          </a:p>
        </p:txBody>
      </p:sp>
    </p:spTree>
    <p:extLst>
      <p:ext uri="{BB962C8B-B14F-4D97-AF65-F5344CB8AC3E}">
        <p14:creationId xmlns:p14="http://schemas.microsoft.com/office/powerpoint/2010/main" val="128793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value of unstructured data sources</a:t>
            </a:r>
          </a:p>
        </p:txBody>
      </p:sp>
      <p:sp>
        <p:nvSpPr>
          <p:cNvPr id="3" name="Content Placeholder 2"/>
          <p:cNvSpPr>
            <a:spLocks noGrp="1"/>
          </p:cNvSpPr>
          <p:nvPr>
            <p:ph idx="1"/>
          </p:nvPr>
        </p:nvSpPr>
        <p:spPr/>
        <p:txBody>
          <a:bodyPr>
            <a:normAutofit/>
          </a:bodyPr>
          <a:lstStyle/>
          <a:p>
            <a:r>
              <a:rPr lang="en-AU" dirty="0"/>
              <a:t>Provide a </a:t>
            </a:r>
            <a:r>
              <a:rPr lang="en-AU" b="1" dirty="0"/>
              <a:t>rich </a:t>
            </a:r>
            <a:r>
              <a:rPr lang="en-GB" b="1" dirty="0"/>
              <a:t>source of information </a:t>
            </a:r>
            <a:r>
              <a:rPr lang="en-GB" dirty="0"/>
              <a:t>about people, households and economies</a:t>
            </a:r>
          </a:p>
          <a:p>
            <a:r>
              <a:rPr lang="en-AU" dirty="0"/>
              <a:t>May </a:t>
            </a:r>
            <a:r>
              <a:rPr lang="en-GB" dirty="0"/>
              <a:t>enable the </a:t>
            </a:r>
            <a:r>
              <a:rPr lang="en-GB" b="1" dirty="0"/>
              <a:t>more accurate and timely measurement </a:t>
            </a:r>
            <a:r>
              <a:rPr lang="en-AU" dirty="0"/>
              <a:t>of a range of demographic, social, economic and environmental phenomena</a:t>
            </a:r>
          </a:p>
          <a:p>
            <a:pPr lvl="1"/>
            <a:r>
              <a:rPr lang="en-GB" dirty="0"/>
              <a:t>Combined with traditional data sources</a:t>
            </a:r>
          </a:p>
          <a:p>
            <a:pPr lvl="1"/>
            <a:r>
              <a:rPr lang="en-GB" dirty="0"/>
              <a:t>As a replacement for traditional data sources </a:t>
            </a:r>
            <a:endParaRPr lang="en-AU" dirty="0"/>
          </a:p>
          <a:p>
            <a:r>
              <a:rPr lang="en-AU" dirty="0"/>
              <a:t>So presents unprecedented opportunities for official statistics to</a:t>
            </a:r>
          </a:p>
          <a:p>
            <a:pPr lvl="1"/>
            <a:r>
              <a:rPr lang="en-AU" dirty="0"/>
              <a:t>Improve delivery of current statistical outputs</a:t>
            </a:r>
          </a:p>
          <a:p>
            <a:pPr lvl="1"/>
            <a:r>
              <a:rPr lang="en-AU" dirty="0"/>
              <a:t>Create new information products not possible with traditional data sources</a:t>
            </a:r>
          </a:p>
          <a:p>
            <a:endParaRPr lang="en-AU" dirty="0"/>
          </a:p>
          <a:p>
            <a:pPr lvl="1"/>
            <a:endParaRPr lang="en-AU" dirty="0"/>
          </a:p>
        </p:txBody>
      </p:sp>
      <p:sp>
        <p:nvSpPr>
          <p:cNvPr id="4" name="Slide Number Placeholder 3"/>
          <p:cNvSpPr>
            <a:spLocks noGrp="1"/>
          </p:cNvSpPr>
          <p:nvPr>
            <p:ph type="sldNum" sz="quarter" idx="12"/>
          </p:nvPr>
        </p:nvSpPr>
        <p:spPr/>
        <p:txBody>
          <a:bodyPr/>
          <a:lstStyle/>
          <a:p>
            <a:fld id="{3AD48993-4DFC-4CE3-927A-D6AE91C53736}" type="slidenum">
              <a:rPr lang="en-AU" smtClean="0"/>
              <a:pPr/>
              <a:t>16</a:t>
            </a:fld>
            <a:endParaRPr lang="en-AU" dirty="0"/>
          </a:p>
        </p:txBody>
      </p:sp>
    </p:spTree>
    <p:extLst>
      <p:ext uri="{BB962C8B-B14F-4D97-AF65-F5344CB8AC3E}">
        <p14:creationId xmlns:p14="http://schemas.microsoft.com/office/powerpoint/2010/main" val="9337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BFB2-84B8-4D62-B15F-92F7D4CFB1A7}"/>
              </a:ext>
            </a:extLst>
          </p:cNvPr>
          <p:cNvSpPr>
            <a:spLocks noGrp="1"/>
          </p:cNvSpPr>
          <p:nvPr>
            <p:ph type="title"/>
          </p:nvPr>
        </p:nvSpPr>
        <p:spPr/>
        <p:txBody>
          <a:bodyPr/>
          <a:lstStyle/>
          <a:p>
            <a:r>
              <a:rPr lang="en-AU" dirty="0"/>
              <a:t>The value of unstructured data sources</a:t>
            </a:r>
            <a:endParaRPr lang="en-GB" dirty="0"/>
          </a:p>
        </p:txBody>
      </p:sp>
      <p:sp>
        <p:nvSpPr>
          <p:cNvPr id="3" name="Text Placeholder 2">
            <a:extLst>
              <a:ext uri="{FF2B5EF4-FFF2-40B4-BE49-F238E27FC236}">
                <a16:creationId xmlns:a16="http://schemas.microsoft.com/office/drawing/2014/main" id="{85707BDA-29C7-45FF-94C0-BCAA9FBD3178}"/>
              </a:ext>
            </a:extLst>
          </p:cNvPr>
          <p:cNvSpPr>
            <a:spLocks noGrp="1"/>
          </p:cNvSpPr>
          <p:nvPr>
            <p:ph type="body" idx="1"/>
          </p:nvPr>
        </p:nvSpPr>
        <p:spPr>
          <a:xfrm>
            <a:off x="242888" y="1197405"/>
            <a:ext cx="8452148" cy="3512210"/>
          </a:xfrm>
        </p:spPr>
        <p:txBody>
          <a:bodyPr/>
          <a:lstStyle/>
          <a:p>
            <a:r>
              <a:rPr lang="en-GB" dirty="0"/>
              <a:t>The new database applications include handling </a:t>
            </a:r>
            <a:r>
              <a:rPr lang="en-GB" dirty="0">
                <a:solidFill>
                  <a:srgbClr val="FF0000"/>
                </a:solidFill>
              </a:rPr>
              <a:t>spatial data </a:t>
            </a:r>
            <a:r>
              <a:rPr lang="en-GB" dirty="0"/>
              <a:t>(such as maps), </a:t>
            </a:r>
            <a:r>
              <a:rPr lang="en-GB" dirty="0">
                <a:solidFill>
                  <a:srgbClr val="FF0000"/>
                </a:solidFill>
              </a:rPr>
              <a:t>engineering design data </a:t>
            </a:r>
            <a:r>
              <a:rPr lang="en-GB" dirty="0"/>
              <a:t>(such as the design of buildings, system components, or integrated circuits), </a:t>
            </a:r>
            <a:r>
              <a:rPr lang="en-GB" dirty="0">
                <a:solidFill>
                  <a:srgbClr val="FF0000"/>
                </a:solidFill>
              </a:rPr>
              <a:t>hypertext and multimedia </a:t>
            </a:r>
            <a:r>
              <a:rPr lang="en-GB" dirty="0"/>
              <a:t>data (including text, image, video, and audio data), </a:t>
            </a:r>
            <a:r>
              <a:rPr lang="en-GB" dirty="0">
                <a:solidFill>
                  <a:srgbClr val="FF0000"/>
                </a:solidFill>
              </a:rPr>
              <a:t>time-related data </a:t>
            </a:r>
            <a:r>
              <a:rPr lang="en-GB" dirty="0"/>
              <a:t>(such as historical records or stock exchange data), stream data (such as video surveillance and sensor data, where data ﬂow in and out like streams), and the World Wide Web (a huge, widely distributed information repository made available by the Internet). </a:t>
            </a:r>
          </a:p>
          <a:p>
            <a:r>
              <a:rPr lang="en-GB" dirty="0"/>
              <a:t>These applications require efﬁcient data structures and scalable methods for handling </a:t>
            </a:r>
            <a:r>
              <a:rPr lang="en-GB" b="1" dirty="0"/>
              <a:t>complex object structures</a:t>
            </a:r>
            <a:r>
              <a:rPr lang="en-GB" dirty="0"/>
              <a:t>; </a:t>
            </a:r>
            <a:r>
              <a:rPr lang="en-GB" b="1" dirty="0"/>
              <a:t>variable-length records</a:t>
            </a:r>
            <a:r>
              <a:rPr lang="en-GB" dirty="0"/>
              <a:t>; </a:t>
            </a:r>
            <a:r>
              <a:rPr lang="en-GB" dirty="0" err="1">
                <a:solidFill>
                  <a:srgbClr val="FF0000"/>
                </a:solidFill>
              </a:rPr>
              <a:t>semistructured</a:t>
            </a:r>
            <a:r>
              <a:rPr lang="en-GB" dirty="0"/>
              <a:t> or </a:t>
            </a:r>
            <a:r>
              <a:rPr lang="en-GB" b="1" dirty="0">
                <a:solidFill>
                  <a:srgbClr val="FF0000"/>
                </a:solidFill>
              </a:rPr>
              <a:t>unstructured</a:t>
            </a:r>
            <a:r>
              <a:rPr lang="en-GB" dirty="0"/>
              <a:t> data; text, multimedia data; and database schemas with complex structures and dynamic changes.</a:t>
            </a:r>
          </a:p>
        </p:txBody>
      </p:sp>
      <p:sp>
        <p:nvSpPr>
          <p:cNvPr id="4" name="TextBox 3">
            <a:extLst>
              <a:ext uri="{FF2B5EF4-FFF2-40B4-BE49-F238E27FC236}">
                <a16:creationId xmlns:a16="http://schemas.microsoft.com/office/drawing/2014/main" id="{2D25D964-3919-4DD2-8C1B-7615228AB4F5}"/>
              </a:ext>
            </a:extLst>
          </p:cNvPr>
          <p:cNvSpPr txBox="1"/>
          <p:nvPr/>
        </p:nvSpPr>
        <p:spPr>
          <a:xfrm>
            <a:off x="7650956" y="957263"/>
            <a:ext cx="85010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contd</a:t>
            </a:r>
            <a:endParaRPr lang="en-GB" dirty="0"/>
          </a:p>
        </p:txBody>
      </p:sp>
    </p:spTree>
    <p:extLst>
      <p:ext uri="{BB962C8B-B14F-4D97-AF65-F5344CB8AC3E}">
        <p14:creationId xmlns:p14="http://schemas.microsoft.com/office/powerpoint/2010/main" val="105839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But the scale is mind-boggling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3748" y="1275606"/>
            <a:ext cx="4417887" cy="3456384"/>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3AD48993-4DFC-4CE3-927A-D6AE91C53736}" type="slidenum">
              <a:rPr lang="en-AU" smtClean="0"/>
              <a:pPr/>
              <a:t>18</a:t>
            </a:fld>
            <a:endParaRPr lang="en-AU" dirty="0"/>
          </a:p>
        </p:txBody>
      </p:sp>
      <p:sp>
        <p:nvSpPr>
          <p:cNvPr id="6" name="TextBox 5"/>
          <p:cNvSpPr txBox="1"/>
          <p:nvPr/>
        </p:nvSpPr>
        <p:spPr>
          <a:xfrm>
            <a:off x="2730494" y="2194154"/>
            <a:ext cx="3024336" cy="253916"/>
          </a:xfrm>
          <a:prstGeom prst="rect">
            <a:avLst/>
          </a:prstGeom>
          <a:noFill/>
        </p:spPr>
        <p:txBody>
          <a:bodyPr wrap="square" rtlCol="0">
            <a:spAutoFit/>
          </a:bodyPr>
          <a:lstStyle/>
          <a:p>
            <a:r>
              <a:rPr lang="en-AU" sz="1050" dirty="0">
                <a:latin typeface="Candara" pitchFamily="34" charset="0"/>
              </a:rPr>
              <a:t>1 ZB = 10</a:t>
            </a:r>
            <a:r>
              <a:rPr lang="en-AU" sz="1050" baseline="30000" dirty="0">
                <a:latin typeface="Candara" pitchFamily="34" charset="0"/>
              </a:rPr>
              <a:t>21 </a:t>
            </a:r>
            <a:r>
              <a:rPr lang="en-AU" sz="1050" dirty="0">
                <a:latin typeface="Candara" pitchFamily="34" charset="0"/>
              </a:rPr>
              <a:t>bytes = 1024 Exabytes </a:t>
            </a:r>
          </a:p>
        </p:txBody>
      </p:sp>
      <p:sp>
        <p:nvSpPr>
          <p:cNvPr id="3" name="Rectangle 2"/>
          <p:cNvSpPr/>
          <p:nvPr/>
        </p:nvSpPr>
        <p:spPr>
          <a:xfrm>
            <a:off x="2730494" y="2651566"/>
            <a:ext cx="3429000" cy="369332"/>
          </a:xfrm>
          <a:prstGeom prst="rect">
            <a:avLst/>
          </a:prstGeom>
        </p:spPr>
        <p:txBody>
          <a:bodyPr>
            <a:spAutoFit/>
          </a:bodyPr>
          <a:lstStyle/>
          <a:p>
            <a:r>
              <a:rPr lang="en-GB" sz="1800" b="1" dirty="0">
                <a:solidFill>
                  <a:srgbClr val="FF0000"/>
                </a:solidFill>
                <a:latin typeface="Candara" pitchFamily="34" charset="0"/>
              </a:rPr>
              <a:t>About 85% is unstructured data</a:t>
            </a:r>
          </a:p>
        </p:txBody>
      </p:sp>
    </p:spTree>
    <p:extLst>
      <p:ext uri="{BB962C8B-B14F-4D97-AF65-F5344CB8AC3E}">
        <p14:creationId xmlns:p14="http://schemas.microsoft.com/office/powerpoint/2010/main" val="26128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E2F74-C9DD-4322-9066-5D2979B14228}"/>
              </a:ext>
            </a:extLst>
          </p:cNvPr>
          <p:cNvSpPr>
            <a:spLocks noGrp="1"/>
          </p:cNvSpPr>
          <p:nvPr>
            <p:ph type="ctrTitle"/>
          </p:nvPr>
        </p:nvSpPr>
        <p:spPr/>
        <p:txBody>
          <a:bodyPr/>
          <a:lstStyle/>
          <a:p>
            <a:r>
              <a:rPr lang="en-GB" dirty="0"/>
              <a:t>Data Types</a:t>
            </a:r>
          </a:p>
        </p:txBody>
      </p:sp>
      <p:sp>
        <p:nvSpPr>
          <p:cNvPr id="5" name="Subtitle 4">
            <a:extLst>
              <a:ext uri="{FF2B5EF4-FFF2-40B4-BE49-F238E27FC236}">
                <a16:creationId xmlns:a16="http://schemas.microsoft.com/office/drawing/2014/main" id="{1352CC0F-26F5-4FBE-88E1-1BEEDE7B129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5689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5641-FB2D-459C-9E6E-3E88D5820F3A}"/>
              </a:ext>
            </a:extLst>
          </p:cNvPr>
          <p:cNvSpPr>
            <a:spLocks noGrp="1"/>
          </p:cNvSpPr>
          <p:nvPr>
            <p:ph type="title"/>
          </p:nvPr>
        </p:nvSpPr>
        <p:spPr>
          <a:xfrm>
            <a:off x="520402" y="66863"/>
            <a:ext cx="8246070" cy="619778"/>
          </a:xfrm>
        </p:spPr>
        <p:txBody>
          <a:bodyPr/>
          <a:lstStyle/>
          <a:p>
            <a:r>
              <a:rPr lang="en-GB" dirty="0"/>
              <a:t>Learning Outcome</a:t>
            </a:r>
          </a:p>
        </p:txBody>
      </p:sp>
      <p:sp>
        <p:nvSpPr>
          <p:cNvPr id="3" name="Text Placeholder 2">
            <a:extLst>
              <a:ext uri="{FF2B5EF4-FFF2-40B4-BE49-F238E27FC236}">
                <a16:creationId xmlns:a16="http://schemas.microsoft.com/office/drawing/2014/main" id="{C031FBFD-A541-42C1-AD43-0CCB2EC2AFB5}"/>
              </a:ext>
            </a:extLst>
          </p:cNvPr>
          <p:cNvSpPr>
            <a:spLocks noGrp="1"/>
          </p:cNvSpPr>
          <p:nvPr>
            <p:ph type="body" idx="1"/>
          </p:nvPr>
        </p:nvSpPr>
        <p:spPr>
          <a:xfrm>
            <a:off x="242888" y="1183117"/>
            <a:ext cx="8523584" cy="3512210"/>
          </a:xfrm>
        </p:spPr>
        <p:txBody>
          <a:bodyPr/>
          <a:lstStyle/>
          <a:p>
            <a:r>
              <a:rPr lang="en-US" dirty="0"/>
              <a:t>To get an understanding about data object</a:t>
            </a:r>
          </a:p>
          <a:p>
            <a:endParaRPr lang="en-US" dirty="0"/>
          </a:p>
          <a:p>
            <a:r>
              <a:rPr lang="en-US" dirty="0"/>
              <a:t>To learn about different types of data objects</a:t>
            </a:r>
          </a:p>
          <a:p>
            <a:endParaRPr lang="en-US" dirty="0"/>
          </a:p>
          <a:p>
            <a:r>
              <a:rPr lang="en-US" dirty="0"/>
              <a:t>To get an overview about different types of data analytics and visualization tools</a:t>
            </a:r>
          </a:p>
          <a:p>
            <a:endParaRPr lang="en-US" dirty="0"/>
          </a:p>
        </p:txBody>
      </p:sp>
    </p:spTree>
    <p:extLst>
      <p:ext uri="{BB962C8B-B14F-4D97-AF65-F5344CB8AC3E}">
        <p14:creationId xmlns:p14="http://schemas.microsoft.com/office/powerpoint/2010/main" val="165734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CDEC7C22-8B67-4CD3-AC71-B39DF3209C5D}"/>
              </a:ext>
            </a:extLst>
          </p:cNvPr>
          <p:cNvSpPr>
            <a:spLocks noGrp="1" noChangeArrowheads="1"/>
          </p:cNvSpPr>
          <p:nvPr>
            <p:ph type="title"/>
          </p:nvPr>
        </p:nvSpPr>
        <p:spPr>
          <a:xfrm>
            <a:off x="414338" y="281175"/>
            <a:ext cx="8280697" cy="599607"/>
          </a:xfrm>
        </p:spPr>
        <p:txBody>
          <a:bodyPr/>
          <a:lstStyle/>
          <a:p>
            <a:r>
              <a:rPr lang="en-US" altLang="en-US" dirty="0"/>
              <a:t>Attributes Types</a:t>
            </a:r>
          </a:p>
        </p:txBody>
      </p:sp>
      <p:sp>
        <p:nvSpPr>
          <p:cNvPr id="9220" name="Rectangle 3">
            <a:extLst>
              <a:ext uri="{FF2B5EF4-FFF2-40B4-BE49-F238E27FC236}">
                <a16:creationId xmlns:a16="http://schemas.microsoft.com/office/drawing/2014/main" id="{A81BD391-3FB2-4027-9302-BB691898C536}"/>
              </a:ext>
            </a:extLst>
          </p:cNvPr>
          <p:cNvSpPr>
            <a:spLocks noGrp="1" noChangeArrowheads="1"/>
          </p:cNvSpPr>
          <p:nvPr>
            <p:ph type="body" idx="1"/>
          </p:nvPr>
        </p:nvSpPr>
        <p:spPr>
          <a:xfrm>
            <a:off x="221456" y="1197405"/>
            <a:ext cx="8473580" cy="3512210"/>
          </a:xfrm>
        </p:spPr>
        <p:txBody>
          <a:bodyPr/>
          <a:lstStyle/>
          <a:p>
            <a:r>
              <a:rPr lang="en-US" altLang="en-US" dirty="0">
                <a:solidFill>
                  <a:srgbClr val="FF0000"/>
                </a:solidFill>
              </a:rPr>
              <a:t>Attribute</a:t>
            </a:r>
            <a:r>
              <a:rPr lang="en-US" altLang="en-US" dirty="0"/>
              <a:t> (or dimensions, features, variables): a data field, representing a characteristic or feature of a data object.</a:t>
            </a:r>
          </a:p>
          <a:p>
            <a:pPr lvl="1"/>
            <a:r>
              <a:rPr lang="en-US" altLang="en-US" dirty="0">
                <a:latin typeface="Cambria" panose="02040503050406030204" pitchFamily="18" charset="0"/>
                <a:ea typeface="Cambria" panose="02040503050406030204" pitchFamily="18" charset="0"/>
              </a:rPr>
              <a:t>E.g., customer _ID, name, address</a:t>
            </a:r>
          </a:p>
          <a:p>
            <a:r>
              <a:rPr lang="en-US" altLang="en-US" dirty="0"/>
              <a:t>Types:</a:t>
            </a:r>
          </a:p>
          <a:p>
            <a:pPr lvl="1"/>
            <a:r>
              <a:rPr lang="en-US" altLang="en-US" dirty="0">
                <a:latin typeface="Cambria" panose="02040503050406030204" pitchFamily="18" charset="0"/>
                <a:ea typeface="Cambria" panose="02040503050406030204" pitchFamily="18" charset="0"/>
              </a:rPr>
              <a:t>Nominal</a:t>
            </a:r>
          </a:p>
          <a:p>
            <a:pPr lvl="1"/>
            <a:r>
              <a:rPr lang="en-US" altLang="en-US" dirty="0">
                <a:latin typeface="Cambria" panose="02040503050406030204" pitchFamily="18" charset="0"/>
                <a:ea typeface="Cambria" panose="02040503050406030204" pitchFamily="18" charset="0"/>
              </a:rPr>
              <a:t>Binary</a:t>
            </a:r>
          </a:p>
          <a:p>
            <a:pPr lvl="1"/>
            <a:r>
              <a:rPr lang="en-US" altLang="en-US" dirty="0">
                <a:latin typeface="Cambria" panose="02040503050406030204" pitchFamily="18" charset="0"/>
                <a:ea typeface="Cambria" panose="02040503050406030204" pitchFamily="18" charset="0"/>
              </a:rPr>
              <a:t>Ordinal</a:t>
            </a:r>
          </a:p>
          <a:p>
            <a:pPr lvl="1"/>
            <a:r>
              <a:rPr lang="en-US" altLang="en-US" dirty="0">
                <a:latin typeface="Cambria" panose="02040503050406030204" pitchFamily="18" charset="0"/>
                <a:ea typeface="Cambria" panose="02040503050406030204" pitchFamily="18" charset="0"/>
              </a:rPr>
              <a:t>Numeric: quantitative</a:t>
            </a:r>
          </a:p>
          <a:p>
            <a:pPr lvl="2"/>
            <a:r>
              <a:rPr lang="en-US" altLang="en-US" sz="1800" dirty="0">
                <a:latin typeface="Cambria" panose="02040503050406030204" pitchFamily="18" charset="0"/>
                <a:ea typeface="Cambria" panose="02040503050406030204" pitchFamily="18" charset="0"/>
              </a:rPr>
              <a:t>Interval-scaled</a:t>
            </a:r>
          </a:p>
          <a:p>
            <a:pPr lvl="2"/>
            <a:r>
              <a:rPr lang="en-US" altLang="en-US" sz="1800" dirty="0">
                <a:latin typeface="Cambria" panose="02040503050406030204" pitchFamily="18" charset="0"/>
                <a:ea typeface="Cambria" panose="02040503050406030204" pitchFamily="18" charset="0"/>
              </a:rPr>
              <a:t>Ratio-scaled</a:t>
            </a:r>
          </a:p>
        </p:txBody>
      </p:sp>
      <p:sp>
        <p:nvSpPr>
          <p:cNvPr id="9218" name="Slide Number Placeholder 5">
            <a:extLst>
              <a:ext uri="{FF2B5EF4-FFF2-40B4-BE49-F238E27FC236}">
                <a16:creationId xmlns:a16="http://schemas.microsoft.com/office/drawing/2014/main" id="{DF8D8239-DA3D-4080-B7AB-A8E7BA9251D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A2CB4396-69BE-4DE3-8F14-F875E0AE5196}" type="slidenum">
              <a:rPr lang="en-US" altLang="en-US"/>
              <a:pPr/>
              <a:t>20</a:t>
            </a:fld>
            <a:endParaRPr lang="en-US" altLang="en-US"/>
          </a:p>
        </p:txBody>
      </p:sp>
      <p:pic>
        <p:nvPicPr>
          <p:cNvPr id="3" name="Picture 2">
            <a:extLst>
              <a:ext uri="{FF2B5EF4-FFF2-40B4-BE49-F238E27FC236}">
                <a16:creationId xmlns:a16="http://schemas.microsoft.com/office/drawing/2014/main" id="{3D505F21-167A-4148-A1B3-3BB6D754E4E2}"/>
              </a:ext>
            </a:extLst>
          </p:cNvPr>
          <p:cNvPicPr>
            <a:picLocks noChangeAspect="1"/>
          </p:cNvPicPr>
          <p:nvPr/>
        </p:nvPicPr>
        <p:blipFill>
          <a:blip r:embed="rId3"/>
          <a:stretch>
            <a:fillRect/>
          </a:stretch>
        </p:blipFill>
        <p:spPr>
          <a:xfrm>
            <a:off x="4954624" y="1678557"/>
            <a:ext cx="3353235" cy="3362550"/>
          </a:xfrm>
          <a:prstGeom prst="rect">
            <a:avLst/>
          </a:prstGeom>
        </p:spPr>
      </p:pic>
    </p:spTree>
    <p:extLst>
      <p:ext uri="{BB962C8B-B14F-4D97-AF65-F5344CB8AC3E}">
        <p14:creationId xmlns:p14="http://schemas.microsoft.com/office/powerpoint/2010/main" val="338550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CBF06D-58A6-4B2B-87E9-59E59D8A8238}"/>
              </a:ext>
            </a:extLst>
          </p:cNvPr>
          <p:cNvSpPr>
            <a:spLocks noGrp="1" noChangeArrowheads="1"/>
          </p:cNvSpPr>
          <p:nvPr>
            <p:ph type="title"/>
          </p:nvPr>
        </p:nvSpPr>
        <p:spPr/>
        <p:txBody>
          <a:bodyPr/>
          <a:lstStyle/>
          <a:p>
            <a:r>
              <a:rPr lang="en-US" altLang="en-US" dirty="0"/>
              <a:t>Attribute Types: Nominal </a:t>
            </a:r>
          </a:p>
        </p:txBody>
      </p:sp>
      <p:sp>
        <p:nvSpPr>
          <p:cNvPr id="10244" name="Rectangle 3">
            <a:extLst>
              <a:ext uri="{FF2B5EF4-FFF2-40B4-BE49-F238E27FC236}">
                <a16:creationId xmlns:a16="http://schemas.microsoft.com/office/drawing/2014/main" id="{906E0B9A-76A3-44DB-8731-7E95067A977E}"/>
              </a:ext>
            </a:extLst>
          </p:cNvPr>
          <p:cNvSpPr>
            <a:spLocks noGrp="1" noChangeArrowheads="1"/>
          </p:cNvSpPr>
          <p:nvPr>
            <p:ph type="body" idx="1"/>
          </p:nvPr>
        </p:nvSpPr>
        <p:spPr>
          <a:xfrm>
            <a:off x="136351" y="1115448"/>
            <a:ext cx="7196565" cy="3512210"/>
          </a:xfrm>
        </p:spPr>
        <p:txBody>
          <a:bodyPr/>
          <a:lstStyle/>
          <a:p>
            <a:r>
              <a:rPr lang="en-US" altLang="en-US" b="1" dirty="0"/>
              <a:t>Nominal/Categorical</a:t>
            </a:r>
            <a:r>
              <a:rPr lang="en-US" altLang="en-US" dirty="0"/>
              <a:t>: categories, states, or “names of things”</a:t>
            </a:r>
          </a:p>
          <a:p>
            <a:pPr lvl="1"/>
            <a:r>
              <a:rPr lang="en-US" altLang="en-US" dirty="0" err="1"/>
              <a:t>Hair_color</a:t>
            </a:r>
            <a:r>
              <a:rPr lang="en-US" altLang="en-US" dirty="0"/>
              <a:t> = {auburn, black, blond, brown, grey, red, white}</a:t>
            </a:r>
          </a:p>
          <a:p>
            <a:pPr lvl="1"/>
            <a:r>
              <a:rPr lang="en-US" altLang="en-US" dirty="0"/>
              <a:t>marital status, occupation, ID numbers, zip codes</a:t>
            </a:r>
          </a:p>
          <a:p>
            <a:r>
              <a:rPr lang="en-US" altLang="en-US" dirty="0"/>
              <a:t>They don’t have any order</a:t>
            </a:r>
          </a:p>
          <a:p>
            <a:endParaRPr lang="en-US" altLang="en-US" dirty="0"/>
          </a:p>
          <a:p>
            <a:endParaRPr lang="en-US" altLang="en-US" dirty="0"/>
          </a:p>
          <a:p>
            <a:endParaRPr lang="en-US" altLang="en-US" dirty="0"/>
          </a:p>
          <a:p>
            <a:r>
              <a:rPr lang="en-US" altLang="en-US" dirty="0"/>
              <a:t>Nominal variables can be stored as text or word or can be given a number.</a:t>
            </a:r>
          </a:p>
          <a:p>
            <a:r>
              <a:rPr lang="en-US" altLang="en-US" dirty="0"/>
              <a:t>However, number do not imply order.</a:t>
            </a:r>
          </a:p>
          <a:p>
            <a:pPr marL="50800" indent="0">
              <a:buNone/>
            </a:pPr>
            <a:endParaRPr lang="en-US" altLang="en-US" dirty="0"/>
          </a:p>
          <a:p>
            <a:pPr marL="50800" indent="0">
              <a:buNone/>
            </a:pPr>
            <a:endParaRPr lang="en-US" altLang="en-US" dirty="0"/>
          </a:p>
          <a:p>
            <a:pPr marL="50800" indent="0">
              <a:buNone/>
            </a:pPr>
            <a:endParaRPr lang="en-US" altLang="en-US" dirty="0"/>
          </a:p>
          <a:p>
            <a:pPr marL="50800" indent="0">
              <a:buNone/>
            </a:pPr>
            <a:endParaRPr lang="en-US" altLang="en-US" dirty="0"/>
          </a:p>
        </p:txBody>
      </p:sp>
      <p:sp>
        <p:nvSpPr>
          <p:cNvPr id="10242" name="Slide Number Placeholder 5">
            <a:extLst>
              <a:ext uri="{FF2B5EF4-FFF2-40B4-BE49-F238E27FC236}">
                <a16:creationId xmlns:a16="http://schemas.microsoft.com/office/drawing/2014/main" id="{DDB27F19-AAC5-406B-9656-D408ABA69AB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CCD66352-307B-4A3A-97F0-11CDF9EC5FFF}" type="slidenum">
              <a:rPr lang="en-US" altLang="en-US"/>
              <a:pPr/>
              <a:t>21</a:t>
            </a:fld>
            <a:endParaRPr lang="en-US" altLang="en-US"/>
          </a:p>
        </p:txBody>
      </p:sp>
      <p:pic>
        <p:nvPicPr>
          <p:cNvPr id="3" name="Picture 2">
            <a:extLst>
              <a:ext uri="{FF2B5EF4-FFF2-40B4-BE49-F238E27FC236}">
                <a16:creationId xmlns:a16="http://schemas.microsoft.com/office/drawing/2014/main" id="{05753A38-9680-AEED-F4C9-71195AC29080}"/>
              </a:ext>
            </a:extLst>
          </p:cNvPr>
          <p:cNvPicPr>
            <a:picLocks noChangeAspect="1"/>
          </p:cNvPicPr>
          <p:nvPr/>
        </p:nvPicPr>
        <p:blipFill>
          <a:blip r:embed="rId3"/>
          <a:stretch>
            <a:fillRect/>
          </a:stretch>
        </p:blipFill>
        <p:spPr>
          <a:xfrm>
            <a:off x="2590800" y="2659647"/>
            <a:ext cx="2087265" cy="860233"/>
          </a:xfrm>
          <a:prstGeom prst="rect">
            <a:avLst/>
          </a:prstGeom>
        </p:spPr>
      </p:pic>
      <p:sp>
        <p:nvSpPr>
          <p:cNvPr id="5" name="TextBox 4">
            <a:extLst>
              <a:ext uri="{FF2B5EF4-FFF2-40B4-BE49-F238E27FC236}">
                <a16:creationId xmlns:a16="http://schemas.microsoft.com/office/drawing/2014/main" id="{DDD386C3-AA9B-D227-38A2-D417143B42DD}"/>
              </a:ext>
            </a:extLst>
          </p:cNvPr>
          <p:cNvSpPr txBox="1"/>
          <p:nvPr/>
        </p:nvSpPr>
        <p:spPr>
          <a:xfrm>
            <a:off x="856343" y="4862325"/>
            <a:ext cx="4583722" cy="215444"/>
          </a:xfrm>
          <a:prstGeom prst="rect">
            <a:avLst/>
          </a:prstGeom>
          <a:noFill/>
        </p:spPr>
        <p:txBody>
          <a:bodyPr wrap="square">
            <a:spAutoFit/>
          </a:bodyPr>
          <a:lstStyle/>
          <a:p>
            <a:r>
              <a:rPr lang="en-US" sz="800" dirty="0"/>
              <a:t>https://www.youtube.com/watch?v=hZxnzfnt5v8</a:t>
            </a:r>
          </a:p>
        </p:txBody>
      </p:sp>
      <p:pic>
        <p:nvPicPr>
          <p:cNvPr id="7" name="Picture 6">
            <a:extLst>
              <a:ext uri="{FF2B5EF4-FFF2-40B4-BE49-F238E27FC236}">
                <a16:creationId xmlns:a16="http://schemas.microsoft.com/office/drawing/2014/main" id="{1C8017FA-E0CD-FD7E-3859-CB7AE2472127}"/>
              </a:ext>
            </a:extLst>
          </p:cNvPr>
          <p:cNvPicPr>
            <a:picLocks noChangeAspect="1"/>
          </p:cNvPicPr>
          <p:nvPr/>
        </p:nvPicPr>
        <p:blipFill>
          <a:blip r:embed="rId4"/>
          <a:stretch>
            <a:fillRect/>
          </a:stretch>
        </p:blipFill>
        <p:spPr>
          <a:xfrm>
            <a:off x="7332916" y="3683088"/>
            <a:ext cx="1049505" cy="941995"/>
          </a:xfrm>
          <a:prstGeom prst="rect">
            <a:avLst/>
          </a:prstGeom>
        </p:spPr>
      </p:pic>
    </p:spTree>
    <p:extLst>
      <p:ext uri="{BB962C8B-B14F-4D97-AF65-F5344CB8AC3E}">
        <p14:creationId xmlns:p14="http://schemas.microsoft.com/office/powerpoint/2010/main" val="236397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CBF06D-58A6-4B2B-87E9-59E59D8A8238}"/>
              </a:ext>
            </a:extLst>
          </p:cNvPr>
          <p:cNvSpPr>
            <a:spLocks noGrp="1" noChangeArrowheads="1"/>
          </p:cNvSpPr>
          <p:nvPr>
            <p:ph type="title"/>
          </p:nvPr>
        </p:nvSpPr>
        <p:spPr/>
        <p:txBody>
          <a:bodyPr/>
          <a:lstStyle/>
          <a:p>
            <a:r>
              <a:rPr lang="en-US" altLang="en-US" dirty="0"/>
              <a:t>Attribute Types: Ordinal </a:t>
            </a:r>
          </a:p>
        </p:txBody>
      </p:sp>
      <p:sp>
        <p:nvSpPr>
          <p:cNvPr id="10244" name="Rectangle 3">
            <a:extLst>
              <a:ext uri="{FF2B5EF4-FFF2-40B4-BE49-F238E27FC236}">
                <a16:creationId xmlns:a16="http://schemas.microsoft.com/office/drawing/2014/main" id="{906E0B9A-76A3-44DB-8731-7E95067A977E}"/>
              </a:ext>
            </a:extLst>
          </p:cNvPr>
          <p:cNvSpPr>
            <a:spLocks noGrp="1" noChangeArrowheads="1"/>
          </p:cNvSpPr>
          <p:nvPr>
            <p:ph type="body" idx="1"/>
          </p:nvPr>
        </p:nvSpPr>
        <p:spPr>
          <a:xfrm>
            <a:off x="278606" y="1059846"/>
            <a:ext cx="8330705" cy="3512210"/>
          </a:xfrm>
        </p:spPr>
        <p:txBody>
          <a:bodyPr/>
          <a:lstStyle/>
          <a:p>
            <a:r>
              <a:rPr lang="en-US" altLang="en-US" b="1" dirty="0"/>
              <a:t>Ordinal</a:t>
            </a:r>
          </a:p>
          <a:p>
            <a:pPr lvl="1"/>
            <a:r>
              <a:rPr lang="en-US" altLang="en-US" dirty="0"/>
              <a:t>Values have a meaningful order (</a:t>
            </a:r>
            <a:r>
              <a:rPr lang="en-US" altLang="en-US" dirty="0">
                <a:solidFill>
                  <a:schemeClr val="accent3"/>
                </a:solidFill>
              </a:rPr>
              <a:t>ranking</a:t>
            </a:r>
            <a:r>
              <a:rPr lang="en-US" altLang="en-US" dirty="0"/>
              <a:t>) but magnitude between successive values is not known.</a:t>
            </a:r>
          </a:p>
          <a:p>
            <a:pPr lvl="1"/>
            <a:r>
              <a:rPr lang="en-US" altLang="en-US" dirty="0"/>
              <a:t>Size = {small, medium, large}</a:t>
            </a:r>
          </a:p>
          <a:p>
            <a:pPr lvl="1"/>
            <a:endParaRPr lang="en-US" altLang="en-US" dirty="0"/>
          </a:p>
          <a:p>
            <a:pPr lvl="1"/>
            <a:r>
              <a:rPr lang="en-US" altLang="en-US" dirty="0"/>
              <a:t>Rank: The difference between rank 1 and rank 2, and rank 2 and rank 3 is not the same.</a:t>
            </a:r>
          </a:p>
        </p:txBody>
      </p:sp>
      <p:sp>
        <p:nvSpPr>
          <p:cNvPr id="10242" name="Slide Number Placeholder 5">
            <a:extLst>
              <a:ext uri="{FF2B5EF4-FFF2-40B4-BE49-F238E27FC236}">
                <a16:creationId xmlns:a16="http://schemas.microsoft.com/office/drawing/2014/main" id="{DDB27F19-AAC5-406B-9656-D408ABA69AB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CCD66352-307B-4A3A-97F0-11CDF9EC5FFF}" type="slidenum">
              <a:rPr lang="en-US" altLang="en-US"/>
              <a:pPr/>
              <a:t>22</a:t>
            </a:fld>
            <a:endParaRPr lang="en-US" altLang="en-US"/>
          </a:p>
        </p:txBody>
      </p:sp>
      <p:sp>
        <p:nvSpPr>
          <p:cNvPr id="8" name="TextBox 7">
            <a:extLst>
              <a:ext uri="{FF2B5EF4-FFF2-40B4-BE49-F238E27FC236}">
                <a16:creationId xmlns:a16="http://schemas.microsoft.com/office/drawing/2014/main" id="{CAFE9EB1-39B2-4015-A112-4FCB4638A600}"/>
              </a:ext>
            </a:extLst>
          </p:cNvPr>
          <p:cNvSpPr txBox="1"/>
          <p:nvPr/>
        </p:nvSpPr>
        <p:spPr>
          <a:xfrm>
            <a:off x="78153" y="4862325"/>
            <a:ext cx="8466435" cy="215444"/>
          </a:xfrm>
          <a:prstGeom prst="rect">
            <a:avLst/>
          </a:prstGeom>
          <a:solidFill>
            <a:schemeClr val="tx2"/>
          </a:solidFill>
        </p:spPr>
        <p:txBody>
          <a:bodyPr wrap="square">
            <a:spAutoFit/>
          </a:bodyPr>
          <a:lstStyle/>
          <a:p>
            <a:r>
              <a:rPr lang="en-GB" sz="800" dirty="0"/>
              <a:t>https://www.youtube.com/watch?v=hZxnzfnt5v8</a:t>
            </a:r>
          </a:p>
        </p:txBody>
      </p:sp>
      <p:pic>
        <p:nvPicPr>
          <p:cNvPr id="4" name="Picture 3">
            <a:extLst>
              <a:ext uri="{FF2B5EF4-FFF2-40B4-BE49-F238E27FC236}">
                <a16:creationId xmlns:a16="http://schemas.microsoft.com/office/drawing/2014/main" id="{234FF5A3-3E34-F7A0-04B5-552F33E07EBA}"/>
              </a:ext>
            </a:extLst>
          </p:cNvPr>
          <p:cNvPicPr>
            <a:picLocks noChangeAspect="1"/>
          </p:cNvPicPr>
          <p:nvPr/>
        </p:nvPicPr>
        <p:blipFill>
          <a:blip r:embed="rId3"/>
          <a:stretch>
            <a:fillRect/>
          </a:stretch>
        </p:blipFill>
        <p:spPr>
          <a:xfrm>
            <a:off x="613508" y="3565087"/>
            <a:ext cx="2475737" cy="913007"/>
          </a:xfrm>
          <a:prstGeom prst="rect">
            <a:avLst/>
          </a:prstGeom>
        </p:spPr>
      </p:pic>
      <p:pic>
        <p:nvPicPr>
          <p:cNvPr id="6" name="Picture 5">
            <a:extLst>
              <a:ext uri="{FF2B5EF4-FFF2-40B4-BE49-F238E27FC236}">
                <a16:creationId xmlns:a16="http://schemas.microsoft.com/office/drawing/2014/main" id="{8045B45D-1263-63FA-676A-3138D98A0A9D}"/>
              </a:ext>
            </a:extLst>
          </p:cNvPr>
          <p:cNvPicPr>
            <a:picLocks noChangeAspect="1"/>
          </p:cNvPicPr>
          <p:nvPr/>
        </p:nvPicPr>
        <p:blipFill>
          <a:blip r:embed="rId4"/>
          <a:stretch>
            <a:fillRect/>
          </a:stretch>
        </p:blipFill>
        <p:spPr>
          <a:xfrm>
            <a:off x="6444423" y="3582891"/>
            <a:ext cx="2164888" cy="1148716"/>
          </a:xfrm>
          <a:prstGeom prst="rect">
            <a:avLst/>
          </a:prstGeom>
        </p:spPr>
      </p:pic>
      <p:pic>
        <p:nvPicPr>
          <p:cNvPr id="9" name="Picture 8">
            <a:extLst>
              <a:ext uri="{FF2B5EF4-FFF2-40B4-BE49-F238E27FC236}">
                <a16:creationId xmlns:a16="http://schemas.microsoft.com/office/drawing/2014/main" id="{5663B282-1972-8A64-1448-10889E877F8E}"/>
              </a:ext>
            </a:extLst>
          </p:cNvPr>
          <p:cNvPicPr>
            <a:picLocks noChangeAspect="1"/>
          </p:cNvPicPr>
          <p:nvPr/>
        </p:nvPicPr>
        <p:blipFill>
          <a:blip r:embed="rId5"/>
          <a:stretch>
            <a:fillRect/>
          </a:stretch>
        </p:blipFill>
        <p:spPr>
          <a:xfrm>
            <a:off x="3896286" y="3547235"/>
            <a:ext cx="2281083" cy="1220028"/>
          </a:xfrm>
          <a:prstGeom prst="rect">
            <a:avLst/>
          </a:prstGeom>
        </p:spPr>
      </p:pic>
    </p:spTree>
    <p:extLst>
      <p:ext uri="{BB962C8B-B14F-4D97-AF65-F5344CB8AC3E}">
        <p14:creationId xmlns:p14="http://schemas.microsoft.com/office/powerpoint/2010/main" val="807760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CBF06D-58A6-4B2B-87E9-59E59D8A8238}"/>
              </a:ext>
            </a:extLst>
          </p:cNvPr>
          <p:cNvSpPr>
            <a:spLocks noGrp="1" noChangeArrowheads="1"/>
          </p:cNvSpPr>
          <p:nvPr>
            <p:ph type="title"/>
          </p:nvPr>
        </p:nvSpPr>
        <p:spPr/>
        <p:txBody>
          <a:bodyPr/>
          <a:lstStyle/>
          <a:p>
            <a:r>
              <a:rPr lang="en-US" altLang="en-US" dirty="0"/>
              <a:t>Attribute Types: Binary </a:t>
            </a:r>
          </a:p>
        </p:txBody>
      </p:sp>
      <p:sp>
        <p:nvSpPr>
          <p:cNvPr id="10244" name="Rectangle 3">
            <a:extLst>
              <a:ext uri="{FF2B5EF4-FFF2-40B4-BE49-F238E27FC236}">
                <a16:creationId xmlns:a16="http://schemas.microsoft.com/office/drawing/2014/main" id="{906E0B9A-76A3-44DB-8731-7E95067A977E}"/>
              </a:ext>
            </a:extLst>
          </p:cNvPr>
          <p:cNvSpPr>
            <a:spLocks noGrp="1" noChangeArrowheads="1"/>
          </p:cNvSpPr>
          <p:nvPr>
            <p:ph type="body" idx="1"/>
          </p:nvPr>
        </p:nvSpPr>
        <p:spPr>
          <a:xfrm>
            <a:off x="59473" y="944644"/>
            <a:ext cx="5337717" cy="3512210"/>
          </a:xfrm>
        </p:spPr>
        <p:txBody>
          <a:bodyPr/>
          <a:lstStyle/>
          <a:p>
            <a:r>
              <a:rPr lang="en-US" altLang="en-US" b="1" dirty="0"/>
              <a:t>Binary</a:t>
            </a:r>
          </a:p>
          <a:p>
            <a:pPr lvl="1"/>
            <a:r>
              <a:rPr lang="en-US" altLang="en-US" dirty="0"/>
              <a:t>Nominal attribute with only 2 states (0 and 1)</a:t>
            </a:r>
          </a:p>
          <a:p>
            <a:pPr lvl="1"/>
            <a:r>
              <a:rPr lang="en-US" altLang="en-US" b="1" dirty="0">
                <a:latin typeface="Cambria" panose="02040503050406030204" pitchFamily="18" charset="0"/>
                <a:ea typeface="Cambria" panose="02040503050406030204" pitchFamily="18" charset="0"/>
              </a:rPr>
              <a:t>Symmetric binary</a:t>
            </a:r>
            <a:r>
              <a:rPr lang="en-US" altLang="en-US" dirty="0">
                <a:latin typeface="Cambria" panose="02040503050406030204" pitchFamily="18" charset="0"/>
                <a:ea typeface="Cambria" panose="02040503050406030204" pitchFamily="18" charset="0"/>
              </a:rPr>
              <a:t>: both outcomes equally important</a:t>
            </a:r>
          </a:p>
          <a:p>
            <a:pPr lvl="2"/>
            <a:r>
              <a:rPr lang="en-US" altLang="en-US" sz="1800" dirty="0">
                <a:latin typeface="Cambria" panose="02040503050406030204" pitchFamily="18" charset="0"/>
                <a:ea typeface="Cambria" panose="02040503050406030204" pitchFamily="18" charset="0"/>
              </a:rPr>
              <a:t>e.g., gender (boy or girl)</a:t>
            </a:r>
          </a:p>
          <a:p>
            <a:pPr lvl="1"/>
            <a:r>
              <a:rPr lang="en-US" altLang="en-US" b="1" dirty="0">
                <a:latin typeface="Cambria" panose="02040503050406030204" pitchFamily="18" charset="0"/>
                <a:ea typeface="Cambria" panose="02040503050406030204" pitchFamily="18" charset="0"/>
              </a:rPr>
              <a:t>Asymmetric binary</a:t>
            </a:r>
            <a:r>
              <a:rPr lang="en-US" altLang="en-US" dirty="0">
                <a:latin typeface="Cambria" panose="02040503050406030204" pitchFamily="18" charset="0"/>
                <a:ea typeface="Cambria" panose="02040503050406030204" pitchFamily="18" charset="0"/>
              </a:rPr>
              <a:t>: outcomes not equally important.  </a:t>
            </a:r>
          </a:p>
          <a:p>
            <a:pPr lvl="2"/>
            <a:r>
              <a:rPr lang="en-US" altLang="en-US" sz="1800" dirty="0">
                <a:latin typeface="Cambria" panose="02040503050406030204" pitchFamily="18" charset="0"/>
                <a:ea typeface="Cambria" panose="02040503050406030204" pitchFamily="18" charset="0"/>
              </a:rPr>
              <a:t>e.g., medical test (positive vs. negative)</a:t>
            </a:r>
          </a:p>
          <a:p>
            <a:pPr lvl="2"/>
            <a:r>
              <a:rPr lang="en-US" altLang="en-US" sz="1800" dirty="0">
                <a:latin typeface="Cambria" panose="02040503050406030204" pitchFamily="18" charset="0"/>
                <a:ea typeface="Cambria" panose="02040503050406030204" pitchFamily="18" charset="0"/>
              </a:rPr>
              <a:t>Convention: assign </a:t>
            </a:r>
            <a:r>
              <a:rPr lang="en-US" altLang="en-US" sz="1800" b="1" dirty="0">
                <a:solidFill>
                  <a:srgbClr val="00B050"/>
                </a:solidFill>
                <a:latin typeface="Cambria" panose="02040503050406030204" pitchFamily="18" charset="0"/>
                <a:ea typeface="Cambria" panose="02040503050406030204" pitchFamily="18" charset="0"/>
              </a:rPr>
              <a:t>1 to most important outcome </a:t>
            </a:r>
            <a:r>
              <a:rPr lang="en-US" altLang="en-US" sz="1800" dirty="0">
                <a:latin typeface="Cambria" panose="02040503050406030204" pitchFamily="18" charset="0"/>
                <a:ea typeface="Cambria" panose="02040503050406030204" pitchFamily="18" charset="0"/>
              </a:rPr>
              <a:t>(e.g., HIV positive, cancer prediction)</a:t>
            </a:r>
          </a:p>
        </p:txBody>
      </p:sp>
      <p:sp>
        <p:nvSpPr>
          <p:cNvPr id="10242" name="Slide Number Placeholder 5">
            <a:extLst>
              <a:ext uri="{FF2B5EF4-FFF2-40B4-BE49-F238E27FC236}">
                <a16:creationId xmlns:a16="http://schemas.microsoft.com/office/drawing/2014/main" id="{DDB27F19-AAC5-406B-9656-D408ABA69AB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CCD66352-307B-4A3A-97F0-11CDF9EC5FFF}" type="slidenum">
              <a:rPr lang="en-US" altLang="en-US"/>
              <a:pPr/>
              <a:t>23</a:t>
            </a:fld>
            <a:endParaRPr lang="en-US" altLang="en-US"/>
          </a:p>
        </p:txBody>
      </p:sp>
      <p:pic>
        <p:nvPicPr>
          <p:cNvPr id="2" name="Picture 1">
            <a:extLst>
              <a:ext uri="{FF2B5EF4-FFF2-40B4-BE49-F238E27FC236}">
                <a16:creationId xmlns:a16="http://schemas.microsoft.com/office/drawing/2014/main" id="{D97199E0-CF6F-26F7-DB05-C9AD4B262C96}"/>
              </a:ext>
            </a:extLst>
          </p:cNvPr>
          <p:cNvPicPr>
            <a:picLocks noChangeAspect="1"/>
          </p:cNvPicPr>
          <p:nvPr/>
        </p:nvPicPr>
        <p:blipFill>
          <a:blip r:embed="rId3"/>
          <a:stretch>
            <a:fillRect/>
          </a:stretch>
        </p:blipFill>
        <p:spPr>
          <a:xfrm>
            <a:off x="5991923" y="1175103"/>
            <a:ext cx="2889327" cy="1755540"/>
          </a:xfrm>
          <a:prstGeom prst="rect">
            <a:avLst/>
          </a:prstGeom>
        </p:spPr>
      </p:pic>
      <p:pic>
        <p:nvPicPr>
          <p:cNvPr id="3" name="Picture 2">
            <a:extLst>
              <a:ext uri="{FF2B5EF4-FFF2-40B4-BE49-F238E27FC236}">
                <a16:creationId xmlns:a16="http://schemas.microsoft.com/office/drawing/2014/main" id="{B77F358C-431C-192A-DEB3-CA141EE11DDD}"/>
              </a:ext>
            </a:extLst>
          </p:cNvPr>
          <p:cNvPicPr>
            <a:picLocks noChangeAspect="1"/>
          </p:cNvPicPr>
          <p:nvPr/>
        </p:nvPicPr>
        <p:blipFill>
          <a:blip r:embed="rId4"/>
          <a:stretch>
            <a:fillRect/>
          </a:stretch>
        </p:blipFill>
        <p:spPr>
          <a:xfrm>
            <a:off x="5991923" y="3032788"/>
            <a:ext cx="2824975" cy="1871397"/>
          </a:xfrm>
          <a:prstGeom prst="rect">
            <a:avLst/>
          </a:prstGeom>
        </p:spPr>
      </p:pic>
    </p:spTree>
    <p:extLst>
      <p:ext uri="{BB962C8B-B14F-4D97-AF65-F5344CB8AC3E}">
        <p14:creationId xmlns:p14="http://schemas.microsoft.com/office/powerpoint/2010/main" val="61457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82038E95-1F3A-434E-BA9C-C10F8AF19E4D}"/>
              </a:ext>
            </a:extLst>
          </p:cNvPr>
          <p:cNvSpPr>
            <a:spLocks noGrp="1" noChangeArrowheads="1"/>
          </p:cNvSpPr>
          <p:nvPr>
            <p:ph type="title"/>
          </p:nvPr>
        </p:nvSpPr>
        <p:spPr/>
        <p:txBody>
          <a:bodyPr/>
          <a:lstStyle/>
          <a:p>
            <a:r>
              <a:rPr lang="en-US" altLang="en-US" dirty="0"/>
              <a:t>Numeric Attribute Types </a:t>
            </a:r>
          </a:p>
        </p:txBody>
      </p:sp>
      <p:sp>
        <p:nvSpPr>
          <p:cNvPr id="11268" name="Rectangle 3">
            <a:extLst>
              <a:ext uri="{FF2B5EF4-FFF2-40B4-BE49-F238E27FC236}">
                <a16:creationId xmlns:a16="http://schemas.microsoft.com/office/drawing/2014/main" id="{8AC9A301-EC3F-417C-A637-88A884C81D81}"/>
              </a:ext>
            </a:extLst>
          </p:cNvPr>
          <p:cNvSpPr>
            <a:spLocks noGrp="1" noChangeArrowheads="1"/>
          </p:cNvSpPr>
          <p:nvPr>
            <p:ph type="body" idx="1"/>
          </p:nvPr>
        </p:nvSpPr>
        <p:spPr>
          <a:xfrm>
            <a:off x="227510" y="1067917"/>
            <a:ext cx="8246070" cy="3512210"/>
          </a:xfrm>
        </p:spPr>
        <p:txBody>
          <a:bodyPr/>
          <a:lstStyle/>
          <a:p>
            <a:r>
              <a:rPr lang="en-US" altLang="en-US" b="1" dirty="0"/>
              <a:t>Numeric: </a:t>
            </a:r>
            <a:r>
              <a:rPr lang="en-GB" altLang="en-US" b="1" dirty="0"/>
              <a:t> </a:t>
            </a:r>
            <a:r>
              <a:rPr lang="en-GB" altLang="en-US" dirty="0"/>
              <a:t>A numeric attribute is quantitative because, it is a measurable quantity, represented in integer or real values. </a:t>
            </a:r>
          </a:p>
          <a:p>
            <a:r>
              <a:rPr lang="en-GB" altLang="en-US" dirty="0"/>
              <a:t>Numerical attributes are of 2 types: </a:t>
            </a:r>
            <a:r>
              <a:rPr lang="en-GB" altLang="en-US" dirty="0">
                <a:solidFill>
                  <a:srgbClr val="FF0000"/>
                </a:solidFill>
              </a:rPr>
              <a:t>interval</a:t>
            </a:r>
            <a:r>
              <a:rPr lang="en-GB" altLang="en-US" dirty="0"/>
              <a:t> and </a:t>
            </a:r>
            <a:r>
              <a:rPr lang="en-GB" altLang="en-US" dirty="0">
                <a:solidFill>
                  <a:srgbClr val="FF0000"/>
                </a:solidFill>
              </a:rPr>
              <a:t>ratio</a:t>
            </a:r>
          </a:p>
          <a:p>
            <a:pPr lvl="1"/>
            <a:r>
              <a:rPr lang="en-GB" b="0" i="0" dirty="0">
                <a:effectLst/>
                <a:latin typeface="Fira Sans"/>
              </a:rPr>
              <a:t>The difference between interval and ratio scales comes from their ability to dip below zero. </a:t>
            </a:r>
          </a:p>
          <a:p>
            <a:pPr lvl="1"/>
            <a:r>
              <a:rPr lang="en-GB" b="1" i="0" dirty="0">
                <a:solidFill>
                  <a:srgbClr val="7030A0"/>
                </a:solidFill>
                <a:effectLst/>
                <a:latin typeface="Fira Sans"/>
              </a:rPr>
              <a:t>Interval scales hold no true zero </a:t>
            </a:r>
            <a:r>
              <a:rPr lang="en-GB" b="0" i="0" dirty="0">
                <a:effectLst/>
                <a:latin typeface="Fira Sans"/>
              </a:rPr>
              <a:t>and can represent values below zero. For example, you can measure temperature below 0 degrees Celsius, such as -10 degrees. </a:t>
            </a:r>
          </a:p>
          <a:p>
            <a:pPr lvl="1"/>
            <a:r>
              <a:rPr lang="en-GB" b="1" i="0" dirty="0">
                <a:solidFill>
                  <a:srgbClr val="7030A0"/>
                </a:solidFill>
                <a:effectLst/>
                <a:latin typeface="Fira Sans"/>
              </a:rPr>
              <a:t>Ratio variables, on the other hand, never fall below zero</a:t>
            </a:r>
            <a:r>
              <a:rPr lang="en-GB" b="0" i="0" dirty="0">
                <a:effectLst/>
                <a:latin typeface="Fira Sans"/>
              </a:rPr>
              <a:t>. Height and weight measure from 0 and above, but never fall below it.</a:t>
            </a:r>
            <a:endParaRPr lang="en-US" altLang="en-US" b="1" dirty="0">
              <a:highlight>
                <a:srgbClr val="FFFF00"/>
              </a:highlight>
            </a:endParaRPr>
          </a:p>
        </p:txBody>
      </p:sp>
      <p:sp>
        <p:nvSpPr>
          <p:cNvPr id="11266" name="Slide Number Placeholder 5">
            <a:extLst>
              <a:ext uri="{FF2B5EF4-FFF2-40B4-BE49-F238E27FC236}">
                <a16:creationId xmlns:a16="http://schemas.microsoft.com/office/drawing/2014/main" id="{E44F7607-74F5-4DFC-AA4E-FC301267F448}"/>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AAFD5B85-2411-45CD-AD16-7C07EFA9CF1B}" type="slidenum">
              <a:rPr lang="en-US" altLang="en-US" smtClean="0"/>
              <a:pPr/>
              <a:t>24</a:t>
            </a:fld>
            <a:endParaRPr lang="en-US" altLang="en-US" dirty="0"/>
          </a:p>
        </p:txBody>
      </p:sp>
      <p:sp>
        <p:nvSpPr>
          <p:cNvPr id="8" name="TextBox 7">
            <a:extLst>
              <a:ext uri="{FF2B5EF4-FFF2-40B4-BE49-F238E27FC236}">
                <a16:creationId xmlns:a16="http://schemas.microsoft.com/office/drawing/2014/main" id="{31A68265-08D9-45B6-833C-D7BC062ED6E0}"/>
              </a:ext>
            </a:extLst>
          </p:cNvPr>
          <p:cNvSpPr txBox="1"/>
          <p:nvPr/>
        </p:nvSpPr>
        <p:spPr>
          <a:xfrm>
            <a:off x="0" y="4928056"/>
            <a:ext cx="9144000" cy="215444"/>
          </a:xfrm>
          <a:prstGeom prst="rect">
            <a:avLst/>
          </a:prstGeom>
          <a:solidFill>
            <a:schemeClr val="tx2"/>
          </a:solidFill>
        </p:spPr>
        <p:txBody>
          <a:bodyPr wrap="square">
            <a:spAutoFit/>
          </a:bodyPr>
          <a:lstStyle/>
          <a:p>
            <a:r>
              <a:rPr lang="en-GB" sz="800" dirty="0"/>
              <a:t>https://www.questionpro.com/blog/ratio-scale-vs-interval-scale/#:~:text=The%20difference%20between%20interval%20and,hand%2C%20never%20fall%20below%20zero</a:t>
            </a:r>
          </a:p>
        </p:txBody>
      </p:sp>
    </p:spTree>
    <p:extLst>
      <p:ext uri="{BB962C8B-B14F-4D97-AF65-F5344CB8AC3E}">
        <p14:creationId xmlns:p14="http://schemas.microsoft.com/office/powerpoint/2010/main" val="325639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4F3B-00E3-4E3C-B33E-75B256183384}"/>
              </a:ext>
            </a:extLst>
          </p:cNvPr>
          <p:cNvSpPr>
            <a:spLocks noGrp="1"/>
          </p:cNvSpPr>
          <p:nvPr>
            <p:ph type="title"/>
          </p:nvPr>
        </p:nvSpPr>
        <p:spPr/>
        <p:txBody>
          <a:bodyPr/>
          <a:lstStyle/>
          <a:p>
            <a:r>
              <a:rPr lang="en-US" altLang="en-US" dirty="0"/>
              <a:t>Numeric Attribute Types </a:t>
            </a:r>
            <a:endParaRPr lang="en-GB" dirty="0"/>
          </a:p>
        </p:txBody>
      </p:sp>
      <p:sp>
        <p:nvSpPr>
          <p:cNvPr id="3" name="Text Placeholder 2">
            <a:extLst>
              <a:ext uri="{FF2B5EF4-FFF2-40B4-BE49-F238E27FC236}">
                <a16:creationId xmlns:a16="http://schemas.microsoft.com/office/drawing/2014/main" id="{9CD5311B-F9EE-4557-99CE-C556FBCAEDE8}"/>
              </a:ext>
            </a:extLst>
          </p:cNvPr>
          <p:cNvSpPr>
            <a:spLocks noGrp="1"/>
          </p:cNvSpPr>
          <p:nvPr>
            <p:ph type="body" idx="1"/>
          </p:nvPr>
        </p:nvSpPr>
        <p:spPr>
          <a:xfrm>
            <a:off x="96440" y="880782"/>
            <a:ext cx="8951119" cy="3709490"/>
          </a:xfrm>
        </p:spPr>
        <p:txBody>
          <a:bodyPr/>
          <a:lstStyle/>
          <a:p>
            <a:r>
              <a:rPr lang="en-US" dirty="0"/>
              <a:t>Example, </a:t>
            </a:r>
          </a:p>
          <a:p>
            <a:pPr lvl="1"/>
            <a:r>
              <a:rPr lang="en-GB" sz="1600" b="0" i="0" dirty="0">
                <a:effectLst/>
                <a:latin typeface="Fira Sans"/>
              </a:rPr>
              <a:t>Measuring temperature is an excellent example of </a:t>
            </a:r>
            <a:r>
              <a:rPr lang="en-GB" sz="1600" b="1" i="0" dirty="0">
                <a:solidFill>
                  <a:srgbClr val="00B050"/>
                </a:solidFill>
                <a:effectLst/>
                <a:latin typeface="Fira Sans"/>
              </a:rPr>
              <a:t>interval scales</a:t>
            </a:r>
            <a:r>
              <a:rPr lang="en-GB" sz="1600" b="0" i="0" dirty="0">
                <a:effectLst/>
                <a:latin typeface="Fira Sans"/>
              </a:rPr>
              <a:t>. The </a:t>
            </a:r>
            <a:r>
              <a:rPr lang="en-GB" sz="1600" b="1" i="0" dirty="0">
                <a:effectLst/>
                <a:latin typeface="Fira Sans"/>
              </a:rPr>
              <a:t>temperature in an air-conditioned room is 16 degrees Celsius, while the temperature outside the room is 32 degrees Celsius</a:t>
            </a:r>
            <a:r>
              <a:rPr lang="en-GB" sz="1600" b="0" i="0" dirty="0">
                <a:effectLst/>
                <a:latin typeface="Fira Sans"/>
              </a:rPr>
              <a:t>. You can conclude the temperature outside is 16 degrees higher than inside the room.</a:t>
            </a:r>
          </a:p>
          <a:p>
            <a:pPr lvl="1"/>
            <a:r>
              <a:rPr lang="en-GB" sz="1600" b="0" i="0" dirty="0">
                <a:effectLst/>
                <a:latin typeface="Fira Sans"/>
              </a:rPr>
              <a:t>But if you said, “</a:t>
            </a:r>
            <a:r>
              <a:rPr lang="en-GB" sz="1600" b="0" i="0" dirty="0">
                <a:solidFill>
                  <a:srgbClr val="FF0000"/>
                </a:solidFill>
                <a:effectLst/>
                <a:latin typeface="Fira Sans"/>
              </a:rPr>
              <a:t>It is twice as hot outside than inside</a:t>
            </a:r>
            <a:r>
              <a:rPr lang="en-GB" sz="1600" b="0" i="0" dirty="0">
                <a:effectLst/>
                <a:latin typeface="Fira Sans"/>
              </a:rPr>
              <a:t>,” you would </a:t>
            </a:r>
            <a:r>
              <a:rPr lang="en-GB" sz="1600" b="1" i="0" dirty="0">
                <a:solidFill>
                  <a:srgbClr val="FF0000"/>
                </a:solidFill>
                <a:effectLst/>
                <a:latin typeface="Fira Sans"/>
              </a:rPr>
              <a:t>be incorrect</a:t>
            </a:r>
            <a:r>
              <a:rPr lang="en-GB" sz="1600" b="0" i="0" dirty="0">
                <a:effectLst/>
                <a:latin typeface="Fira Sans"/>
              </a:rPr>
              <a:t>. By stating the temperature is twice that outside as inside, you’re using 0 degrees as the reference point to compare the two temperatures. Since it’s possible to measure temperature below 0 degrees, you can’t use it as a reference point for comparison. You must use an actual number (such as 16 degrees) instead</a:t>
            </a:r>
          </a:p>
          <a:p>
            <a:pPr lvl="1"/>
            <a:r>
              <a:rPr lang="en-GB" sz="1600" b="0" i="0" dirty="0">
                <a:effectLst/>
                <a:latin typeface="Fira Sans"/>
              </a:rPr>
              <a:t>A </a:t>
            </a:r>
            <a:r>
              <a:rPr lang="en-GB" sz="1600" b="1" i="0" dirty="0">
                <a:solidFill>
                  <a:srgbClr val="00B050"/>
                </a:solidFill>
                <a:effectLst/>
                <a:latin typeface="Fira Sans"/>
              </a:rPr>
              <a:t>ratio scale </a:t>
            </a:r>
            <a:r>
              <a:rPr lang="en-GB" sz="1600" b="0" i="0" dirty="0">
                <a:effectLst/>
                <a:latin typeface="Fira Sans"/>
              </a:rPr>
              <a:t>displays the order and number of objects between the values of the scale. </a:t>
            </a:r>
          </a:p>
          <a:p>
            <a:pPr lvl="1"/>
            <a:r>
              <a:rPr lang="en-GB" sz="1600" b="0" i="0" dirty="0">
                <a:effectLst/>
                <a:latin typeface="Fira Sans"/>
              </a:rPr>
              <a:t>Where you cannot imply that the temperature is twice as warm outside because it’s an interval scale, you </a:t>
            </a:r>
            <a:r>
              <a:rPr lang="en-GB" sz="1600" b="0" i="1" dirty="0">
                <a:effectLst/>
                <a:latin typeface="Fira Sans"/>
              </a:rPr>
              <a:t>can</a:t>
            </a:r>
            <a:r>
              <a:rPr lang="en-GB" sz="1600" b="0" i="0" dirty="0">
                <a:effectLst/>
                <a:latin typeface="Fira Sans"/>
              </a:rPr>
              <a:t> say </a:t>
            </a:r>
            <a:r>
              <a:rPr lang="en-GB" sz="1600" b="1" i="0" dirty="0">
                <a:solidFill>
                  <a:srgbClr val="00B050"/>
                </a:solidFill>
                <a:effectLst/>
                <a:latin typeface="Fira Sans"/>
              </a:rPr>
              <a:t>you are twice another’s age because it’s a ratio variable</a:t>
            </a:r>
            <a:r>
              <a:rPr lang="en-GB" sz="1600" b="0" i="0" dirty="0">
                <a:effectLst/>
                <a:latin typeface="Fira Sans"/>
              </a:rPr>
              <a:t>.</a:t>
            </a:r>
            <a:endParaRPr lang="en-GB" sz="1600" dirty="0"/>
          </a:p>
        </p:txBody>
      </p:sp>
      <p:sp>
        <p:nvSpPr>
          <p:cNvPr id="4" name="TextBox 3">
            <a:extLst>
              <a:ext uri="{FF2B5EF4-FFF2-40B4-BE49-F238E27FC236}">
                <a16:creationId xmlns:a16="http://schemas.microsoft.com/office/drawing/2014/main" id="{4560FFBF-9DCE-4882-94AF-9766E069D3AC}"/>
              </a:ext>
            </a:extLst>
          </p:cNvPr>
          <p:cNvSpPr txBox="1"/>
          <p:nvPr/>
        </p:nvSpPr>
        <p:spPr>
          <a:xfrm>
            <a:off x="0" y="4928056"/>
            <a:ext cx="9144000" cy="215444"/>
          </a:xfrm>
          <a:prstGeom prst="rect">
            <a:avLst/>
          </a:prstGeom>
          <a:solidFill>
            <a:schemeClr val="tx2"/>
          </a:solidFill>
        </p:spPr>
        <p:txBody>
          <a:bodyPr wrap="square">
            <a:spAutoFit/>
          </a:bodyPr>
          <a:lstStyle/>
          <a:p>
            <a:r>
              <a:rPr lang="en-GB" sz="800" dirty="0"/>
              <a:t>https://www.questionpro.com/blog/ratio-scale-vs-interval-scale/#:~:text=The%20difference%20between%20interval%20and,hand%2C%20never%20fall%20below%20zero</a:t>
            </a:r>
          </a:p>
        </p:txBody>
      </p:sp>
    </p:spTree>
    <p:extLst>
      <p:ext uri="{BB962C8B-B14F-4D97-AF65-F5344CB8AC3E}">
        <p14:creationId xmlns:p14="http://schemas.microsoft.com/office/powerpoint/2010/main" val="214622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2A333CE-AE04-4261-8F6C-C4422FEC129B}"/>
              </a:ext>
            </a:extLst>
          </p:cNvPr>
          <p:cNvSpPr>
            <a:spLocks noGrp="1" noChangeArrowheads="1"/>
          </p:cNvSpPr>
          <p:nvPr>
            <p:ph type="title"/>
          </p:nvPr>
        </p:nvSpPr>
        <p:spPr/>
        <p:txBody>
          <a:bodyPr/>
          <a:lstStyle/>
          <a:p>
            <a:r>
              <a:rPr lang="en-US" altLang="en-US"/>
              <a:t>Discrete vs. Continuous Attributes </a:t>
            </a:r>
          </a:p>
        </p:txBody>
      </p:sp>
      <p:sp>
        <p:nvSpPr>
          <p:cNvPr id="12292" name="Rectangle 3">
            <a:extLst>
              <a:ext uri="{FF2B5EF4-FFF2-40B4-BE49-F238E27FC236}">
                <a16:creationId xmlns:a16="http://schemas.microsoft.com/office/drawing/2014/main" id="{E9426944-BD07-450B-8F7E-B37F7CFDD729}"/>
              </a:ext>
            </a:extLst>
          </p:cNvPr>
          <p:cNvSpPr>
            <a:spLocks noGrp="1" noChangeArrowheads="1"/>
          </p:cNvSpPr>
          <p:nvPr>
            <p:ph type="body" idx="1"/>
          </p:nvPr>
        </p:nvSpPr>
        <p:spPr>
          <a:xfrm>
            <a:off x="457200" y="1067917"/>
            <a:ext cx="8246070" cy="3512210"/>
          </a:xfrm>
        </p:spPr>
        <p:txBody>
          <a:bodyPr/>
          <a:lstStyle/>
          <a:p>
            <a:r>
              <a:rPr lang="en-US" altLang="en-US" b="1" dirty="0"/>
              <a:t>Discrete Attribute</a:t>
            </a:r>
          </a:p>
          <a:p>
            <a:pPr lvl="1"/>
            <a:r>
              <a:rPr lang="en-US" altLang="en-US" dirty="0">
                <a:latin typeface="Cambria" panose="02040503050406030204" pitchFamily="18" charset="0"/>
                <a:ea typeface="Cambria" panose="02040503050406030204" pitchFamily="18" charset="0"/>
              </a:rPr>
              <a:t>Has only a </a:t>
            </a:r>
            <a:r>
              <a:rPr lang="en-US" altLang="en-US" b="1" dirty="0">
                <a:latin typeface="Cambria" panose="02040503050406030204" pitchFamily="18" charset="0"/>
                <a:ea typeface="Cambria" panose="02040503050406030204" pitchFamily="18" charset="0"/>
              </a:rPr>
              <a:t>finite</a:t>
            </a:r>
            <a:r>
              <a:rPr lang="en-US" altLang="en-US" dirty="0">
                <a:latin typeface="Cambria" panose="02040503050406030204" pitchFamily="18" charset="0"/>
                <a:ea typeface="Cambria" panose="02040503050406030204" pitchFamily="18" charset="0"/>
              </a:rPr>
              <a:t> or </a:t>
            </a:r>
            <a:r>
              <a:rPr lang="en-US" altLang="en-US" b="1" dirty="0">
                <a:latin typeface="Cambria" panose="02040503050406030204" pitchFamily="18" charset="0"/>
                <a:ea typeface="Cambria" panose="02040503050406030204" pitchFamily="18" charset="0"/>
              </a:rPr>
              <a:t>countably infinite </a:t>
            </a:r>
            <a:r>
              <a:rPr lang="en-US" altLang="en-US" dirty="0">
                <a:latin typeface="Cambria" panose="02040503050406030204" pitchFamily="18" charset="0"/>
                <a:ea typeface="Cambria" panose="02040503050406030204" pitchFamily="18" charset="0"/>
              </a:rPr>
              <a:t>set of values (counted)</a:t>
            </a:r>
          </a:p>
          <a:p>
            <a:pPr lvl="2"/>
            <a:r>
              <a:rPr lang="en-US" altLang="en-US" sz="1800" dirty="0">
                <a:latin typeface="Cambria" panose="02040503050406030204" pitchFamily="18" charset="0"/>
                <a:ea typeface="Cambria" panose="02040503050406030204" pitchFamily="18" charset="0"/>
              </a:rPr>
              <a:t>E.g., zip codes, profession, or the set of words in a collection of documents </a:t>
            </a:r>
          </a:p>
          <a:p>
            <a:pPr lvl="1"/>
            <a:r>
              <a:rPr lang="en-US" altLang="en-US" dirty="0">
                <a:latin typeface="Cambria" panose="02040503050406030204" pitchFamily="18" charset="0"/>
                <a:ea typeface="Cambria" panose="02040503050406030204" pitchFamily="18" charset="0"/>
              </a:rPr>
              <a:t>Sometimes, represented as integer variables</a:t>
            </a:r>
          </a:p>
          <a:p>
            <a:pPr lvl="1"/>
            <a:r>
              <a:rPr lang="en-US" altLang="en-US" dirty="0">
                <a:latin typeface="Cambria" panose="02040503050406030204" pitchFamily="18" charset="0"/>
                <a:ea typeface="Cambria" panose="02040503050406030204" pitchFamily="18" charset="0"/>
              </a:rPr>
              <a:t>Note: Binary attributes are a special case of discrete attributes </a:t>
            </a:r>
          </a:p>
        </p:txBody>
      </p:sp>
      <p:sp>
        <p:nvSpPr>
          <p:cNvPr id="12290" name="Slide Number Placeholder 5">
            <a:extLst>
              <a:ext uri="{FF2B5EF4-FFF2-40B4-BE49-F238E27FC236}">
                <a16:creationId xmlns:a16="http://schemas.microsoft.com/office/drawing/2014/main" id="{490CAB0D-4C38-47B0-AD55-0D8E22192EFE}"/>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44E5D259-60EB-49FE-836F-19444A39E7CF}" type="slidenum">
              <a:rPr lang="en-US" altLang="en-US"/>
              <a:pPr/>
              <a:t>26</a:t>
            </a:fld>
            <a:endParaRPr lang="en-US" altLang="en-US"/>
          </a:p>
        </p:txBody>
      </p:sp>
    </p:spTree>
    <p:extLst>
      <p:ext uri="{BB962C8B-B14F-4D97-AF65-F5344CB8AC3E}">
        <p14:creationId xmlns:p14="http://schemas.microsoft.com/office/powerpoint/2010/main" val="337251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2A333CE-AE04-4261-8F6C-C4422FEC129B}"/>
              </a:ext>
            </a:extLst>
          </p:cNvPr>
          <p:cNvSpPr>
            <a:spLocks noGrp="1" noChangeArrowheads="1"/>
          </p:cNvSpPr>
          <p:nvPr>
            <p:ph type="title"/>
          </p:nvPr>
        </p:nvSpPr>
        <p:spPr/>
        <p:txBody>
          <a:bodyPr/>
          <a:lstStyle/>
          <a:p>
            <a:r>
              <a:rPr lang="en-US" altLang="en-US"/>
              <a:t>Discrete vs. Continuous Attributes </a:t>
            </a:r>
          </a:p>
        </p:txBody>
      </p:sp>
      <p:sp>
        <p:nvSpPr>
          <p:cNvPr id="12292" name="Rectangle 3">
            <a:extLst>
              <a:ext uri="{FF2B5EF4-FFF2-40B4-BE49-F238E27FC236}">
                <a16:creationId xmlns:a16="http://schemas.microsoft.com/office/drawing/2014/main" id="{E9426944-BD07-450B-8F7E-B37F7CFDD729}"/>
              </a:ext>
            </a:extLst>
          </p:cNvPr>
          <p:cNvSpPr>
            <a:spLocks noGrp="1" noChangeArrowheads="1"/>
          </p:cNvSpPr>
          <p:nvPr>
            <p:ph type="body" idx="1"/>
          </p:nvPr>
        </p:nvSpPr>
        <p:spPr>
          <a:xfrm>
            <a:off x="457200" y="1067917"/>
            <a:ext cx="8246070" cy="3512210"/>
          </a:xfrm>
        </p:spPr>
        <p:txBody>
          <a:bodyPr/>
          <a:lstStyle/>
          <a:p>
            <a:r>
              <a:rPr lang="en-US" altLang="en-US" b="1" dirty="0"/>
              <a:t>Continuous Attribute</a:t>
            </a:r>
          </a:p>
          <a:p>
            <a:pPr lvl="1"/>
            <a:r>
              <a:rPr lang="en-US" altLang="en-US" dirty="0">
                <a:latin typeface="Cambria" panose="02040503050406030204" pitchFamily="18" charset="0"/>
                <a:ea typeface="Cambria" panose="02040503050406030204" pitchFamily="18" charset="0"/>
              </a:rPr>
              <a:t>Has real numbers as attribute values (measured)</a:t>
            </a:r>
          </a:p>
          <a:p>
            <a:pPr lvl="2"/>
            <a:r>
              <a:rPr lang="en-US" altLang="en-US" sz="1800" dirty="0">
                <a:latin typeface="Cambria" panose="02040503050406030204" pitchFamily="18" charset="0"/>
                <a:ea typeface="Cambria" panose="02040503050406030204" pitchFamily="18" charset="0"/>
              </a:rPr>
              <a:t>E.g., temperature, height, or weight</a:t>
            </a:r>
          </a:p>
          <a:p>
            <a:pPr lvl="1"/>
            <a:r>
              <a:rPr lang="en-US" altLang="en-US" dirty="0">
                <a:latin typeface="Cambria" panose="02040503050406030204" pitchFamily="18" charset="0"/>
                <a:ea typeface="Cambria" panose="02040503050406030204" pitchFamily="18" charset="0"/>
              </a:rPr>
              <a:t>Practically, real values can only be measured and represented using a finite number of digits</a:t>
            </a:r>
          </a:p>
          <a:p>
            <a:pPr lvl="1"/>
            <a:r>
              <a:rPr lang="en-US" altLang="en-US" dirty="0">
                <a:latin typeface="Cambria" panose="02040503050406030204" pitchFamily="18" charset="0"/>
                <a:ea typeface="Cambria" panose="02040503050406030204" pitchFamily="18" charset="0"/>
              </a:rPr>
              <a:t>Continuous attributes are typically represented as floating-point variables</a:t>
            </a:r>
          </a:p>
        </p:txBody>
      </p:sp>
      <p:sp>
        <p:nvSpPr>
          <p:cNvPr id="12290" name="Slide Number Placeholder 5">
            <a:extLst>
              <a:ext uri="{FF2B5EF4-FFF2-40B4-BE49-F238E27FC236}">
                <a16:creationId xmlns:a16="http://schemas.microsoft.com/office/drawing/2014/main" id="{490CAB0D-4C38-47B0-AD55-0D8E22192EFE}"/>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44E5D259-60EB-49FE-836F-19444A39E7CF}" type="slidenum">
              <a:rPr lang="en-US" altLang="en-US"/>
              <a:pPr/>
              <a:t>27</a:t>
            </a:fld>
            <a:endParaRPr lang="en-US" altLang="en-US"/>
          </a:p>
        </p:txBody>
      </p:sp>
    </p:spTree>
    <p:extLst>
      <p:ext uri="{BB962C8B-B14F-4D97-AF65-F5344CB8AC3E}">
        <p14:creationId xmlns:p14="http://schemas.microsoft.com/office/powerpoint/2010/main" val="103686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7FAA-7FFF-2531-ECAD-4FF37FAF0382}"/>
              </a:ext>
            </a:extLst>
          </p:cNvPr>
          <p:cNvSpPr>
            <a:spLocks noGrp="1"/>
          </p:cNvSpPr>
          <p:nvPr>
            <p:ph type="title"/>
          </p:nvPr>
        </p:nvSpPr>
        <p:spPr/>
        <p:txBody>
          <a:bodyPr/>
          <a:lstStyle/>
          <a:p>
            <a:r>
              <a:rPr lang="en-US" dirty="0"/>
              <a:t>Question? (m)</a:t>
            </a:r>
          </a:p>
        </p:txBody>
      </p:sp>
      <p:sp>
        <p:nvSpPr>
          <p:cNvPr id="3" name="Text Placeholder 2">
            <a:extLst>
              <a:ext uri="{FF2B5EF4-FFF2-40B4-BE49-F238E27FC236}">
                <a16:creationId xmlns:a16="http://schemas.microsoft.com/office/drawing/2014/main" id="{58DC8EFA-D202-2C02-D90F-438D6FECDC7E}"/>
              </a:ext>
            </a:extLst>
          </p:cNvPr>
          <p:cNvSpPr>
            <a:spLocks noGrp="1"/>
          </p:cNvSpPr>
          <p:nvPr>
            <p:ph type="body" idx="1"/>
          </p:nvPr>
        </p:nvSpPr>
        <p:spPr/>
        <p:txBody>
          <a:bodyPr/>
          <a:lstStyle/>
          <a:p>
            <a:r>
              <a:rPr lang="en-US" dirty="0"/>
              <a:t>Identify the data type:</a:t>
            </a:r>
          </a:p>
          <a:p>
            <a:endParaRPr lang="en-US" dirty="0"/>
          </a:p>
          <a:p>
            <a:r>
              <a:rPr lang="en-US" dirty="0"/>
              <a:t>Preferred chocolate Name: {Dark, Milk, White}:</a:t>
            </a:r>
          </a:p>
        </p:txBody>
      </p:sp>
      <p:pic>
        <p:nvPicPr>
          <p:cNvPr id="4" name="Picture 3">
            <a:extLst>
              <a:ext uri="{FF2B5EF4-FFF2-40B4-BE49-F238E27FC236}">
                <a16:creationId xmlns:a16="http://schemas.microsoft.com/office/drawing/2014/main" id="{3B5FAEE8-DA50-6882-6BAA-805E60AAD4B8}"/>
              </a:ext>
            </a:extLst>
          </p:cNvPr>
          <p:cNvPicPr>
            <a:picLocks noChangeAspect="1"/>
          </p:cNvPicPr>
          <p:nvPr/>
        </p:nvPicPr>
        <p:blipFill>
          <a:blip r:embed="rId2"/>
          <a:stretch>
            <a:fillRect/>
          </a:stretch>
        </p:blipFill>
        <p:spPr>
          <a:xfrm>
            <a:off x="5119077" y="2584319"/>
            <a:ext cx="3068096" cy="2125296"/>
          </a:xfrm>
          <a:prstGeom prst="rect">
            <a:avLst/>
          </a:prstGeom>
        </p:spPr>
      </p:pic>
    </p:spTree>
    <p:extLst>
      <p:ext uri="{BB962C8B-B14F-4D97-AF65-F5344CB8AC3E}">
        <p14:creationId xmlns:p14="http://schemas.microsoft.com/office/powerpoint/2010/main" val="387185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7FAA-7FFF-2531-ECAD-4FF37FAF0382}"/>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58DC8EFA-D202-2C02-D90F-438D6FECDC7E}"/>
              </a:ext>
            </a:extLst>
          </p:cNvPr>
          <p:cNvSpPr>
            <a:spLocks noGrp="1"/>
          </p:cNvSpPr>
          <p:nvPr>
            <p:ph type="body" idx="1"/>
          </p:nvPr>
        </p:nvSpPr>
        <p:spPr/>
        <p:txBody>
          <a:bodyPr/>
          <a:lstStyle/>
          <a:p>
            <a:r>
              <a:rPr lang="en-US" dirty="0"/>
              <a:t>Identify the data type:</a:t>
            </a:r>
          </a:p>
          <a:p>
            <a:endParaRPr lang="en-US" dirty="0"/>
          </a:p>
          <a:p>
            <a:r>
              <a:rPr lang="en-US" dirty="0"/>
              <a:t>Preferred chocolate Name: {Dark, Milk, White}: </a:t>
            </a:r>
            <a:r>
              <a:rPr lang="en-US" dirty="0">
                <a:solidFill>
                  <a:srgbClr val="FF0000"/>
                </a:solidFill>
              </a:rPr>
              <a:t>Nominal</a:t>
            </a:r>
          </a:p>
        </p:txBody>
      </p:sp>
      <p:pic>
        <p:nvPicPr>
          <p:cNvPr id="4" name="Picture 3">
            <a:extLst>
              <a:ext uri="{FF2B5EF4-FFF2-40B4-BE49-F238E27FC236}">
                <a16:creationId xmlns:a16="http://schemas.microsoft.com/office/drawing/2014/main" id="{41AF0859-9D83-A38F-F0E0-2CF19D19BE7B}"/>
              </a:ext>
            </a:extLst>
          </p:cNvPr>
          <p:cNvPicPr>
            <a:picLocks noChangeAspect="1"/>
          </p:cNvPicPr>
          <p:nvPr/>
        </p:nvPicPr>
        <p:blipFill>
          <a:blip r:embed="rId2"/>
          <a:stretch>
            <a:fillRect/>
          </a:stretch>
        </p:blipFill>
        <p:spPr>
          <a:xfrm>
            <a:off x="4986216" y="2584319"/>
            <a:ext cx="3068096" cy="2125296"/>
          </a:xfrm>
          <a:prstGeom prst="rect">
            <a:avLst/>
          </a:prstGeom>
        </p:spPr>
      </p:pic>
    </p:spTree>
    <p:extLst>
      <p:ext uri="{BB962C8B-B14F-4D97-AF65-F5344CB8AC3E}">
        <p14:creationId xmlns:p14="http://schemas.microsoft.com/office/powerpoint/2010/main" val="31809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40"/>
              <a:buFont typeface="Calibri"/>
              <a:buNone/>
            </a:pPr>
            <a:r>
              <a:rPr lang="en-US" sz="3240" dirty="0"/>
              <a:t>Outline</a:t>
            </a:r>
            <a:endParaRPr sz="3240" dirty="0"/>
          </a:p>
        </p:txBody>
      </p:sp>
      <p:sp>
        <p:nvSpPr>
          <p:cNvPr id="103" name="Google Shape;103;p15"/>
          <p:cNvSpPr txBox="1">
            <a:spLocks noGrp="1"/>
          </p:cNvSpPr>
          <p:nvPr>
            <p:ph type="body" idx="1"/>
          </p:nvPr>
        </p:nvSpPr>
        <p:spPr>
          <a:xfrm>
            <a:off x="350044" y="1197405"/>
            <a:ext cx="8344992" cy="35122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800"/>
              <a:buChar char="•"/>
            </a:pPr>
            <a:r>
              <a:rPr lang="en-US" dirty="0"/>
              <a:t>Introduction To Data objects</a:t>
            </a:r>
          </a:p>
          <a:p>
            <a:pPr marL="342900" lvl="0" indent="-342900" algn="l" rtl="0">
              <a:spcBef>
                <a:spcPts val="0"/>
              </a:spcBef>
              <a:spcAft>
                <a:spcPts val="0"/>
              </a:spcAft>
              <a:buClr>
                <a:srgbClr val="002060"/>
              </a:buClr>
              <a:buSzPts val="2800"/>
              <a:buChar char="•"/>
            </a:pPr>
            <a:endParaRPr dirty="0"/>
          </a:p>
          <a:p>
            <a:pPr marL="342900" lvl="0" indent="-342900" algn="l" rtl="0">
              <a:spcBef>
                <a:spcPts val="560"/>
              </a:spcBef>
              <a:spcAft>
                <a:spcPts val="0"/>
              </a:spcAft>
              <a:buClr>
                <a:srgbClr val="002060"/>
              </a:buClr>
              <a:buSzPts val="2800"/>
              <a:buChar char="•"/>
            </a:pPr>
            <a:r>
              <a:rPr lang="en-US" dirty="0"/>
              <a:t>Structured and Unstructured data</a:t>
            </a:r>
          </a:p>
          <a:p>
            <a:pPr marL="342900" lvl="0" indent="-342900" algn="l" rtl="0">
              <a:spcBef>
                <a:spcPts val="560"/>
              </a:spcBef>
              <a:spcAft>
                <a:spcPts val="0"/>
              </a:spcAft>
              <a:buClr>
                <a:srgbClr val="002060"/>
              </a:buClr>
              <a:buSzPts val="2800"/>
              <a:buChar char="•"/>
            </a:pPr>
            <a:endParaRPr lang="en-US" dirty="0"/>
          </a:p>
          <a:p>
            <a:pPr marL="342900" lvl="0" indent="-342900" algn="l" rtl="0">
              <a:spcBef>
                <a:spcPts val="560"/>
              </a:spcBef>
              <a:spcAft>
                <a:spcPts val="0"/>
              </a:spcAft>
              <a:buClr>
                <a:srgbClr val="002060"/>
              </a:buClr>
              <a:buSzPts val="2800"/>
              <a:buChar char="•"/>
            </a:pPr>
            <a:r>
              <a:rPr lang="en-US" dirty="0"/>
              <a:t>Data Types</a:t>
            </a:r>
          </a:p>
          <a:p>
            <a:pPr marL="342900" lvl="0" indent="-342900" algn="l" rtl="0">
              <a:spcBef>
                <a:spcPts val="560"/>
              </a:spcBef>
              <a:spcAft>
                <a:spcPts val="0"/>
              </a:spcAft>
              <a:buClr>
                <a:srgbClr val="002060"/>
              </a:buClr>
              <a:buSzPts val="2800"/>
              <a:buChar char="•"/>
            </a:pPr>
            <a:endParaRPr lang="en-US" dirty="0"/>
          </a:p>
          <a:p>
            <a:pPr marL="342900" lvl="0" indent="-342900" algn="l" rtl="0">
              <a:spcBef>
                <a:spcPts val="560"/>
              </a:spcBef>
              <a:spcAft>
                <a:spcPts val="0"/>
              </a:spcAft>
              <a:buClr>
                <a:srgbClr val="002060"/>
              </a:buClr>
              <a:buSzPts val="2800"/>
              <a:buChar char="•"/>
            </a:pPr>
            <a:r>
              <a:rPr lang="en-US" dirty="0"/>
              <a:t>Data Types Based on Number of Attributes</a:t>
            </a:r>
            <a:endParaRPr dirty="0"/>
          </a:p>
          <a:p>
            <a:pPr marL="342900" lvl="0" indent="-342900" algn="l" rtl="0">
              <a:spcBef>
                <a:spcPts val="560"/>
              </a:spcBef>
              <a:spcAft>
                <a:spcPts val="0"/>
              </a:spcAft>
              <a:buClr>
                <a:srgbClr val="002060"/>
              </a:buClr>
              <a:buSzPts val="2800"/>
              <a:buChar char="•"/>
            </a:pPr>
            <a:endParaRPr lang="en-GB" dirty="0"/>
          </a:p>
          <a:p>
            <a:pPr marL="342900" lvl="0" indent="-342900" algn="l" rtl="0">
              <a:spcBef>
                <a:spcPts val="560"/>
              </a:spcBef>
              <a:spcAft>
                <a:spcPts val="0"/>
              </a:spcAft>
              <a:buClr>
                <a:srgbClr val="002060"/>
              </a:buClr>
              <a:buSzPts val="2800"/>
              <a:buChar char="•"/>
            </a:pPr>
            <a:r>
              <a:rPr lang="en-GB" dirty="0"/>
              <a:t>Tools for Data analytics and Visualization</a:t>
            </a:r>
            <a:endParaRPr dirty="0"/>
          </a:p>
          <a:p>
            <a:pPr marL="342900" lvl="0" indent="-165100" algn="l" rtl="0">
              <a:spcBef>
                <a:spcPts val="560"/>
              </a:spcBef>
              <a:spcAft>
                <a:spcPts val="0"/>
              </a:spcAft>
              <a:buClr>
                <a:srgbClr val="002060"/>
              </a:buClr>
              <a:buSzPts val="2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CBF06D-58A6-4B2B-87E9-59E59D8A8238}"/>
              </a:ext>
            </a:extLst>
          </p:cNvPr>
          <p:cNvSpPr>
            <a:spLocks noGrp="1" noChangeArrowheads="1"/>
          </p:cNvSpPr>
          <p:nvPr>
            <p:ph type="title"/>
          </p:nvPr>
        </p:nvSpPr>
        <p:spPr/>
        <p:txBody>
          <a:bodyPr/>
          <a:lstStyle/>
          <a:p>
            <a:r>
              <a:rPr lang="en-US" dirty="0"/>
              <a:t>Question?</a:t>
            </a:r>
            <a:endParaRPr lang="en-US" altLang="en-US" dirty="0"/>
          </a:p>
        </p:txBody>
      </p:sp>
      <p:sp>
        <p:nvSpPr>
          <p:cNvPr id="10244" name="Rectangle 3">
            <a:extLst>
              <a:ext uri="{FF2B5EF4-FFF2-40B4-BE49-F238E27FC236}">
                <a16:creationId xmlns:a16="http://schemas.microsoft.com/office/drawing/2014/main" id="{906E0B9A-76A3-44DB-8731-7E95067A977E}"/>
              </a:ext>
            </a:extLst>
          </p:cNvPr>
          <p:cNvSpPr>
            <a:spLocks noGrp="1" noChangeArrowheads="1"/>
          </p:cNvSpPr>
          <p:nvPr>
            <p:ph type="body" idx="1"/>
          </p:nvPr>
        </p:nvSpPr>
        <p:spPr>
          <a:xfrm>
            <a:off x="278606" y="1059846"/>
            <a:ext cx="8330705" cy="3512210"/>
          </a:xfrm>
        </p:spPr>
        <p:txBody>
          <a:bodyPr/>
          <a:lstStyle/>
          <a:p>
            <a:pPr lvl="1"/>
            <a:r>
              <a:rPr lang="en-US" altLang="en-US" dirty="0"/>
              <a:t>Size = {small, medium, large}</a:t>
            </a:r>
          </a:p>
          <a:p>
            <a:pPr lvl="1"/>
            <a:r>
              <a:rPr lang="en-US" altLang="en-US" dirty="0"/>
              <a:t>Grades </a:t>
            </a:r>
          </a:p>
          <a:p>
            <a:pPr lvl="1"/>
            <a:r>
              <a:rPr lang="en-US" altLang="en-US" dirty="0" err="1"/>
              <a:t>Payscale</a:t>
            </a:r>
            <a:r>
              <a:rPr lang="en-US" altLang="en-US" dirty="0"/>
              <a:t> </a:t>
            </a:r>
          </a:p>
        </p:txBody>
      </p:sp>
      <p:sp>
        <p:nvSpPr>
          <p:cNvPr id="10242" name="Slide Number Placeholder 5">
            <a:extLst>
              <a:ext uri="{FF2B5EF4-FFF2-40B4-BE49-F238E27FC236}">
                <a16:creationId xmlns:a16="http://schemas.microsoft.com/office/drawing/2014/main" id="{DDB27F19-AAC5-406B-9656-D408ABA69AB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CCD66352-307B-4A3A-97F0-11CDF9EC5FFF}" type="slidenum">
              <a:rPr lang="en-US" altLang="en-US"/>
              <a:pPr/>
              <a:t>30</a:t>
            </a:fld>
            <a:endParaRPr lang="en-US" altLang="en-US"/>
          </a:p>
        </p:txBody>
      </p:sp>
      <p:pic>
        <p:nvPicPr>
          <p:cNvPr id="3" name="Picture 2">
            <a:extLst>
              <a:ext uri="{FF2B5EF4-FFF2-40B4-BE49-F238E27FC236}">
                <a16:creationId xmlns:a16="http://schemas.microsoft.com/office/drawing/2014/main" id="{5EBDF5B9-C6B6-4DCC-B630-6D283E9CFB94}"/>
              </a:ext>
            </a:extLst>
          </p:cNvPr>
          <p:cNvPicPr>
            <a:picLocks noChangeAspect="1"/>
          </p:cNvPicPr>
          <p:nvPr/>
        </p:nvPicPr>
        <p:blipFill>
          <a:blip r:embed="rId3"/>
          <a:stretch>
            <a:fillRect/>
          </a:stretch>
        </p:blipFill>
        <p:spPr>
          <a:xfrm>
            <a:off x="2862838" y="2044426"/>
            <a:ext cx="2990850" cy="1543050"/>
          </a:xfrm>
          <a:prstGeom prst="rect">
            <a:avLst/>
          </a:prstGeom>
        </p:spPr>
      </p:pic>
      <p:sp>
        <p:nvSpPr>
          <p:cNvPr id="8" name="TextBox 7">
            <a:extLst>
              <a:ext uri="{FF2B5EF4-FFF2-40B4-BE49-F238E27FC236}">
                <a16:creationId xmlns:a16="http://schemas.microsoft.com/office/drawing/2014/main" id="{CAFE9EB1-39B2-4015-A112-4FCB4638A600}"/>
              </a:ext>
            </a:extLst>
          </p:cNvPr>
          <p:cNvSpPr txBox="1"/>
          <p:nvPr/>
        </p:nvSpPr>
        <p:spPr>
          <a:xfrm>
            <a:off x="0" y="4804946"/>
            <a:ext cx="8466435" cy="338554"/>
          </a:xfrm>
          <a:prstGeom prst="rect">
            <a:avLst/>
          </a:prstGeom>
          <a:solidFill>
            <a:schemeClr val="tx2"/>
          </a:solidFill>
        </p:spPr>
        <p:txBody>
          <a:bodyPr wrap="square">
            <a:spAutoFit/>
          </a:bodyPr>
          <a:lstStyle/>
          <a:p>
            <a:r>
              <a:rPr lang="en-GB" sz="800" dirty="0"/>
              <a:t>https://www.geeksforgeeks.org/understanding-data-attribute-types-qualitative-and-quantitative/#:~:text=Ordinal%20Attributes%20%3A%20The%20Ordinal%20Attributes,indicate%20how%20important%20it%20is.</a:t>
            </a:r>
          </a:p>
        </p:txBody>
      </p:sp>
    </p:spTree>
    <p:extLst>
      <p:ext uri="{BB962C8B-B14F-4D97-AF65-F5344CB8AC3E}">
        <p14:creationId xmlns:p14="http://schemas.microsoft.com/office/powerpoint/2010/main" val="14056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81CBF06D-58A6-4B2B-87E9-59E59D8A8238}"/>
              </a:ext>
            </a:extLst>
          </p:cNvPr>
          <p:cNvSpPr>
            <a:spLocks noGrp="1" noChangeArrowheads="1"/>
          </p:cNvSpPr>
          <p:nvPr>
            <p:ph type="title"/>
          </p:nvPr>
        </p:nvSpPr>
        <p:spPr/>
        <p:txBody>
          <a:bodyPr/>
          <a:lstStyle/>
          <a:p>
            <a:r>
              <a:rPr lang="en-US" dirty="0"/>
              <a:t>Question?</a:t>
            </a:r>
            <a:endParaRPr lang="en-US" altLang="en-US" dirty="0"/>
          </a:p>
        </p:txBody>
      </p:sp>
      <p:sp>
        <p:nvSpPr>
          <p:cNvPr id="10244" name="Rectangle 3">
            <a:extLst>
              <a:ext uri="{FF2B5EF4-FFF2-40B4-BE49-F238E27FC236}">
                <a16:creationId xmlns:a16="http://schemas.microsoft.com/office/drawing/2014/main" id="{906E0B9A-76A3-44DB-8731-7E95067A977E}"/>
              </a:ext>
            </a:extLst>
          </p:cNvPr>
          <p:cNvSpPr>
            <a:spLocks noGrp="1" noChangeArrowheads="1"/>
          </p:cNvSpPr>
          <p:nvPr>
            <p:ph type="body" idx="1"/>
          </p:nvPr>
        </p:nvSpPr>
        <p:spPr>
          <a:xfrm>
            <a:off x="278606" y="1059846"/>
            <a:ext cx="8330705" cy="3512210"/>
          </a:xfrm>
        </p:spPr>
        <p:txBody>
          <a:bodyPr/>
          <a:lstStyle/>
          <a:p>
            <a:pPr lvl="1"/>
            <a:r>
              <a:rPr lang="en-US" altLang="en-US" dirty="0">
                <a:solidFill>
                  <a:srgbClr val="FF0000"/>
                </a:solidFill>
              </a:rPr>
              <a:t>Ordinal</a:t>
            </a:r>
          </a:p>
          <a:p>
            <a:pPr lvl="1"/>
            <a:r>
              <a:rPr lang="en-US" altLang="en-US" dirty="0"/>
              <a:t>Size = {small, medium, large}</a:t>
            </a:r>
          </a:p>
          <a:p>
            <a:pPr lvl="1"/>
            <a:r>
              <a:rPr lang="en-US" altLang="en-US" dirty="0"/>
              <a:t>Grades </a:t>
            </a:r>
          </a:p>
          <a:p>
            <a:pPr lvl="1"/>
            <a:r>
              <a:rPr lang="en-US" altLang="en-US" dirty="0" err="1"/>
              <a:t>Payscale</a:t>
            </a:r>
            <a:r>
              <a:rPr lang="en-US" altLang="en-US" dirty="0"/>
              <a:t> </a:t>
            </a:r>
          </a:p>
        </p:txBody>
      </p:sp>
      <p:sp>
        <p:nvSpPr>
          <p:cNvPr id="10242" name="Slide Number Placeholder 5">
            <a:extLst>
              <a:ext uri="{FF2B5EF4-FFF2-40B4-BE49-F238E27FC236}">
                <a16:creationId xmlns:a16="http://schemas.microsoft.com/office/drawing/2014/main" id="{DDB27F19-AAC5-406B-9656-D408ABA69AB9}"/>
              </a:ext>
            </a:extLst>
          </p:cNvPr>
          <p:cNvSpPr>
            <a:spLocks noGrp="1"/>
          </p:cNvSpPr>
          <p:nvPr>
            <p:ph type="sldNum" sz="quarter" idx="10"/>
          </p:nvPr>
        </p:nvSpPr>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fld id="{CCD66352-307B-4A3A-97F0-11CDF9EC5FFF}" type="slidenum">
              <a:rPr lang="en-US" altLang="en-US"/>
              <a:pPr/>
              <a:t>31</a:t>
            </a:fld>
            <a:endParaRPr lang="en-US" altLang="en-US"/>
          </a:p>
        </p:txBody>
      </p:sp>
      <p:pic>
        <p:nvPicPr>
          <p:cNvPr id="3" name="Picture 2">
            <a:extLst>
              <a:ext uri="{FF2B5EF4-FFF2-40B4-BE49-F238E27FC236}">
                <a16:creationId xmlns:a16="http://schemas.microsoft.com/office/drawing/2014/main" id="{5EBDF5B9-C6B6-4DCC-B630-6D283E9CFB94}"/>
              </a:ext>
            </a:extLst>
          </p:cNvPr>
          <p:cNvPicPr>
            <a:picLocks noChangeAspect="1"/>
          </p:cNvPicPr>
          <p:nvPr/>
        </p:nvPicPr>
        <p:blipFill>
          <a:blip r:embed="rId3"/>
          <a:stretch>
            <a:fillRect/>
          </a:stretch>
        </p:blipFill>
        <p:spPr>
          <a:xfrm>
            <a:off x="2862838" y="2044426"/>
            <a:ext cx="2990850" cy="1543050"/>
          </a:xfrm>
          <a:prstGeom prst="rect">
            <a:avLst/>
          </a:prstGeom>
        </p:spPr>
      </p:pic>
      <p:sp>
        <p:nvSpPr>
          <p:cNvPr id="8" name="TextBox 7">
            <a:extLst>
              <a:ext uri="{FF2B5EF4-FFF2-40B4-BE49-F238E27FC236}">
                <a16:creationId xmlns:a16="http://schemas.microsoft.com/office/drawing/2014/main" id="{CAFE9EB1-39B2-4015-A112-4FCB4638A600}"/>
              </a:ext>
            </a:extLst>
          </p:cNvPr>
          <p:cNvSpPr txBox="1"/>
          <p:nvPr/>
        </p:nvSpPr>
        <p:spPr>
          <a:xfrm>
            <a:off x="0" y="4804946"/>
            <a:ext cx="8466435" cy="338554"/>
          </a:xfrm>
          <a:prstGeom prst="rect">
            <a:avLst/>
          </a:prstGeom>
          <a:solidFill>
            <a:schemeClr val="tx2"/>
          </a:solidFill>
        </p:spPr>
        <p:txBody>
          <a:bodyPr wrap="square">
            <a:spAutoFit/>
          </a:bodyPr>
          <a:lstStyle/>
          <a:p>
            <a:r>
              <a:rPr lang="en-GB" sz="800" dirty="0"/>
              <a:t>https://www.geeksforgeeks.org/understanding-data-attribute-types-qualitative-and-quantitative/#:~:text=Ordinal%20Attributes%20%3A%20The%20Ordinal%20Attributes,indicate%20how%20important%20it%20is.</a:t>
            </a:r>
          </a:p>
        </p:txBody>
      </p:sp>
    </p:spTree>
    <p:extLst>
      <p:ext uri="{BB962C8B-B14F-4D97-AF65-F5344CB8AC3E}">
        <p14:creationId xmlns:p14="http://schemas.microsoft.com/office/powerpoint/2010/main" val="1782721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F55B-3242-9B50-1785-0519C23277A8}"/>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7902487E-61B5-5E39-921D-E9F7635B2625}"/>
              </a:ext>
            </a:extLst>
          </p:cNvPr>
          <p:cNvSpPr>
            <a:spLocks noGrp="1"/>
          </p:cNvSpPr>
          <p:nvPr>
            <p:ph type="body" idx="1"/>
          </p:nvPr>
        </p:nvSpPr>
        <p:spPr/>
        <p:txBody>
          <a:bodyPr/>
          <a:lstStyle/>
          <a:p>
            <a:r>
              <a:rPr lang="en-US" dirty="0"/>
              <a:t>Can you think of other types of data?</a:t>
            </a:r>
          </a:p>
        </p:txBody>
      </p:sp>
    </p:spTree>
    <p:extLst>
      <p:ext uri="{BB962C8B-B14F-4D97-AF65-F5344CB8AC3E}">
        <p14:creationId xmlns:p14="http://schemas.microsoft.com/office/powerpoint/2010/main" val="146037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B022-16B2-422F-8455-E30F1BE2252E}"/>
              </a:ext>
            </a:extLst>
          </p:cNvPr>
          <p:cNvSpPr>
            <a:spLocks noGrp="1"/>
          </p:cNvSpPr>
          <p:nvPr>
            <p:ph type="title"/>
          </p:nvPr>
        </p:nvSpPr>
        <p:spPr/>
        <p:txBody>
          <a:bodyPr/>
          <a:lstStyle/>
          <a:p>
            <a:r>
              <a:rPr lang="en-GB" dirty="0"/>
              <a:t>Many other Types of Data</a:t>
            </a:r>
          </a:p>
        </p:txBody>
      </p:sp>
      <p:sp>
        <p:nvSpPr>
          <p:cNvPr id="3" name="Text Placeholder 2">
            <a:extLst>
              <a:ext uri="{FF2B5EF4-FFF2-40B4-BE49-F238E27FC236}">
                <a16:creationId xmlns:a16="http://schemas.microsoft.com/office/drawing/2014/main" id="{43036AEC-EE81-49C4-8C5E-885788020352}"/>
              </a:ext>
            </a:extLst>
          </p:cNvPr>
          <p:cNvSpPr>
            <a:spLocks noGrp="1"/>
          </p:cNvSpPr>
          <p:nvPr>
            <p:ph type="body" idx="1"/>
          </p:nvPr>
        </p:nvSpPr>
        <p:spPr/>
        <p:txBody>
          <a:bodyPr/>
          <a:lstStyle/>
          <a:p>
            <a:r>
              <a:rPr lang="en-GB" dirty="0"/>
              <a:t>Many other types such as,</a:t>
            </a:r>
          </a:p>
          <a:p>
            <a:r>
              <a:rPr lang="en-US" altLang="en-US" dirty="0"/>
              <a:t>Graph and network</a:t>
            </a:r>
          </a:p>
          <a:p>
            <a:pPr lvl="1"/>
            <a:r>
              <a:rPr lang="en-US" altLang="en-US" dirty="0"/>
              <a:t>Social or information networks</a:t>
            </a:r>
          </a:p>
          <a:p>
            <a:pPr lvl="1"/>
            <a:r>
              <a:rPr lang="en-US" altLang="en-US" dirty="0"/>
              <a:t>Molecular Structures</a:t>
            </a:r>
          </a:p>
          <a:p>
            <a:r>
              <a:rPr lang="en-US" altLang="en-US" dirty="0"/>
              <a:t>Video data: sequence of images</a:t>
            </a:r>
          </a:p>
          <a:p>
            <a:r>
              <a:rPr lang="en-US" altLang="en-US" dirty="0"/>
              <a:t>Temporal data: time-series</a:t>
            </a:r>
          </a:p>
          <a:p>
            <a:r>
              <a:rPr lang="en-US" altLang="en-US" dirty="0"/>
              <a:t>Image data: </a:t>
            </a:r>
          </a:p>
          <a:p>
            <a:r>
              <a:rPr lang="en-US" altLang="en-US" dirty="0"/>
              <a:t>Date data type: </a:t>
            </a:r>
            <a:r>
              <a:rPr lang="en-GB" dirty="0"/>
              <a:t>12/11/2020</a:t>
            </a:r>
          </a:p>
          <a:p>
            <a:endParaRPr lang="en-US" altLang="en-US" dirty="0"/>
          </a:p>
          <a:p>
            <a:endParaRPr lang="en-GB" dirty="0"/>
          </a:p>
        </p:txBody>
      </p:sp>
      <p:pic>
        <p:nvPicPr>
          <p:cNvPr id="4" name="Picture 3">
            <a:extLst>
              <a:ext uri="{FF2B5EF4-FFF2-40B4-BE49-F238E27FC236}">
                <a16:creationId xmlns:a16="http://schemas.microsoft.com/office/drawing/2014/main" id="{6139D505-D450-4B25-A7D6-94D7BAEF06DD}"/>
              </a:ext>
            </a:extLst>
          </p:cNvPr>
          <p:cNvPicPr>
            <a:picLocks noChangeAspect="1"/>
          </p:cNvPicPr>
          <p:nvPr/>
        </p:nvPicPr>
        <p:blipFill>
          <a:blip r:embed="rId2"/>
          <a:stretch>
            <a:fillRect/>
          </a:stretch>
        </p:blipFill>
        <p:spPr>
          <a:xfrm>
            <a:off x="5996916" y="4158699"/>
            <a:ext cx="1325704" cy="882196"/>
          </a:xfrm>
          <a:prstGeom prst="rect">
            <a:avLst/>
          </a:prstGeom>
        </p:spPr>
      </p:pic>
      <p:pic>
        <p:nvPicPr>
          <p:cNvPr id="1026" name="Picture 2">
            <a:extLst>
              <a:ext uri="{FF2B5EF4-FFF2-40B4-BE49-F238E27FC236}">
                <a16:creationId xmlns:a16="http://schemas.microsoft.com/office/drawing/2014/main" id="{01373301-8F09-41EE-339A-7CA49CB22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571" y="1124294"/>
            <a:ext cx="2455707" cy="1580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D976E1-98C1-31BB-3D2F-566A68D3D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045" y="2840137"/>
            <a:ext cx="2419389" cy="117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374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B4E326-13F9-4C75-8FD9-482A2FC3F7B8}"/>
              </a:ext>
            </a:extLst>
          </p:cNvPr>
          <p:cNvSpPr>
            <a:spLocks noGrp="1"/>
          </p:cNvSpPr>
          <p:nvPr>
            <p:ph type="ctrTitle"/>
          </p:nvPr>
        </p:nvSpPr>
        <p:spPr/>
        <p:txBody>
          <a:bodyPr/>
          <a:lstStyle/>
          <a:p>
            <a:r>
              <a:rPr lang="en-US" dirty="0"/>
              <a:t>Data Types Based on Number of Attributes</a:t>
            </a:r>
            <a:endParaRPr lang="en-GB" dirty="0"/>
          </a:p>
        </p:txBody>
      </p:sp>
      <p:sp>
        <p:nvSpPr>
          <p:cNvPr id="5" name="Subtitle 4">
            <a:extLst>
              <a:ext uri="{FF2B5EF4-FFF2-40B4-BE49-F238E27FC236}">
                <a16:creationId xmlns:a16="http://schemas.microsoft.com/office/drawing/2014/main" id="{9C4F691F-EC63-417E-891E-0B7AB5764C2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24247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830C-D521-42F1-91C4-22A65631B986}"/>
              </a:ext>
            </a:extLst>
          </p:cNvPr>
          <p:cNvSpPr>
            <a:spLocks noGrp="1"/>
          </p:cNvSpPr>
          <p:nvPr>
            <p:ph type="title"/>
          </p:nvPr>
        </p:nvSpPr>
        <p:spPr>
          <a:xfrm>
            <a:off x="448965" y="281175"/>
            <a:ext cx="8246070" cy="599607"/>
          </a:xfrm>
        </p:spPr>
        <p:txBody>
          <a:bodyPr/>
          <a:lstStyle/>
          <a:p>
            <a:r>
              <a:rPr lang="en-GB" dirty="0"/>
              <a:t>Type of Data</a:t>
            </a:r>
          </a:p>
        </p:txBody>
      </p:sp>
      <p:sp>
        <p:nvSpPr>
          <p:cNvPr id="3" name="Text Placeholder 2">
            <a:extLst>
              <a:ext uri="{FF2B5EF4-FFF2-40B4-BE49-F238E27FC236}">
                <a16:creationId xmlns:a16="http://schemas.microsoft.com/office/drawing/2014/main" id="{C6E43BA3-3FEA-4463-AC66-058824053782}"/>
              </a:ext>
            </a:extLst>
          </p:cNvPr>
          <p:cNvSpPr>
            <a:spLocks noGrp="1"/>
          </p:cNvSpPr>
          <p:nvPr>
            <p:ph type="body" idx="1"/>
          </p:nvPr>
        </p:nvSpPr>
        <p:spPr>
          <a:xfrm>
            <a:off x="142875" y="1089819"/>
            <a:ext cx="8936831" cy="3513138"/>
          </a:xfrm>
        </p:spPr>
        <p:txBody>
          <a:bodyPr/>
          <a:lstStyle/>
          <a:p>
            <a:r>
              <a:rPr lang="en-GB" dirty="0"/>
              <a:t>Type of data univariate, bivariate, multivariate, graph</a:t>
            </a:r>
          </a:p>
          <a:p>
            <a:r>
              <a:rPr lang="en-GB" b="1" dirty="0"/>
              <a:t>Univariate Data</a:t>
            </a:r>
          </a:p>
          <a:p>
            <a:pPr lvl="1"/>
            <a:r>
              <a:rPr lang="en-GB" sz="1600" dirty="0"/>
              <a:t>It is the simplest form of data analysis where the data being </a:t>
            </a:r>
            <a:r>
              <a:rPr lang="en-GB" sz="1600" dirty="0" err="1"/>
              <a:t>analyzed</a:t>
            </a:r>
            <a:r>
              <a:rPr lang="en-GB" sz="1600" dirty="0"/>
              <a:t> contains only </a:t>
            </a:r>
            <a:r>
              <a:rPr lang="en-GB" sz="1600" b="1" dirty="0"/>
              <a:t>one variable, </a:t>
            </a:r>
            <a:r>
              <a:rPr lang="en-GB" sz="1600" dirty="0"/>
              <a:t>e.g. age, height</a:t>
            </a:r>
          </a:p>
          <a:p>
            <a:pPr lvl="1"/>
            <a:r>
              <a:rPr lang="en-GB" sz="1600" dirty="0"/>
              <a:t>The main purpose of univariate analysis is to describe the </a:t>
            </a:r>
            <a:r>
              <a:rPr lang="en-GB" sz="1600" b="1" dirty="0"/>
              <a:t>data and find patterns </a:t>
            </a:r>
            <a:r>
              <a:rPr lang="en-GB" sz="1600" dirty="0"/>
              <a:t>that exist within it.</a:t>
            </a:r>
          </a:p>
          <a:p>
            <a:pPr lvl="1"/>
            <a:r>
              <a:rPr lang="en-GB" sz="1600" dirty="0"/>
              <a:t>Some ways you can describe patterns found in univariate data include looking at </a:t>
            </a:r>
            <a:r>
              <a:rPr lang="en-GB" sz="1600" b="1" dirty="0"/>
              <a:t>mean, mode, median, range, variance, maximum, minimum, quartiles, and standard deviation</a:t>
            </a:r>
            <a:r>
              <a:rPr lang="en-GB" sz="1600" dirty="0"/>
              <a:t>. </a:t>
            </a:r>
          </a:p>
          <a:p>
            <a:pPr lvl="1"/>
            <a:r>
              <a:rPr lang="en-GB" sz="1600" dirty="0"/>
              <a:t>Additionally, some ways you may display univariate data include frequency distribution tables, bar charts, histograms, frequency polygons, and pie charts.</a:t>
            </a:r>
          </a:p>
          <a:p>
            <a:endParaRPr lang="en-GB" dirty="0"/>
          </a:p>
        </p:txBody>
      </p:sp>
    </p:spTree>
    <p:extLst>
      <p:ext uri="{BB962C8B-B14F-4D97-AF65-F5344CB8AC3E}">
        <p14:creationId xmlns:p14="http://schemas.microsoft.com/office/powerpoint/2010/main" val="3561936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6799FF-B1E3-463F-86FF-4A52E6B92880}"/>
              </a:ext>
            </a:extLst>
          </p:cNvPr>
          <p:cNvSpPr>
            <a:spLocks noGrp="1"/>
          </p:cNvSpPr>
          <p:nvPr>
            <p:ph type="title"/>
          </p:nvPr>
        </p:nvSpPr>
        <p:spPr/>
        <p:txBody>
          <a:bodyPr/>
          <a:lstStyle/>
          <a:p>
            <a:r>
              <a:rPr lang="en-GB" dirty="0"/>
              <a:t>Type of Data</a:t>
            </a:r>
          </a:p>
        </p:txBody>
      </p:sp>
      <p:sp>
        <p:nvSpPr>
          <p:cNvPr id="3" name="Text Placeholder 2">
            <a:extLst>
              <a:ext uri="{FF2B5EF4-FFF2-40B4-BE49-F238E27FC236}">
                <a16:creationId xmlns:a16="http://schemas.microsoft.com/office/drawing/2014/main" id="{CEBDE453-FC0F-46F1-8BB7-7BE0E19C51FA}"/>
              </a:ext>
            </a:extLst>
          </p:cNvPr>
          <p:cNvSpPr>
            <a:spLocks noGrp="1"/>
          </p:cNvSpPr>
          <p:nvPr>
            <p:ph type="body" idx="1"/>
          </p:nvPr>
        </p:nvSpPr>
        <p:spPr>
          <a:xfrm>
            <a:off x="448966" y="1197405"/>
            <a:ext cx="8246070" cy="3512210"/>
          </a:xfrm>
        </p:spPr>
        <p:txBody>
          <a:bodyPr/>
          <a:lstStyle/>
          <a:p>
            <a:r>
              <a:rPr lang="en-GB" b="1" dirty="0">
                <a:latin typeface="Cambria"/>
                <a:ea typeface="Cambria"/>
              </a:rPr>
              <a:t>Bivariate Data</a:t>
            </a:r>
          </a:p>
          <a:p>
            <a:pPr lvl="1"/>
            <a:r>
              <a:rPr lang="en-GB" sz="1600" dirty="0"/>
              <a:t>Bivariate analysis is used to find out if there is a </a:t>
            </a:r>
            <a:r>
              <a:rPr lang="en-GB" sz="1600" b="1" dirty="0">
                <a:solidFill>
                  <a:srgbClr val="00B050"/>
                </a:solidFill>
              </a:rPr>
              <a:t>relationship between two different </a:t>
            </a:r>
            <a:r>
              <a:rPr lang="en-GB" sz="1600" dirty="0"/>
              <a:t>variables.</a:t>
            </a:r>
          </a:p>
          <a:p>
            <a:pPr lvl="1"/>
            <a:r>
              <a:rPr lang="en-GB" sz="1600" dirty="0"/>
              <a:t>Something as simple as creating a scatterplot by plotting one variable against another on a Cartesian plane (think X and Y axis) can sometimes give you a picture of what the data is trying to tell you. I</a:t>
            </a:r>
          </a:p>
          <a:p>
            <a:pPr lvl="1"/>
            <a:r>
              <a:rPr lang="en-GB" sz="1600" dirty="0"/>
              <a:t>If the data seems to fit a line or curve then there is a relationship or correlation between the two variables. </a:t>
            </a:r>
          </a:p>
          <a:p>
            <a:pPr lvl="1"/>
            <a:r>
              <a:rPr lang="en-GB" sz="1600" b="1" dirty="0"/>
              <a:t>For example</a:t>
            </a:r>
            <a:r>
              <a:rPr lang="en-GB" sz="1600" dirty="0"/>
              <a:t>, one might choose to </a:t>
            </a:r>
            <a:r>
              <a:rPr lang="en-GB" sz="1600" b="1" dirty="0">
                <a:solidFill>
                  <a:srgbClr val="00B050"/>
                </a:solidFill>
              </a:rPr>
              <a:t>plot calorie intake versus weight.</a:t>
            </a:r>
          </a:p>
          <a:p>
            <a:endParaRPr lang="en-GB" dirty="0"/>
          </a:p>
        </p:txBody>
      </p:sp>
    </p:spTree>
    <p:extLst>
      <p:ext uri="{BB962C8B-B14F-4D97-AF65-F5344CB8AC3E}">
        <p14:creationId xmlns:p14="http://schemas.microsoft.com/office/powerpoint/2010/main" val="396619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2B0591-A1D2-49E6-805D-C51ADC40A6F3}"/>
              </a:ext>
            </a:extLst>
          </p:cNvPr>
          <p:cNvSpPr>
            <a:spLocks noGrp="1"/>
          </p:cNvSpPr>
          <p:nvPr>
            <p:ph type="title"/>
          </p:nvPr>
        </p:nvSpPr>
        <p:spPr/>
        <p:txBody>
          <a:bodyPr/>
          <a:lstStyle/>
          <a:p>
            <a:r>
              <a:rPr lang="en-GB" dirty="0"/>
              <a:t>Type of Data</a:t>
            </a:r>
          </a:p>
        </p:txBody>
      </p:sp>
      <p:sp>
        <p:nvSpPr>
          <p:cNvPr id="3" name="Text Placeholder 2">
            <a:extLst>
              <a:ext uri="{FF2B5EF4-FFF2-40B4-BE49-F238E27FC236}">
                <a16:creationId xmlns:a16="http://schemas.microsoft.com/office/drawing/2014/main" id="{E0DE3754-88A6-487D-B503-1ECF549D9D44}"/>
              </a:ext>
            </a:extLst>
          </p:cNvPr>
          <p:cNvSpPr>
            <a:spLocks noGrp="1"/>
          </p:cNvSpPr>
          <p:nvPr>
            <p:ph type="body" idx="1"/>
          </p:nvPr>
        </p:nvSpPr>
        <p:spPr>
          <a:xfrm>
            <a:off x="448966" y="1197405"/>
            <a:ext cx="8246070" cy="3512210"/>
          </a:xfrm>
        </p:spPr>
        <p:txBody>
          <a:bodyPr/>
          <a:lstStyle/>
          <a:p>
            <a:r>
              <a:rPr lang="en-GB" b="1" dirty="0"/>
              <a:t>Multivariate Analysis</a:t>
            </a:r>
          </a:p>
          <a:p>
            <a:pPr lvl="1"/>
            <a:r>
              <a:rPr lang="en-GB" sz="1600" dirty="0"/>
              <a:t>Multivariate analysis is the analysis of </a:t>
            </a:r>
            <a:r>
              <a:rPr lang="en-GB" sz="1600" b="1" dirty="0"/>
              <a:t>three or more variables</a:t>
            </a:r>
            <a:r>
              <a:rPr lang="en-GB" sz="1600" dirty="0"/>
              <a:t>.  There are many ways to perform multivariate analysis depending on your goals.  Some of these methods include:</a:t>
            </a:r>
          </a:p>
          <a:p>
            <a:pPr lvl="1"/>
            <a:r>
              <a:rPr lang="en-GB" sz="1600" dirty="0"/>
              <a:t>Cluster Analysis, Multiple Regression Analysis, Partial Least Square Regression, Principal Component Analysis, Redundancy Analysis.</a:t>
            </a:r>
          </a:p>
          <a:p>
            <a:endParaRPr lang="en-GB" dirty="0"/>
          </a:p>
        </p:txBody>
      </p:sp>
    </p:spTree>
    <p:extLst>
      <p:ext uri="{BB962C8B-B14F-4D97-AF65-F5344CB8AC3E}">
        <p14:creationId xmlns:p14="http://schemas.microsoft.com/office/powerpoint/2010/main" val="3412927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C2024-4FE0-40D0-8F03-E824D06ABFEE}"/>
              </a:ext>
            </a:extLst>
          </p:cNvPr>
          <p:cNvSpPr>
            <a:spLocks noGrp="1"/>
          </p:cNvSpPr>
          <p:nvPr>
            <p:ph type="ctrTitle"/>
          </p:nvPr>
        </p:nvSpPr>
        <p:spPr/>
        <p:txBody>
          <a:bodyPr/>
          <a:lstStyle/>
          <a:p>
            <a:r>
              <a:rPr lang="en-GB" dirty="0"/>
              <a:t>Tools for </a:t>
            </a:r>
            <a:r>
              <a:rPr lang="en-GB"/>
              <a:t>Data Analytics </a:t>
            </a:r>
            <a:r>
              <a:rPr lang="en-GB" dirty="0"/>
              <a:t>and Visualization</a:t>
            </a:r>
          </a:p>
        </p:txBody>
      </p:sp>
      <p:sp>
        <p:nvSpPr>
          <p:cNvPr id="5" name="Subtitle 4">
            <a:extLst>
              <a:ext uri="{FF2B5EF4-FFF2-40B4-BE49-F238E27FC236}">
                <a16:creationId xmlns:a16="http://schemas.microsoft.com/office/drawing/2014/main" id="{A1023216-C23E-4837-839D-FD65B7BFCA4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99946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89E-690C-42C1-A3E6-31848A185A37}"/>
              </a:ext>
            </a:extLst>
          </p:cNvPr>
          <p:cNvSpPr>
            <a:spLocks noGrp="1"/>
          </p:cNvSpPr>
          <p:nvPr>
            <p:ph type="title"/>
          </p:nvPr>
        </p:nvSpPr>
        <p:spPr/>
        <p:txBody>
          <a:bodyPr/>
          <a:lstStyle/>
          <a:p>
            <a:r>
              <a:rPr lang="en-GB" dirty="0"/>
              <a:t>Microsoft Excel</a:t>
            </a:r>
          </a:p>
        </p:txBody>
      </p:sp>
      <p:sp>
        <p:nvSpPr>
          <p:cNvPr id="3" name="Text Placeholder 2">
            <a:extLst>
              <a:ext uri="{FF2B5EF4-FFF2-40B4-BE49-F238E27FC236}">
                <a16:creationId xmlns:a16="http://schemas.microsoft.com/office/drawing/2014/main" id="{834C85A1-A5A4-479A-9C40-685E4EB8074D}"/>
              </a:ext>
            </a:extLst>
          </p:cNvPr>
          <p:cNvSpPr>
            <a:spLocks noGrp="1"/>
          </p:cNvSpPr>
          <p:nvPr>
            <p:ph type="body" idx="1"/>
          </p:nvPr>
        </p:nvSpPr>
        <p:spPr>
          <a:xfrm>
            <a:off x="256085" y="1033099"/>
            <a:ext cx="8246070" cy="3512210"/>
          </a:xfrm>
        </p:spPr>
        <p:txBody>
          <a:bodyPr/>
          <a:lstStyle/>
          <a:p>
            <a:r>
              <a:rPr lang="en-GB" dirty="0"/>
              <a:t>Microsoft Office uses a variety of tools and combined with their data source, excel, it can create simple, well designed, and intuitive graphs.</a:t>
            </a:r>
          </a:p>
          <a:p>
            <a:r>
              <a:rPr lang="en-GB" dirty="0"/>
              <a:t>Excel is a very popular tool for </a:t>
            </a:r>
            <a:r>
              <a:rPr lang="en-GB" dirty="0">
                <a:solidFill>
                  <a:srgbClr val="00B050"/>
                </a:solidFill>
              </a:rPr>
              <a:t>viewing raw data</a:t>
            </a:r>
            <a:r>
              <a:rPr lang="en-GB" dirty="0"/>
              <a:t>, and there are tools within the program to create graphs based on the data.</a:t>
            </a:r>
          </a:p>
        </p:txBody>
      </p:sp>
      <p:pic>
        <p:nvPicPr>
          <p:cNvPr id="4" name="Picture 3">
            <a:extLst>
              <a:ext uri="{FF2B5EF4-FFF2-40B4-BE49-F238E27FC236}">
                <a16:creationId xmlns:a16="http://schemas.microsoft.com/office/drawing/2014/main" id="{3482D5BF-E282-41D8-B13E-9447ABD8F0DF}"/>
              </a:ext>
            </a:extLst>
          </p:cNvPr>
          <p:cNvPicPr>
            <a:picLocks noChangeAspect="1"/>
          </p:cNvPicPr>
          <p:nvPr/>
        </p:nvPicPr>
        <p:blipFill>
          <a:blip r:embed="rId2"/>
          <a:stretch>
            <a:fillRect/>
          </a:stretch>
        </p:blipFill>
        <p:spPr>
          <a:xfrm>
            <a:off x="5009656" y="2407444"/>
            <a:ext cx="3153268" cy="2211994"/>
          </a:xfrm>
          <a:prstGeom prst="rect">
            <a:avLst/>
          </a:prstGeom>
        </p:spPr>
      </p:pic>
      <p:sp>
        <p:nvSpPr>
          <p:cNvPr id="6" name="TextBox 5">
            <a:extLst>
              <a:ext uri="{FF2B5EF4-FFF2-40B4-BE49-F238E27FC236}">
                <a16:creationId xmlns:a16="http://schemas.microsoft.com/office/drawing/2014/main" id="{CA361BA1-6F3D-43EB-9F73-E153264C788E}"/>
              </a:ext>
            </a:extLst>
          </p:cNvPr>
          <p:cNvSpPr txBox="1"/>
          <p:nvPr/>
        </p:nvSpPr>
        <p:spPr>
          <a:xfrm>
            <a:off x="121443" y="4936777"/>
            <a:ext cx="6365081" cy="153888"/>
          </a:xfrm>
          <a:prstGeom prst="rect">
            <a:avLst/>
          </a:prstGeom>
          <a:solidFill>
            <a:schemeClr val="tx2"/>
          </a:solidFill>
        </p:spPr>
        <p:txBody>
          <a:bodyPr wrap="square">
            <a:spAutoFit/>
          </a:bodyPr>
          <a:lstStyle/>
          <a:p>
            <a:r>
              <a:rPr lang="en-GB" sz="400" dirty="0"/>
              <a:t>https://www.google.com/url?sa=i&amp;url=https%3A%2F%2Fm.youtube.com%2Fwatch%3Fv%3D9kgLz-i5pjk&amp;psig=AOvVaw0GsXoYjYc5ANmH0uofIr9F&amp;ust=1610541725568000&amp;source=images&amp;cd=vfe&amp;ved=2ahUKEwiD2-3MtZbuAhXHweAKHU37Bs8Qr4kDegUIARDNAQ</a:t>
            </a:r>
          </a:p>
        </p:txBody>
      </p:sp>
    </p:spTree>
    <p:extLst>
      <p:ext uri="{BB962C8B-B14F-4D97-AF65-F5344CB8AC3E}">
        <p14:creationId xmlns:p14="http://schemas.microsoft.com/office/powerpoint/2010/main" val="91275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127DAE55-FD4F-4236-870F-B6D21B526F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8551ABA0-3ECC-48BB-98EE-8CD551A75491}" type="slidenum">
              <a:rPr lang="en-US" altLang="en-US" sz="900"/>
              <a:pPr eaLnBrk="1" hangingPunct="1"/>
              <a:t>4</a:t>
            </a:fld>
            <a:endParaRPr lang="en-US" altLang="en-US" sz="900"/>
          </a:p>
        </p:txBody>
      </p:sp>
      <p:sp>
        <p:nvSpPr>
          <p:cNvPr id="8195" name="Rectangle 2">
            <a:extLst>
              <a:ext uri="{FF2B5EF4-FFF2-40B4-BE49-F238E27FC236}">
                <a16:creationId xmlns:a16="http://schemas.microsoft.com/office/drawing/2014/main" id="{749FAF52-9119-4736-AEDB-2896BA267C89}"/>
              </a:ext>
            </a:extLst>
          </p:cNvPr>
          <p:cNvSpPr>
            <a:spLocks noGrp="1" noChangeArrowheads="1"/>
          </p:cNvSpPr>
          <p:nvPr>
            <p:ph type="title"/>
          </p:nvPr>
        </p:nvSpPr>
        <p:spPr/>
        <p:txBody>
          <a:bodyPr/>
          <a:lstStyle/>
          <a:p>
            <a:pPr eaLnBrk="1" hangingPunct="1"/>
            <a:r>
              <a:rPr lang="en-US" altLang="en-US"/>
              <a:t>Data Objects</a:t>
            </a:r>
          </a:p>
        </p:txBody>
      </p:sp>
      <p:sp>
        <p:nvSpPr>
          <p:cNvPr id="8196" name="Rectangle 3">
            <a:extLst>
              <a:ext uri="{FF2B5EF4-FFF2-40B4-BE49-F238E27FC236}">
                <a16:creationId xmlns:a16="http://schemas.microsoft.com/office/drawing/2014/main" id="{C7A1DD6C-5417-44BF-8F55-CD2CB2744E01}"/>
              </a:ext>
            </a:extLst>
          </p:cNvPr>
          <p:cNvSpPr>
            <a:spLocks noGrp="1" noChangeArrowheads="1"/>
          </p:cNvSpPr>
          <p:nvPr>
            <p:ph type="body" idx="1"/>
          </p:nvPr>
        </p:nvSpPr>
        <p:spPr/>
        <p:txBody>
          <a:bodyPr/>
          <a:lstStyle/>
          <a:p>
            <a:pPr eaLnBrk="1" hangingPunct="1">
              <a:lnSpc>
                <a:spcPct val="120000"/>
              </a:lnSpc>
            </a:pPr>
            <a:r>
              <a:rPr lang="en-US" altLang="en-US" dirty="0"/>
              <a:t>Data sets are made up of data objects.</a:t>
            </a:r>
          </a:p>
          <a:p>
            <a:pPr eaLnBrk="1" hangingPunct="1">
              <a:lnSpc>
                <a:spcPct val="120000"/>
              </a:lnSpc>
            </a:pPr>
            <a:r>
              <a:rPr lang="en-US" altLang="en-US" dirty="0"/>
              <a:t>A </a:t>
            </a:r>
            <a:r>
              <a:rPr lang="en-US" altLang="en-US" b="1" dirty="0"/>
              <a:t>data object</a:t>
            </a:r>
            <a:r>
              <a:rPr lang="en-US" altLang="en-US" dirty="0"/>
              <a:t> represents an entity.</a:t>
            </a:r>
          </a:p>
          <a:p>
            <a:pPr eaLnBrk="1" hangingPunct="1">
              <a:lnSpc>
                <a:spcPct val="120000"/>
              </a:lnSpc>
            </a:pPr>
            <a:r>
              <a:rPr lang="en-US" altLang="en-US" dirty="0"/>
              <a:t>Examples: </a:t>
            </a:r>
          </a:p>
          <a:p>
            <a:pPr lvl="1" eaLnBrk="1" hangingPunct="1">
              <a:lnSpc>
                <a:spcPct val="120000"/>
              </a:lnSpc>
            </a:pPr>
            <a:r>
              <a:rPr lang="en-US" altLang="en-US" dirty="0"/>
              <a:t>sales database:  customers, store items, sales</a:t>
            </a:r>
          </a:p>
          <a:p>
            <a:pPr lvl="1" eaLnBrk="1" hangingPunct="1">
              <a:lnSpc>
                <a:spcPct val="120000"/>
              </a:lnSpc>
            </a:pPr>
            <a:r>
              <a:rPr lang="en-US" altLang="en-US" dirty="0"/>
              <a:t>medical database: patients, treatments</a:t>
            </a:r>
          </a:p>
          <a:p>
            <a:pPr lvl="1" eaLnBrk="1" hangingPunct="1">
              <a:lnSpc>
                <a:spcPct val="120000"/>
              </a:lnSpc>
            </a:pPr>
            <a:r>
              <a:rPr lang="en-US" altLang="en-US" dirty="0"/>
              <a:t>university database: students, professors, courses</a:t>
            </a:r>
          </a:p>
          <a:p>
            <a:pPr eaLnBrk="1" hangingPunct="1">
              <a:lnSpc>
                <a:spcPct val="120000"/>
              </a:lnSpc>
            </a:pPr>
            <a:r>
              <a:rPr lang="en-US" altLang="en-US" dirty="0"/>
              <a:t>Also called </a:t>
            </a:r>
            <a:r>
              <a:rPr lang="en-US" altLang="en-US" i="1" dirty="0"/>
              <a:t>samples , examples, instances, data points, objects, tuples</a:t>
            </a:r>
            <a:r>
              <a:rPr lang="en-US" altLang="en-US" dirty="0"/>
              <a:t>.</a:t>
            </a:r>
          </a:p>
          <a:p>
            <a:pPr eaLnBrk="1" hangingPunct="1">
              <a:lnSpc>
                <a:spcPct val="120000"/>
              </a:lnSpc>
            </a:pPr>
            <a:r>
              <a:rPr lang="en-US" altLang="en-US" dirty="0"/>
              <a:t>Data objects are described by </a:t>
            </a:r>
            <a:r>
              <a:rPr lang="en-US" altLang="en-US" b="1" dirty="0"/>
              <a:t>attributes</a:t>
            </a:r>
            <a:r>
              <a:rPr lang="en-US" alt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DD10-17C4-4188-BBBE-FBAD9A140320}"/>
              </a:ext>
            </a:extLst>
          </p:cNvPr>
          <p:cNvSpPr>
            <a:spLocks noGrp="1"/>
          </p:cNvSpPr>
          <p:nvPr>
            <p:ph type="title"/>
          </p:nvPr>
        </p:nvSpPr>
        <p:spPr/>
        <p:txBody>
          <a:bodyPr/>
          <a:lstStyle/>
          <a:p>
            <a:r>
              <a:rPr lang="en-GB" dirty="0"/>
              <a:t>SQL</a:t>
            </a:r>
          </a:p>
        </p:txBody>
      </p:sp>
      <p:sp>
        <p:nvSpPr>
          <p:cNvPr id="3" name="Text Placeholder 2">
            <a:extLst>
              <a:ext uri="{FF2B5EF4-FFF2-40B4-BE49-F238E27FC236}">
                <a16:creationId xmlns:a16="http://schemas.microsoft.com/office/drawing/2014/main" id="{5B66D524-BCEB-47FA-9E53-E6CE87DED1AB}"/>
              </a:ext>
            </a:extLst>
          </p:cNvPr>
          <p:cNvSpPr>
            <a:spLocks noGrp="1"/>
          </p:cNvSpPr>
          <p:nvPr>
            <p:ph type="body" idx="1"/>
          </p:nvPr>
        </p:nvSpPr>
        <p:spPr/>
        <p:txBody>
          <a:bodyPr/>
          <a:lstStyle/>
          <a:p>
            <a:r>
              <a:rPr lang="en-GB" dirty="0" err="1"/>
              <a:t>Mysql</a:t>
            </a:r>
            <a:endParaRPr lang="en-GB" dirty="0"/>
          </a:p>
          <a:p>
            <a:r>
              <a:rPr lang="en-GB" dirty="0" err="1"/>
              <a:t>Orcale</a:t>
            </a:r>
            <a:endParaRPr lang="en-GB" dirty="0"/>
          </a:p>
          <a:p>
            <a:r>
              <a:rPr lang="en-GB" dirty="0"/>
              <a:t>A very good tool structured data processing</a:t>
            </a:r>
          </a:p>
          <a:p>
            <a:r>
              <a:rPr lang="en-GB" dirty="0"/>
              <a:t>Visualization is not possible directly but can be integrated with programming languages like Python</a:t>
            </a:r>
          </a:p>
        </p:txBody>
      </p:sp>
      <p:pic>
        <p:nvPicPr>
          <p:cNvPr id="4" name="Picture 3">
            <a:extLst>
              <a:ext uri="{FF2B5EF4-FFF2-40B4-BE49-F238E27FC236}">
                <a16:creationId xmlns:a16="http://schemas.microsoft.com/office/drawing/2014/main" id="{BA9C4CFF-E211-4879-858A-7A0593964B16}"/>
              </a:ext>
            </a:extLst>
          </p:cNvPr>
          <p:cNvPicPr>
            <a:picLocks noChangeAspect="1"/>
          </p:cNvPicPr>
          <p:nvPr/>
        </p:nvPicPr>
        <p:blipFill>
          <a:blip r:embed="rId2"/>
          <a:stretch>
            <a:fillRect/>
          </a:stretch>
        </p:blipFill>
        <p:spPr>
          <a:xfrm>
            <a:off x="876300" y="3366590"/>
            <a:ext cx="3895928" cy="1543050"/>
          </a:xfrm>
          <a:prstGeom prst="rect">
            <a:avLst/>
          </a:prstGeom>
        </p:spPr>
        <p:style>
          <a:lnRef idx="2">
            <a:schemeClr val="accent3"/>
          </a:lnRef>
          <a:fillRef idx="1">
            <a:schemeClr val="lt1"/>
          </a:fillRef>
          <a:effectRef idx="0">
            <a:schemeClr val="accent3"/>
          </a:effectRef>
          <a:fontRef idx="minor">
            <a:schemeClr val="dk1"/>
          </a:fontRef>
        </p:style>
      </p:pic>
      <p:pic>
        <p:nvPicPr>
          <p:cNvPr id="5" name="Picture 4">
            <a:extLst>
              <a:ext uri="{FF2B5EF4-FFF2-40B4-BE49-F238E27FC236}">
                <a16:creationId xmlns:a16="http://schemas.microsoft.com/office/drawing/2014/main" id="{7FCCDB7E-FA78-475D-A965-7553B83C3055}"/>
              </a:ext>
            </a:extLst>
          </p:cNvPr>
          <p:cNvPicPr>
            <a:picLocks noChangeAspect="1"/>
          </p:cNvPicPr>
          <p:nvPr/>
        </p:nvPicPr>
        <p:blipFill>
          <a:blip r:embed="rId3"/>
          <a:stretch>
            <a:fillRect/>
          </a:stretch>
        </p:blipFill>
        <p:spPr>
          <a:xfrm>
            <a:off x="5241130" y="3366590"/>
            <a:ext cx="2962275" cy="154305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06269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E9E-4363-4A65-ABF6-D9FDD0AF58A2}"/>
              </a:ext>
            </a:extLst>
          </p:cNvPr>
          <p:cNvSpPr>
            <a:spLocks noGrp="1"/>
          </p:cNvSpPr>
          <p:nvPr>
            <p:ph type="title"/>
          </p:nvPr>
        </p:nvSpPr>
        <p:spPr/>
        <p:txBody>
          <a:bodyPr/>
          <a:lstStyle/>
          <a:p>
            <a:r>
              <a:rPr lang="en-GB" dirty="0"/>
              <a:t>Python</a:t>
            </a:r>
          </a:p>
        </p:txBody>
      </p:sp>
      <p:sp>
        <p:nvSpPr>
          <p:cNvPr id="3" name="Text Placeholder 2">
            <a:extLst>
              <a:ext uri="{FF2B5EF4-FFF2-40B4-BE49-F238E27FC236}">
                <a16:creationId xmlns:a16="http://schemas.microsoft.com/office/drawing/2014/main" id="{1BFC9137-ECF4-41E4-8D8E-1E8E0E62C208}"/>
              </a:ext>
            </a:extLst>
          </p:cNvPr>
          <p:cNvSpPr>
            <a:spLocks noGrp="1"/>
          </p:cNvSpPr>
          <p:nvPr>
            <p:ph type="body" idx="1"/>
          </p:nvPr>
        </p:nvSpPr>
        <p:spPr/>
        <p:txBody>
          <a:bodyPr/>
          <a:lstStyle/>
          <a:p>
            <a:r>
              <a:rPr lang="en-GB" dirty="0"/>
              <a:t>Provides a rich source of  libraries for data analysis and visualization </a:t>
            </a:r>
          </a:p>
          <a:p>
            <a:r>
              <a:rPr lang="en-GB" dirty="0">
                <a:solidFill>
                  <a:srgbClr val="7030A0"/>
                </a:solidFill>
              </a:rPr>
              <a:t>Matplotlib, </a:t>
            </a:r>
            <a:r>
              <a:rPr lang="en-GB" dirty="0" err="1">
                <a:solidFill>
                  <a:srgbClr val="7030A0"/>
                </a:solidFill>
              </a:rPr>
              <a:t>plotly</a:t>
            </a:r>
            <a:r>
              <a:rPr lang="en-GB" dirty="0">
                <a:solidFill>
                  <a:srgbClr val="7030A0"/>
                </a:solidFill>
              </a:rPr>
              <a:t>, pandas, </a:t>
            </a:r>
            <a:r>
              <a:rPr lang="en-GB" dirty="0" err="1">
                <a:solidFill>
                  <a:srgbClr val="7030A0"/>
                </a:solidFill>
              </a:rPr>
              <a:t>nump</a:t>
            </a:r>
            <a:r>
              <a:rPr lang="en-GB" dirty="0" err="1"/>
              <a:t>y</a:t>
            </a:r>
            <a:r>
              <a:rPr lang="en-GB" dirty="0"/>
              <a:t> and many more libraries that you can work with</a:t>
            </a:r>
          </a:p>
          <a:p>
            <a:r>
              <a:rPr lang="en-GB" dirty="0"/>
              <a:t>One of the most popular tool for data visualisation </a:t>
            </a:r>
          </a:p>
          <a:p>
            <a:endParaRPr lang="en-GB" dirty="0"/>
          </a:p>
        </p:txBody>
      </p:sp>
      <p:pic>
        <p:nvPicPr>
          <p:cNvPr id="4" name="Picture 3">
            <a:extLst>
              <a:ext uri="{FF2B5EF4-FFF2-40B4-BE49-F238E27FC236}">
                <a16:creationId xmlns:a16="http://schemas.microsoft.com/office/drawing/2014/main" id="{31917FE0-DDDF-4B1F-8860-70F53148BEF1}"/>
              </a:ext>
            </a:extLst>
          </p:cNvPr>
          <p:cNvPicPr>
            <a:picLocks noChangeAspect="1"/>
          </p:cNvPicPr>
          <p:nvPr/>
        </p:nvPicPr>
        <p:blipFill>
          <a:blip r:embed="rId2"/>
          <a:stretch>
            <a:fillRect/>
          </a:stretch>
        </p:blipFill>
        <p:spPr>
          <a:xfrm>
            <a:off x="2428875" y="3181350"/>
            <a:ext cx="3686175" cy="123825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174862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D65D-B92A-4176-A511-D48963433F19}"/>
              </a:ext>
            </a:extLst>
          </p:cNvPr>
          <p:cNvSpPr>
            <a:spLocks noGrp="1"/>
          </p:cNvSpPr>
          <p:nvPr>
            <p:ph type="title"/>
          </p:nvPr>
        </p:nvSpPr>
        <p:spPr/>
        <p:txBody>
          <a:bodyPr/>
          <a:lstStyle/>
          <a:p>
            <a:r>
              <a:rPr lang="en-GB" dirty="0"/>
              <a:t>R</a:t>
            </a:r>
          </a:p>
        </p:txBody>
      </p:sp>
      <p:sp>
        <p:nvSpPr>
          <p:cNvPr id="3" name="Text Placeholder 2">
            <a:extLst>
              <a:ext uri="{FF2B5EF4-FFF2-40B4-BE49-F238E27FC236}">
                <a16:creationId xmlns:a16="http://schemas.microsoft.com/office/drawing/2014/main" id="{44E50121-9BE0-4E9C-B905-6AFE67B39E74}"/>
              </a:ext>
            </a:extLst>
          </p:cNvPr>
          <p:cNvSpPr>
            <a:spLocks noGrp="1"/>
          </p:cNvSpPr>
          <p:nvPr>
            <p:ph type="body" idx="1"/>
          </p:nvPr>
        </p:nvSpPr>
        <p:spPr/>
        <p:txBody>
          <a:bodyPr/>
          <a:lstStyle/>
          <a:p>
            <a:r>
              <a:rPr lang="en-GB" dirty="0"/>
              <a:t>Another popular programming language for data analysis and visualisation</a:t>
            </a:r>
          </a:p>
          <a:p>
            <a:r>
              <a:rPr lang="en-GB" dirty="0"/>
              <a:t>For example, </a:t>
            </a:r>
            <a:r>
              <a:rPr lang="en-GB" b="1" dirty="0"/>
              <a:t>Shiny </a:t>
            </a:r>
            <a:r>
              <a:rPr lang="en-GB" dirty="0"/>
              <a:t>is an open package from RStudio, which provides a web application framework to create interactive web visualization called Shiny apps. The ease of working with Shiny has what popularized it among R users.</a:t>
            </a:r>
          </a:p>
        </p:txBody>
      </p:sp>
      <p:pic>
        <p:nvPicPr>
          <p:cNvPr id="4" name="Picture 3">
            <a:extLst>
              <a:ext uri="{FF2B5EF4-FFF2-40B4-BE49-F238E27FC236}">
                <a16:creationId xmlns:a16="http://schemas.microsoft.com/office/drawing/2014/main" id="{34462388-E663-4BD8-99A6-6CB7285B5ACD}"/>
              </a:ext>
            </a:extLst>
          </p:cNvPr>
          <p:cNvPicPr>
            <a:picLocks noChangeAspect="1"/>
          </p:cNvPicPr>
          <p:nvPr/>
        </p:nvPicPr>
        <p:blipFill>
          <a:blip r:embed="rId2"/>
          <a:stretch>
            <a:fillRect/>
          </a:stretch>
        </p:blipFill>
        <p:spPr>
          <a:xfrm>
            <a:off x="4986337" y="2778918"/>
            <a:ext cx="2143125" cy="2143125"/>
          </a:xfrm>
          <a:prstGeom prst="rect">
            <a:avLst/>
          </a:prstGeom>
        </p:spPr>
      </p:pic>
    </p:spTree>
    <p:extLst>
      <p:ext uri="{BB962C8B-B14F-4D97-AF65-F5344CB8AC3E}">
        <p14:creationId xmlns:p14="http://schemas.microsoft.com/office/powerpoint/2010/main" val="297918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0A33-7258-44E4-8D71-C86B21E53AC7}"/>
              </a:ext>
            </a:extLst>
          </p:cNvPr>
          <p:cNvSpPr>
            <a:spLocks noGrp="1"/>
          </p:cNvSpPr>
          <p:nvPr>
            <p:ph type="title"/>
          </p:nvPr>
        </p:nvSpPr>
        <p:spPr>
          <a:xfrm>
            <a:off x="448965" y="281175"/>
            <a:ext cx="8246070" cy="599607"/>
          </a:xfrm>
        </p:spPr>
        <p:txBody>
          <a:bodyPr/>
          <a:lstStyle/>
          <a:p>
            <a:r>
              <a:rPr lang="en-GB" dirty="0"/>
              <a:t>MATLAB</a:t>
            </a:r>
          </a:p>
        </p:txBody>
      </p:sp>
      <p:sp>
        <p:nvSpPr>
          <p:cNvPr id="3" name="Text Placeholder 2">
            <a:extLst>
              <a:ext uri="{FF2B5EF4-FFF2-40B4-BE49-F238E27FC236}">
                <a16:creationId xmlns:a16="http://schemas.microsoft.com/office/drawing/2014/main" id="{5D830FEF-1A07-413D-AD07-37CB9D831582}"/>
              </a:ext>
            </a:extLst>
          </p:cNvPr>
          <p:cNvSpPr>
            <a:spLocks noGrp="1"/>
          </p:cNvSpPr>
          <p:nvPr>
            <p:ph type="body" idx="1"/>
          </p:nvPr>
        </p:nvSpPr>
        <p:spPr>
          <a:xfrm>
            <a:off x="278607" y="1050131"/>
            <a:ext cx="8608218" cy="3659982"/>
          </a:xfrm>
        </p:spPr>
        <p:txBody>
          <a:bodyPr/>
          <a:lstStyle/>
          <a:p>
            <a:r>
              <a:rPr lang="en-GB" dirty="0"/>
              <a:t>MATLAB has extensive facilities for </a:t>
            </a:r>
            <a:r>
              <a:rPr lang="en-GB" dirty="0">
                <a:solidFill>
                  <a:schemeClr val="accent2"/>
                </a:solidFill>
              </a:rPr>
              <a:t>displaying vectors and matrices as graphs, </a:t>
            </a:r>
            <a:r>
              <a:rPr lang="en-GB" dirty="0"/>
              <a:t>as well as annotating and printing these graphs.</a:t>
            </a:r>
          </a:p>
          <a:p>
            <a:r>
              <a:rPr lang="en-GB" dirty="0"/>
              <a:t>It includes high-level functions for two-dimensional and three-dimensional data visualization, image processing, animation, and presentation graphics. </a:t>
            </a:r>
          </a:p>
          <a:p>
            <a:r>
              <a:rPr lang="en-GB" dirty="0"/>
              <a:t>There are two basic ways to create graphs in MATLAB. You can either use the MATLAB GUI plotting tools you can use the command interface by entering MATLAB graphics commands in the Command Window.</a:t>
            </a:r>
          </a:p>
        </p:txBody>
      </p:sp>
      <p:pic>
        <p:nvPicPr>
          <p:cNvPr id="4" name="Picture 3">
            <a:extLst>
              <a:ext uri="{FF2B5EF4-FFF2-40B4-BE49-F238E27FC236}">
                <a16:creationId xmlns:a16="http://schemas.microsoft.com/office/drawing/2014/main" id="{3B28D292-F559-4533-8871-0A6FF346D551}"/>
              </a:ext>
            </a:extLst>
          </p:cNvPr>
          <p:cNvPicPr>
            <a:picLocks noChangeAspect="1"/>
          </p:cNvPicPr>
          <p:nvPr/>
        </p:nvPicPr>
        <p:blipFill>
          <a:blip r:embed="rId2"/>
          <a:stretch>
            <a:fillRect/>
          </a:stretch>
        </p:blipFill>
        <p:spPr>
          <a:xfrm>
            <a:off x="6579394" y="3075345"/>
            <a:ext cx="2307431" cy="1831294"/>
          </a:xfrm>
          <a:prstGeom prst="rect">
            <a:avLst/>
          </a:prstGeom>
        </p:spPr>
      </p:pic>
      <p:pic>
        <p:nvPicPr>
          <p:cNvPr id="6" name="Picture 5">
            <a:extLst>
              <a:ext uri="{FF2B5EF4-FFF2-40B4-BE49-F238E27FC236}">
                <a16:creationId xmlns:a16="http://schemas.microsoft.com/office/drawing/2014/main" id="{AC03ADC2-9C8F-4C23-BE77-2194507C7C72}"/>
              </a:ext>
            </a:extLst>
          </p:cNvPr>
          <p:cNvPicPr>
            <a:picLocks noChangeAspect="1"/>
          </p:cNvPicPr>
          <p:nvPr/>
        </p:nvPicPr>
        <p:blipFill>
          <a:blip r:embed="rId3"/>
          <a:stretch>
            <a:fillRect/>
          </a:stretch>
        </p:blipFill>
        <p:spPr>
          <a:xfrm>
            <a:off x="3984924" y="3258500"/>
            <a:ext cx="2594470" cy="1691002"/>
          </a:xfrm>
          <a:prstGeom prst="rect">
            <a:avLst/>
          </a:prstGeom>
        </p:spPr>
      </p:pic>
      <p:sp>
        <p:nvSpPr>
          <p:cNvPr id="10" name="TextBox 9">
            <a:extLst>
              <a:ext uri="{FF2B5EF4-FFF2-40B4-BE49-F238E27FC236}">
                <a16:creationId xmlns:a16="http://schemas.microsoft.com/office/drawing/2014/main" id="{A87517B7-F714-47E9-BE22-6CCDFE5F7007}"/>
              </a:ext>
            </a:extLst>
          </p:cNvPr>
          <p:cNvSpPr txBox="1"/>
          <p:nvPr/>
        </p:nvSpPr>
        <p:spPr>
          <a:xfrm>
            <a:off x="0" y="4879181"/>
            <a:ext cx="6572248" cy="215444"/>
          </a:xfrm>
          <a:prstGeom prst="rect">
            <a:avLst/>
          </a:prstGeom>
          <a:solidFill>
            <a:schemeClr val="tx2"/>
          </a:solidFill>
        </p:spPr>
        <p:txBody>
          <a:bodyPr wrap="square">
            <a:spAutoFit/>
          </a:bodyPr>
          <a:lstStyle/>
          <a:p>
            <a:r>
              <a:rPr lang="en-GB" sz="800" dirty="0"/>
              <a:t>https://www.bu.edu/tech/support/research/training-consulting/online-tutorials/visualization-with-matlab/</a:t>
            </a:r>
          </a:p>
        </p:txBody>
      </p:sp>
    </p:spTree>
    <p:extLst>
      <p:ext uri="{BB962C8B-B14F-4D97-AF65-F5344CB8AC3E}">
        <p14:creationId xmlns:p14="http://schemas.microsoft.com/office/powerpoint/2010/main" val="3697586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0B2A-1BEE-4A85-9316-651FA41FECEB}"/>
              </a:ext>
            </a:extLst>
          </p:cNvPr>
          <p:cNvSpPr>
            <a:spLocks noGrp="1"/>
          </p:cNvSpPr>
          <p:nvPr>
            <p:ph type="title"/>
          </p:nvPr>
        </p:nvSpPr>
        <p:spPr/>
        <p:txBody>
          <a:bodyPr/>
          <a:lstStyle/>
          <a:p>
            <a:r>
              <a:rPr lang="en-GB" dirty="0"/>
              <a:t>WEKA</a:t>
            </a:r>
          </a:p>
        </p:txBody>
      </p:sp>
      <p:sp>
        <p:nvSpPr>
          <p:cNvPr id="3" name="Text Placeholder 2">
            <a:extLst>
              <a:ext uri="{FF2B5EF4-FFF2-40B4-BE49-F238E27FC236}">
                <a16:creationId xmlns:a16="http://schemas.microsoft.com/office/drawing/2014/main" id="{2BD37E82-3BDC-4A3E-B1DC-D1CB8A596EE1}"/>
              </a:ext>
            </a:extLst>
          </p:cNvPr>
          <p:cNvSpPr>
            <a:spLocks noGrp="1"/>
          </p:cNvSpPr>
          <p:nvPr>
            <p:ph type="body" idx="1"/>
          </p:nvPr>
        </p:nvSpPr>
        <p:spPr/>
        <p:txBody>
          <a:bodyPr/>
          <a:lstStyle/>
          <a:p>
            <a:r>
              <a:rPr lang="en-GB" dirty="0"/>
              <a:t>Provide a good source for libraries for data analysis and Visualization</a:t>
            </a:r>
          </a:p>
          <a:p>
            <a:r>
              <a:rPr lang="en-GB" dirty="0"/>
              <a:t>Classification</a:t>
            </a:r>
          </a:p>
          <a:p>
            <a:r>
              <a:rPr lang="en-GB" dirty="0"/>
              <a:t>Clustering</a:t>
            </a:r>
          </a:p>
          <a:p>
            <a:r>
              <a:rPr lang="en-GB" dirty="0"/>
              <a:t>Association rule analysis</a:t>
            </a:r>
          </a:p>
          <a:p>
            <a:r>
              <a:rPr lang="en-GB" dirty="0"/>
              <a:t>You can use GUI directly</a:t>
            </a:r>
          </a:p>
          <a:p>
            <a:r>
              <a:rPr lang="en-GB" dirty="0"/>
              <a:t>Or, you can use JAVA </a:t>
            </a:r>
            <a:r>
              <a:rPr lang="en-GB" dirty="0" err="1"/>
              <a:t>api’s</a:t>
            </a:r>
            <a:endParaRPr lang="en-GB" dirty="0"/>
          </a:p>
        </p:txBody>
      </p:sp>
      <p:pic>
        <p:nvPicPr>
          <p:cNvPr id="4" name="Picture 3">
            <a:extLst>
              <a:ext uri="{FF2B5EF4-FFF2-40B4-BE49-F238E27FC236}">
                <a16:creationId xmlns:a16="http://schemas.microsoft.com/office/drawing/2014/main" id="{EB2C43A1-FCC3-425E-A8F5-0E8E18C70F07}"/>
              </a:ext>
            </a:extLst>
          </p:cNvPr>
          <p:cNvPicPr>
            <a:picLocks noChangeAspect="1"/>
          </p:cNvPicPr>
          <p:nvPr/>
        </p:nvPicPr>
        <p:blipFill>
          <a:blip r:embed="rId2"/>
          <a:stretch>
            <a:fillRect/>
          </a:stretch>
        </p:blipFill>
        <p:spPr>
          <a:xfrm>
            <a:off x="5884069" y="2571750"/>
            <a:ext cx="2647950" cy="1733550"/>
          </a:xfrm>
          <a:prstGeom prst="rect">
            <a:avLst/>
          </a:prstGeom>
        </p:spPr>
      </p:pic>
    </p:spTree>
    <p:extLst>
      <p:ext uri="{BB962C8B-B14F-4D97-AF65-F5344CB8AC3E}">
        <p14:creationId xmlns:p14="http://schemas.microsoft.com/office/powerpoint/2010/main" val="188402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04BD-6A1D-461C-8D48-730CE8A57798}"/>
              </a:ext>
            </a:extLst>
          </p:cNvPr>
          <p:cNvSpPr>
            <a:spLocks noGrp="1"/>
          </p:cNvSpPr>
          <p:nvPr>
            <p:ph type="title"/>
          </p:nvPr>
        </p:nvSpPr>
        <p:spPr>
          <a:xfrm>
            <a:off x="448965" y="281175"/>
            <a:ext cx="8246070" cy="599607"/>
          </a:xfrm>
        </p:spPr>
        <p:txBody>
          <a:bodyPr/>
          <a:lstStyle/>
          <a:p>
            <a:r>
              <a:rPr lang="en-GB" dirty="0"/>
              <a:t>Gephi</a:t>
            </a:r>
          </a:p>
        </p:txBody>
      </p:sp>
      <p:sp>
        <p:nvSpPr>
          <p:cNvPr id="3" name="Text Placeholder 2">
            <a:extLst>
              <a:ext uri="{FF2B5EF4-FFF2-40B4-BE49-F238E27FC236}">
                <a16:creationId xmlns:a16="http://schemas.microsoft.com/office/drawing/2014/main" id="{96419ED3-813A-465E-962C-8FF755964B31}"/>
              </a:ext>
            </a:extLst>
          </p:cNvPr>
          <p:cNvSpPr>
            <a:spLocks noGrp="1"/>
          </p:cNvSpPr>
          <p:nvPr>
            <p:ph type="body" idx="1"/>
          </p:nvPr>
        </p:nvSpPr>
        <p:spPr>
          <a:xfrm>
            <a:off x="314325" y="1196975"/>
            <a:ext cx="8380414" cy="3513138"/>
          </a:xfrm>
        </p:spPr>
        <p:txBody>
          <a:bodyPr/>
          <a:lstStyle/>
          <a:p>
            <a:r>
              <a:rPr lang="en-GB" dirty="0"/>
              <a:t>Gephi is the leading visualization and exploration software for all kinds of </a:t>
            </a:r>
            <a:r>
              <a:rPr lang="en-GB" b="1" dirty="0"/>
              <a:t>graphs and networks. </a:t>
            </a:r>
          </a:p>
          <a:p>
            <a:r>
              <a:rPr lang="en-GB" dirty="0"/>
              <a:t>Gephi is open-source and free.</a:t>
            </a:r>
          </a:p>
          <a:p>
            <a:r>
              <a:rPr lang="en-GB" dirty="0"/>
              <a:t>Runs on Windows, Mac OS X and Linux.</a:t>
            </a:r>
          </a:p>
        </p:txBody>
      </p:sp>
      <p:pic>
        <p:nvPicPr>
          <p:cNvPr id="6" name="Picture 5">
            <a:extLst>
              <a:ext uri="{FF2B5EF4-FFF2-40B4-BE49-F238E27FC236}">
                <a16:creationId xmlns:a16="http://schemas.microsoft.com/office/drawing/2014/main" id="{4EA974A8-66B5-49AD-AE80-07F5981E200F}"/>
              </a:ext>
            </a:extLst>
          </p:cNvPr>
          <p:cNvPicPr>
            <a:picLocks noChangeAspect="1"/>
          </p:cNvPicPr>
          <p:nvPr/>
        </p:nvPicPr>
        <p:blipFill>
          <a:blip r:embed="rId2"/>
          <a:stretch>
            <a:fillRect/>
          </a:stretch>
        </p:blipFill>
        <p:spPr>
          <a:xfrm>
            <a:off x="885824" y="2716960"/>
            <a:ext cx="3740943" cy="2309065"/>
          </a:xfrm>
          <a:prstGeom prst="rect">
            <a:avLst/>
          </a:prstGeom>
        </p:spPr>
      </p:pic>
      <p:sp>
        <p:nvSpPr>
          <p:cNvPr id="8" name="TextBox 7">
            <a:extLst>
              <a:ext uri="{FF2B5EF4-FFF2-40B4-BE49-F238E27FC236}">
                <a16:creationId xmlns:a16="http://schemas.microsoft.com/office/drawing/2014/main" id="{D3BF31E4-5F1F-4E52-9D87-1A0F3A6E9ADB}"/>
              </a:ext>
            </a:extLst>
          </p:cNvPr>
          <p:cNvSpPr txBox="1"/>
          <p:nvPr/>
        </p:nvSpPr>
        <p:spPr>
          <a:xfrm>
            <a:off x="5198266" y="4718248"/>
            <a:ext cx="3386136" cy="307777"/>
          </a:xfrm>
          <a:prstGeom prst="rect">
            <a:avLst/>
          </a:prstGeom>
          <a:solidFill>
            <a:schemeClr val="tx2"/>
          </a:solidFill>
        </p:spPr>
        <p:txBody>
          <a:bodyPr wrap="square">
            <a:spAutoFit/>
          </a:bodyPr>
          <a:lstStyle/>
          <a:p>
            <a:r>
              <a:rPr lang="en-GB" dirty="0"/>
              <a:t>https://gephi.org/</a:t>
            </a:r>
          </a:p>
        </p:txBody>
      </p:sp>
    </p:spTree>
    <p:extLst>
      <p:ext uri="{BB962C8B-B14F-4D97-AF65-F5344CB8AC3E}">
        <p14:creationId xmlns:p14="http://schemas.microsoft.com/office/powerpoint/2010/main" val="2564732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C098-3118-491B-8CCE-21F5A055BE7B}"/>
              </a:ext>
            </a:extLst>
          </p:cNvPr>
          <p:cNvSpPr>
            <a:spLocks noGrp="1"/>
          </p:cNvSpPr>
          <p:nvPr>
            <p:ph type="title"/>
          </p:nvPr>
        </p:nvSpPr>
        <p:spPr>
          <a:xfrm>
            <a:off x="448965" y="281175"/>
            <a:ext cx="8246070" cy="599607"/>
          </a:xfrm>
        </p:spPr>
        <p:txBody>
          <a:bodyPr/>
          <a:lstStyle/>
          <a:p>
            <a:r>
              <a:rPr lang="en-GB" dirty="0" err="1"/>
              <a:t>Gnuplot</a:t>
            </a:r>
            <a:endParaRPr lang="en-GB" dirty="0"/>
          </a:p>
        </p:txBody>
      </p:sp>
      <p:sp>
        <p:nvSpPr>
          <p:cNvPr id="3" name="Text Placeholder 2">
            <a:extLst>
              <a:ext uri="{FF2B5EF4-FFF2-40B4-BE49-F238E27FC236}">
                <a16:creationId xmlns:a16="http://schemas.microsoft.com/office/drawing/2014/main" id="{EC09EF79-D7E3-44F0-948D-5A6FBB591A10}"/>
              </a:ext>
            </a:extLst>
          </p:cNvPr>
          <p:cNvSpPr>
            <a:spLocks noGrp="1"/>
          </p:cNvSpPr>
          <p:nvPr>
            <p:ph type="body" idx="1"/>
          </p:nvPr>
        </p:nvSpPr>
        <p:spPr>
          <a:xfrm>
            <a:off x="121445" y="1196975"/>
            <a:ext cx="8573294" cy="3513138"/>
          </a:xfrm>
        </p:spPr>
        <p:txBody>
          <a:bodyPr/>
          <a:lstStyle/>
          <a:p>
            <a:r>
              <a:rPr lang="en-GB" b="1" dirty="0" err="1">
                <a:solidFill>
                  <a:srgbClr val="7030A0"/>
                </a:solidFill>
              </a:rPr>
              <a:t>Gnuplot</a:t>
            </a:r>
            <a:r>
              <a:rPr lang="en-GB" dirty="0"/>
              <a:t> is a portable command-line driven graphing utility for Linux, OS/2, MS Windows, OSX, VMS, and many other platforms. </a:t>
            </a:r>
          </a:p>
          <a:p>
            <a:r>
              <a:rPr lang="en-GB" dirty="0"/>
              <a:t>It was originally </a:t>
            </a:r>
            <a:r>
              <a:rPr lang="en-GB" dirty="0">
                <a:solidFill>
                  <a:srgbClr val="FF0000"/>
                </a:solidFill>
              </a:rPr>
              <a:t>created to allow scientists </a:t>
            </a:r>
            <a:r>
              <a:rPr lang="en-GB" dirty="0"/>
              <a:t>and students to visualize mathematical functions and data interactively, but has grown to support many non-interactive uses such as web scripting. </a:t>
            </a:r>
          </a:p>
          <a:p>
            <a:r>
              <a:rPr lang="en-GB" dirty="0"/>
              <a:t>It is also used as a plotting engine by third-party applications like Octave.</a:t>
            </a:r>
          </a:p>
          <a:p>
            <a:r>
              <a:rPr lang="en-GB" dirty="0"/>
              <a:t>Useful in drawing high quality graphs</a:t>
            </a:r>
          </a:p>
          <a:p>
            <a:r>
              <a:rPr lang="en-GB" dirty="0"/>
              <a:t>But </a:t>
            </a:r>
            <a:r>
              <a:rPr lang="en-GB" dirty="0">
                <a:solidFill>
                  <a:schemeClr val="accent2"/>
                </a:solidFill>
              </a:rPr>
              <a:t>provides limited or no data processing alone </a:t>
            </a:r>
          </a:p>
        </p:txBody>
      </p:sp>
      <p:sp>
        <p:nvSpPr>
          <p:cNvPr id="7" name="TextBox 6">
            <a:extLst>
              <a:ext uri="{FF2B5EF4-FFF2-40B4-BE49-F238E27FC236}">
                <a16:creationId xmlns:a16="http://schemas.microsoft.com/office/drawing/2014/main" id="{A26DAFC4-ABAA-4F52-854D-4D0AD1F5DC51}"/>
              </a:ext>
            </a:extLst>
          </p:cNvPr>
          <p:cNvSpPr txBox="1"/>
          <p:nvPr/>
        </p:nvSpPr>
        <p:spPr>
          <a:xfrm>
            <a:off x="121444" y="4710113"/>
            <a:ext cx="4586286" cy="307777"/>
          </a:xfrm>
          <a:prstGeom prst="rect">
            <a:avLst/>
          </a:prstGeom>
          <a:solidFill>
            <a:schemeClr val="tx2"/>
          </a:solidFill>
        </p:spPr>
        <p:txBody>
          <a:bodyPr wrap="square">
            <a:spAutoFit/>
          </a:bodyPr>
          <a:lstStyle/>
          <a:p>
            <a:r>
              <a:rPr lang="en-GB" dirty="0"/>
              <a:t>http://www.gnuplot.info/</a:t>
            </a:r>
          </a:p>
        </p:txBody>
      </p:sp>
      <p:pic>
        <p:nvPicPr>
          <p:cNvPr id="9" name="Picture 8">
            <a:extLst>
              <a:ext uri="{FF2B5EF4-FFF2-40B4-BE49-F238E27FC236}">
                <a16:creationId xmlns:a16="http://schemas.microsoft.com/office/drawing/2014/main" id="{A5CB12F8-95DD-4B56-950F-0D0848070595}"/>
              </a:ext>
            </a:extLst>
          </p:cNvPr>
          <p:cNvPicPr>
            <a:picLocks noChangeAspect="1"/>
          </p:cNvPicPr>
          <p:nvPr/>
        </p:nvPicPr>
        <p:blipFill>
          <a:blip r:embed="rId2"/>
          <a:stretch>
            <a:fillRect/>
          </a:stretch>
        </p:blipFill>
        <p:spPr>
          <a:xfrm>
            <a:off x="5820569" y="3335034"/>
            <a:ext cx="2874169" cy="1808466"/>
          </a:xfrm>
          <a:prstGeom prst="rect">
            <a:avLst/>
          </a:prstGeom>
        </p:spPr>
      </p:pic>
    </p:spTree>
    <p:extLst>
      <p:ext uri="{BB962C8B-B14F-4D97-AF65-F5344CB8AC3E}">
        <p14:creationId xmlns:p14="http://schemas.microsoft.com/office/powerpoint/2010/main" val="1205497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BF92-020A-4E9F-98F5-7517B293AD72}"/>
              </a:ext>
            </a:extLst>
          </p:cNvPr>
          <p:cNvSpPr>
            <a:spLocks noGrp="1"/>
          </p:cNvSpPr>
          <p:nvPr>
            <p:ph type="title"/>
          </p:nvPr>
        </p:nvSpPr>
        <p:spPr/>
        <p:txBody>
          <a:bodyPr/>
          <a:lstStyle/>
          <a:p>
            <a:r>
              <a:rPr lang="en-GB" dirty="0" err="1"/>
              <a:t>Highcharts</a:t>
            </a:r>
            <a:endParaRPr lang="en-GB" dirty="0"/>
          </a:p>
        </p:txBody>
      </p:sp>
      <p:sp>
        <p:nvSpPr>
          <p:cNvPr id="3" name="Text Placeholder 2">
            <a:extLst>
              <a:ext uri="{FF2B5EF4-FFF2-40B4-BE49-F238E27FC236}">
                <a16:creationId xmlns:a16="http://schemas.microsoft.com/office/drawing/2014/main" id="{31141BC1-5FBB-4823-90E8-39D69B2BC273}"/>
              </a:ext>
            </a:extLst>
          </p:cNvPr>
          <p:cNvSpPr>
            <a:spLocks noGrp="1"/>
          </p:cNvSpPr>
          <p:nvPr>
            <p:ph type="body" idx="1"/>
          </p:nvPr>
        </p:nvSpPr>
        <p:spPr/>
        <p:txBody>
          <a:bodyPr/>
          <a:lstStyle/>
          <a:p>
            <a:r>
              <a:rPr lang="en-GB" dirty="0"/>
              <a:t>It proudly claims to be used by 72% of the 100 biggest companies in the world. </a:t>
            </a:r>
          </a:p>
          <a:p>
            <a:r>
              <a:rPr lang="en-GB" dirty="0"/>
              <a:t>It is a simple tool that </a:t>
            </a:r>
            <a:r>
              <a:rPr lang="en-GB" b="1" dirty="0"/>
              <a:t>does not require specialized training </a:t>
            </a:r>
            <a:r>
              <a:rPr lang="en-GB" dirty="0"/>
              <a:t>and quickly generates the desired output. </a:t>
            </a:r>
          </a:p>
          <a:p>
            <a:r>
              <a:rPr lang="en-GB" dirty="0"/>
              <a:t>Unlike some tools, </a:t>
            </a:r>
            <a:r>
              <a:rPr lang="en-GB" dirty="0" err="1"/>
              <a:t>Highcharts</a:t>
            </a:r>
            <a:r>
              <a:rPr lang="en-GB" dirty="0"/>
              <a:t> focuses on cross-browser support, allowing for greater access and use.</a:t>
            </a:r>
          </a:p>
        </p:txBody>
      </p:sp>
      <p:pic>
        <p:nvPicPr>
          <p:cNvPr id="5" name="Picture 4">
            <a:extLst>
              <a:ext uri="{FF2B5EF4-FFF2-40B4-BE49-F238E27FC236}">
                <a16:creationId xmlns:a16="http://schemas.microsoft.com/office/drawing/2014/main" id="{B26C99CC-D37D-4EEA-B973-B22275DA72D5}"/>
              </a:ext>
            </a:extLst>
          </p:cNvPr>
          <p:cNvPicPr>
            <a:picLocks noChangeAspect="1"/>
          </p:cNvPicPr>
          <p:nvPr/>
        </p:nvPicPr>
        <p:blipFill>
          <a:blip r:embed="rId2"/>
          <a:stretch>
            <a:fillRect/>
          </a:stretch>
        </p:blipFill>
        <p:spPr>
          <a:xfrm>
            <a:off x="4492171" y="3082180"/>
            <a:ext cx="4202863" cy="1732142"/>
          </a:xfrm>
          <a:prstGeom prst="rect">
            <a:avLst/>
          </a:prstGeom>
        </p:spPr>
      </p:pic>
      <p:sp>
        <p:nvSpPr>
          <p:cNvPr id="7" name="TextBox 6">
            <a:extLst>
              <a:ext uri="{FF2B5EF4-FFF2-40B4-BE49-F238E27FC236}">
                <a16:creationId xmlns:a16="http://schemas.microsoft.com/office/drawing/2014/main" id="{DC658CD1-F948-4D84-887B-52F82AF8714F}"/>
              </a:ext>
            </a:extLst>
          </p:cNvPr>
          <p:cNvSpPr txBox="1"/>
          <p:nvPr/>
        </p:nvSpPr>
        <p:spPr>
          <a:xfrm>
            <a:off x="113959" y="4814322"/>
            <a:ext cx="4586514" cy="307777"/>
          </a:xfrm>
          <a:prstGeom prst="rect">
            <a:avLst/>
          </a:prstGeom>
          <a:solidFill>
            <a:schemeClr val="tx2"/>
          </a:solidFill>
        </p:spPr>
        <p:txBody>
          <a:bodyPr wrap="square">
            <a:spAutoFit/>
          </a:bodyPr>
          <a:lstStyle/>
          <a:p>
            <a:r>
              <a:rPr lang="en-GB" dirty="0"/>
              <a:t>https://www.highcharts.com/demo</a:t>
            </a:r>
          </a:p>
        </p:txBody>
      </p:sp>
    </p:spTree>
    <p:extLst>
      <p:ext uri="{BB962C8B-B14F-4D97-AF65-F5344CB8AC3E}">
        <p14:creationId xmlns:p14="http://schemas.microsoft.com/office/powerpoint/2010/main" val="1235424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7C27-5DBA-4662-ACCA-156AB0E82E3A}"/>
              </a:ext>
            </a:extLst>
          </p:cNvPr>
          <p:cNvSpPr>
            <a:spLocks noGrp="1"/>
          </p:cNvSpPr>
          <p:nvPr>
            <p:ph type="title"/>
          </p:nvPr>
        </p:nvSpPr>
        <p:spPr/>
        <p:txBody>
          <a:bodyPr/>
          <a:lstStyle/>
          <a:p>
            <a:r>
              <a:rPr lang="en-GB" dirty="0"/>
              <a:t>Tableau</a:t>
            </a:r>
          </a:p>
        </p:txBody>
      </p:sp>
      <p:sp>
        <p:nvSpPr>
          <p:cNvPr id="3" name="Text Placeholder 2">
            <a:extLst>
              <a:ext uri="{FF2B5EF4-FFF2-40B4-BE49-F238E27FC236}">
                <a16:creationId xmlns:a16="http://schemas.microsoft.com/office/drawing/2014/main" id="{C9349901-88B9-482F-93F3-CEDDFA77612B}"/>
              </a:ext>
            </a:extLst>
          </p:cNvPr>
          <p:cNvSpPr>
            <a:spLocks noGrp="1"/>
          </p:cNvSpPr>
          <p:nvPr>
            <p:ph type="body" idx="1"/>
          </p:nvPr>
        </p:nvSpPr>
        <p:spPr>
          <a:xfrm>
            <a:off x="128586" y="1004524"/>
            <a:ext cx="8686800" cy="3512210"/>
          </a:xfrm>
        </p:spPr>
        <p:txBody>
          <a:bodyPr/>
          <a:lstStyle/>
          <a:p>
            <a:r>
              <a:rPr lang="en-GB" dirty="0"/>
              <a:t>Tableau is amid the </a:t>
            </a:r>
            <a:r>
              <a:rPr lang="en-GB" b="1" dirty="0"/>
              <a:t>market leaders for the Big Data visualization</a:t>
            </a:r>
            <a:r>
              <a:rPr lang="en-GB" dirty="0"/>
              <a:t>, especially efficient for delivering </a:t>
            </a:r>
            <a:r>
              <a:rPr lang="en-GB" dirty="0">
                <a:solidFill>
                  <a:srgbClr val="FF0000"/>
                </a:solidFill>
              </a:rPr>
              <a:t>interactive data visualization </a:t>
            </a:r>
            <a:r>
              <a:rPr lang="en-GB" dirty="0"/>
              <a:t>for the results derived from Big Data operations, deep learning algorithms and multiple types of AI-driven apps (</a:t>
            </a:r>
            <a:r>
              <a:rPr lang="en-GB" dirty="0" err="1"/>
              <a:t>AbsentData</a:t>
            </a:r>
            <a:r>
              <a:rPr lang="en-GB" dirty="0"/>
              <a:t> 2018)</a:t>
            </a:r>
          </a:p>
          <a:p>
            <a:r>
              <a:rPr lang="en-GB" dirty="0"/>
              <a:t>It provides a </a:t>
            </a:r>
            <a:r>
              <a:rPr lang="en-GB" b="1" dirty="0"/>
              <a:t>non-technical user </a:t>
            </a:r>
            <a:r>
              <a:rPr lang="en-GB" dirty="0"/>
              <a:t>the ability to build complex reports and dashboard with zero coding skills.</a:t>
            </a:r>
          </a:p>
          <a:p>
            <a:r>
              <a:rPr lang="en-GB" dirty="0"/>
              <a:t>Using drag-n-drop functionalities of Tableau, user can create a very interactive visual within minutes.</a:t>
            </a:r>
          </a:p>
        </p:txBody>
      </p:sp>
      <p:pic>
        <p:nvPicPr>
          <p:cNvPr id="4" name="Picture 3">
            <a:extLst>
              <a:ext uri="{FF2B5EF4-FFF2-40B4-BE49-F238E27FC236}">
                <a16:creationId xmlns:a16="http://schemas.microsoft.com/office/drawing/2014/main" id="{914F0EDA-B88F-4578-86DC-FA49CA395860}"/>
              </a:ext>
            </a:extLst>
          </p:cNvPr>
          <p:cNvPicPr>
            <a:picLocks noChangeAspect="1"/>
          </p:cNvPicPr>
          <p:nvPr/>
        </p:nvPicPr>
        <p:blipFill>
          <a:blip r:embed="rId2"/>
          <a:stretch>
            <a:fillRect/>
          </a:stretch>
        </p:blipFill>
        <p:spPr>
          <a:xfrm>
            <a:off x="5700712" y="3214500"/>
            <a:ext cx="2771775" cy="1647825"/>
          </a:xfrm>
          <a:prstGeom prst="rect">
            <a:avLst/>
          </a:prstGeom>
        </p:spPr>
      </p:pic>
      <p:sp>
        <p:nvSpPr>
          <p:cNvPr id="6" name="TextBox 5">
            <a:extLst>
              <a:ext uri="{FF2B5EF4-FFF2-40B4-BE49-F238E27FC236}">
                <a16:creationId xmlns:a16="http://schemas.microsoft.com/office/drawing/2014/main" id="{BC868B5A-90E6-4DB1-BD41-B8E46BE0ADD2}"/>
              </a:ext>
            </a:extLst>
          </p:cNvPr>
          <p:cNvSpPr txBox="1"/>
          <p:nvPr/>
        </p:nvSpPr>
        <p:spPr>
          <a:xfrm>
            <a:off x="0" y="4862325"/>
            <a:ext cx="7772400" cy="215444"/>
          </a:xfrm>
          <a:prstGeom prst="rect">
            <a:avLst/>
          </a:prstGeom>
          <a:solidFill>
            <a:schemeClr val="tx2"/>
          </a:solidFill>
        </p:spPr>
        <p:txBody>
          <a:bodyPr wrap="square">
            <a:spAutoFit/>
          </a:bodyPr>
          <a:lstStyle/>
          <a:p>
            <a:r>
              <a:rPr lang="en-GB" sz="400" dirty="0"/>
              <a:t>https://www.google.com/</a:t>
            </a:r>
            <a:r>
              <a:rPr lang="en-GB" sz="400" dirty="0" err="1"/>
              <a:t>imgres?imgurl</a:t>
            </a:r>
            <a:r>
              <a:rPr lang="en-GB" sz="400" dirty="0"/>
              <a:t>=https%3A%2F%2Fcdns.tblsft.com%2Fsites%2Fdefault%2Ffiles%2Fpages%2Ftableau_server_dashboard_0.png&amp;imgrefurl=https%3A%2F%2Fwww.tableau.com%2Fen-gb%2Fproducts%2Flinux&amp;tbnid=qFT5Nqkv_JIF3M&amp;vet=12ahUKEwixgZfD0JbuAhUNKRQKHaPiBBcQMygEegUIARDBAQ..i&amp;docid=WrSrEGpbZ639UM&amp;w=2000&amp;h=1190&amp;q=tableau%20image&amp;ved=2ahUKEwixgZfD0JbuAhUNKRQKHaPiBBcQMygEegUIARDBAQ</a:t>
            </a:r>
          </a:p>
        </p:txBody>
      </p:sp>
    </p:spTree>
    <p:extLst>
      <p:ext uri="{BB962C8B-B14F-4D97-AF65-F5344CB8AC3E}">
        <p14:creationId xmlns:p14="http://schemas.microsoft.com/office/powerpoint/2010/main" val="1633703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A6AC-E7AE-7C17-AC23-0B18F42584E0}"/>
              </a:ext>
            </a:extLst>
          </p:cNvPr>
          <p:cNvSpPr>
            <a:spLocks noGrp="1"/>
          </p:cNvSpPr>
          <p:nvPr>
            <p:ph type="title"/>
          </p:nvPr>
        </p:nvSpPr>
        <p:spPr/>
        <p:txBody>
          <a:bodyPr/>
          <a:lstStyle/>
          <a:p>
            <a:r>
              <a:rPr lang="en-GB" dirty="0">
                <a:latin typeface="Cambria"/>
                <a:ea typeface="Cambria"/>
              </a:rPr>
              <a:t>See you in Teams</a:t>
            </a:r>
            <a:endParaRPr lang="en-US" dirty="0"/>
          </a:p>
        </p:txBody>
      </p:sp>
      <p:sp>
        <p:nvSpPr>
          <p:cNvPr id="3" name="Text Placeholder 2">
            <a:extLst>
              <a:ext uri="{FF2B5EF4-FFF2-40B4-BE49-F238E27FC236}">
                <a16:creationId xmlns:a16="http://schemas.microsoft.com/office/drawing/2014/main" id="{0DEA67C0-696B-6D33-12A3-2DE4FAA5F09D}"/>
              </a:ext>
            </a:extLst>
          </p:cNvPr>
          <p:cNvSpPr>
            <a:spLocks noGrp="1"/>
          </p:cNvSpPr>
          <p:nvPr>
            <p:ph type="body" idx="1"/>
          </p:nvPr>
        </p:nvSpPr>
        <p:spPr/>
        <p:txBody>
          <a:bodyPr/>
          <a:lstStyle/>
          <a:p>
            <a:r>
              <a:rPr lang="en-GB" dirty="0">
                <a:latin typeface="Cambria"/>
                <a:ea typeface="Cambria"/>
              </a:rPr>
              <a:t>Teams Channel: Visualisation for Data Analytics [CSC-40048-2022-SEM3-A]</a:t>
            </a:r>
            <a:endParaRPr lang="en-GB" dirty="0"/>
          </a:p>
        </p:txBody>
      </p:sp>
      <p:pic>
        <p:nvPicPr>
          <p:cNvPr id="4" name="Picture 4">
            <a:extLst>
              <a:ext uri="{FF2B5EF4-FFF2-40B4-BE49-F238E27FC236}">
                <a16:creationId xmlns:a16="http://schemas.microsoft.com/office/drawing/2014/main" id="{4B42ED05-6704-6D42-4D3B-B0049F72C431}"/>
              </a:ext>
            </a:extLst>
          </p:cNvPr>
          <p:cNvPicPr>
            <a:picLocks noChangeAspect="1"/>
          </p:cNvPicPr>
          <p:nvPr/>
        </p:nvPicPr>
        <p:blipFill>
          <a:blip r:embed="rId2"/>
          <a:stretch>
            <a:fillRect/>
          </a:stretch>
        </p:blipFill>
        <p:spPr>
          <a:xfrm>
            <a:off x="3200400" y="1977656"/>
            <a:ext cx="2743200" cy="2743200"/>
          </a:xfrm>
          <a:prstGeom prst="rect">
            <a:avLst/>
          </a:prstGeom>
        </p:spPr>
      </p:pic>
    </p:spTree>
    <p:extLst>
      <p:ext uri="{BB962C8B-B14F-4D97-AF65-F5344CB8AC3E}">
        <p14:creationId xmlns:p14="http://schemas.microsoft.com/office/powerpoint/2010/main" val="258531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1B80-A9D8-4331-9F81-2AFFEA243661}"/>
              </a:ext>
            </a:extLst>
          </p:cNvPr>
          <p:cNvSpPr>
            <a:spLocks noGrp="1"/>
          </p:cNvSpPr>
          <p:nvPr>
            <p:ph type="title"/>
          </p:nvPr>
        </p:nvSpPr>
        <p:spPr/>
        <p:txBody>
          <a:bodyPr/>
          <a:lstStyle/>
          <a:p>
            <a:r>
              <a:rPr lang="en-GB" dirty="0"/>
              <a:t>Example: Student Database</a:t>
            </a:r>
          </a:p>
        </p:txBody>
      </p:sp>
      <p:sp>
        <p:nvSpPr>
          <p:cNvPr id="3" name="Text Placeholder 2">
            <a:extLst>
              <a:ext uri="{FF2B5EF4-FFF2-40B4-BE49-F238E27FC236}">
                <a16:creationId xmlns:a16="http://schemas.microsoft.com/office/drawing/2014/main" id="{4F6C61F4-1F83-4326-B225-E99425052E92}"/>
              </a:ext>
            </a:extLst>
          </p:cNvPr>
          <p:cNvSpPr>
            <a:spLocks noGrp="1"/>
          </p:cNvSpPr>
          <p:nvPr>
            <p:ph type="body" idx="1"/>
          </p:nvPr>
        </p:nvSpPr>
        <p:spPr/>
        <p:txBody>
          <a:bodyPr/>
          <a:lstStyle/>
          <a:p>
            <a:r>
              <a:rPr lang="en-US" altLang="en-US" dirty="0"/>
              <a:t>Database rows -&gt; </a:t>
            </a:r>
            <a:r>
              <a:rPr lang="en-US" altLang="en-US" b="1" dirty="0"/>
              <a:t>data objects</a:t>
            </a:r>
            <a:r>
              <a:rPr lang="en-US" altLang="en-US" dirty="0"/>
              <a:t>; columns -&gt;</a:t>
            </a:r>
            <a:r>
              <a:rPr lang="en-US" altLang="en-US" b="1" dirty="0"/>
              <a:t>attributes</a:t>
            </a:r>
            <a:r>
              <a:rPr lang="en-US" altLang="en-US" dirty="0"/>
              <a:t>.</a:t>
            </a:r>
          </a:p>
          <a:p>
            <a:r>
              <a:rPr lang="en-GB" dirty="0"/>
              <a:t>Examples:</a:t>
            </a:r>
          </a:p>
          <a:p>
            <a:pPr lvl="1"/>
            <a:r>
              <a:rPr lang="en-GB" dirty="0"/>
              <a:t>Data Object =3</a:t>
            </a:r>
          </a:p>
          <a:p>
            <a:pPr lvl="1"/>
            <a:r>
              <a:rPr lang="en-GB" dirty="0"/>
              <a:t>Attributes  =4</a:t>
            </a:r>
          </a:p>
        </p:txBody>
      </p:sp>
      <p:graphicFrame>
        <p:nvGraphicFramePr>
          <p:cNvPr id="4" name="Table 4">
            <a:extLst>
              <a:ext uri="{FF2B5EF4-FFF2-40B4-BE49-F238E27FC236}">
                <a16:creationId xmlns:a16="http://schemas.microsoft.com/office/drawing/2014/main" id="{019395A1-1D79-4872-9430-C00F06F19ADA}"/>
              </a:ext>
            </a:extLst>
          </p:cNvPr>
          <p:cNvGraphicFramePr>
            <a:graphicFrameLocks noGrp="1"/>
          </p:cNvGraphicFramePr>
          <p:nvPr>
            <p:extLst>
              <p:ext uri="{D42A27DB-BD31-4B8C-83A1-F6EECF244321}">
                <p14:modId xmlns:p14="http://schemas.microsoft.com/office/powerpoint/2010/main" val="4294084972"/>
              </p:ext>
            </p:extLst>
          </p:nvPr>
        </p:nvGraphicFramePr>
        <p:xfrm>
          <a:off x="945356" y="2861468"/>
          <a:ext cx="6096000" cy="1925320"/>
        </p:xfrm>
        <a:graphic>
          <a:graphicData uri="http://schemas.openxmlformats.org/drawingml/2006/table">
            <a:tbl>
              <a:tblPr firstRow="1" bandRow="1">
                <a:tableStyleId>{F3FE3E91-AA2F-45B4-B808-D09A801DA5CA}</a:tableStyleId>
              </a:tblPr>
              <a:tblGrid>
                <a:gridCol w="1219200">
                  <a:extLst>
                    <a:ext uri="{9D8B030D-6E8A-4147-A177-3AD203B41FA5}">
                      <a16:colId xmlns:a16="http://schemas.microsoft.com/office/drawing/2014/main" val="2268848645"/>
                    </a:ext>
                  </a:extLst>
                </a:gridCol>
                <a:gridCol w="1219200">
                  <a:extLst>
                    <a:ext uri="{9D8B030D-6E8A-4147-A177-3AD203B41FA5}">
                      <a16:colId xmlns:a16="http://schemas.microsoft.com/office/drawing/2014/main" val="1368189002"/>
                    </a:ext>
                  </a:extLst>
                </a:gridCol>
                <a:gridCol w="1219200">
                  <a:extLst>
                    <a:ext uri="{9D8B030D-6E8A-4147-A177-3AD203B41FA5}">
                      <a16:colId xmlns:a16="http://schemas.microsoft.com/office/drawing/2014/main" val="378703176"/>
                    </a:ext>
                  </a:extLst>
                </a:gridCol>
                <a:gridCol w="1219200">
                  <a:extLst>
                    <a:ext uri="{9D8B030D-6E8A-4147-A177-3AD203B41FA5}">
                      <a16:colId xmlns:a16="http://schemas.microsoft.com/office/drawing/2014/main" val="3491188326"/>
                    </a:ext>
                  </a:extLst>
                </a:gridCol>
                <a:gridCol w="1219200">
                  <a:extLst>
                    <a:ext uri="{9D8B030D-6E8A-4147-A177-3AD203B41FA5}">
                      <a16:colId xmlns:a16="http://schemas.microsoft.com/office/drawing/2014/main" val="1421390360"/>
                    </a:ext>
                  </a:extLst>
                </a:gridCol>
              </a:tblGrid>
              <a:tr h="370840">
                <a:tc>
                  <a:txBody>
                    <a:bodyPr/>
                    <a:lstStyle/>
                    <a:p>
                      <a:r>
                        <a:rPr lang="en-GB" dirty="0"/>
                        <a:t>ID</a:t>
                      </a:r>
                    </a:p>
                  </a:txBody>
                  <a:tcPr/>
                </a:tc>
                <a:tc>
                  <a:txBody>
                    <a:bodyPr/>
                    <a:lstStyle/>
                    <a:p>
                      <a:r>
                        <a:rPr lang="en-GB" dirty="0"/>
                        <a:t>Number</a:t>
                      </a:r>
                    </a:p>
                  </a:txBody>
                  <a:tcPr/>
                </a:tc>
                <a:tc>
                  <a:txBody>
                    <a:bodyPr/>
                    <a:lstStyle/>
                    <a:p>
                      <a:r>
                        <a:rPr lang="en-GB" dirty="0"/>
                        <a:t>Course</a:t>
                      </a:r>
                    </a:p>
                  </a:txBody>
                  <a:tcPr/>
                </a:tc>
                <a:tc>
                  <a:txBody>
                    <a:bodyPr/>
                    <a:lstStyle/>
                    <a:p>
                      <a:r>
                        <a:rPr lang="en-GB" dirty="0"/>
                        <a:t>Email</a:t>
                      </a:r>
                    </a:p>
                  </a:txBody>
                  <a:tcPr/>
                </a:tc>
                <a:tc>
                  <a:txBody>
                    <a:bodyPr/>
                    <a:lstStyle/>
                    <a:p>
                      <a:endParaRPr lang="en-GB" dirty="0"/>
                    </a:p>
                  </a:txBody>
                  <a:tcPr/>
                </a:tc>
                <a:extLst>
                  <a:ext uri="{0D108BD9-81ED-4DB2-BD59-A6C34878D82A}">
                    <a16:rowId xmlns:a16="http://schemas.microsoft.com/office/drawing/2014/main" val="1099793735"/>
                  </a:ext>
                </a:extLst>
              </a:tr>
              <a:tr h="370840">
                <a:tc>
                  <a:txBody>
                    <a:bodyPr/>
                    <a:lstStyle/>
                    <a:p>
                      <a:r>
                        <a:rPr lang="en-GB" dirty="0"/>
                        <a:t>101</a:t>
                      </a:r>
                    </a:p>
                  </a:txBody>
                  <a:tcPr/>
                </a:tc>
                <a:tc>
                  <a:txBody>
                    <a:bodyPr/>
                    <a:lstStyle/>
                    <a:p>
                      <a:r>
                        <a:rPr lang="en-GB" dirty="0"/>
                        <a:t>1111</a:t>
                      </a:r>
                    </a:p>
                  </a:txBody>
                  <a:tcPr/>
                </a:tc>
                <a:tc>
                  <a:txBody>
                    <a:bodyPr/>
                    <a:lstStyle/>
                    <a:p>
                      <a:r>
                        <a:rPr lang="en-GB" dirty="0"/>
                        <a:t>MSc AI &amp;DS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2"/>
                        </a:rPr>
                        <a:t>1111@gmail.com</a:t>
                      </a:r>
                      <a:endParaRPr lang="en-GB" dirty="0"/>
                    </a:p>
                  </a:txBody>
                  <a:tcPr/>
                </a:tc>
                <a:tc>
                  <a:txBody>
                    <a:bodyPr/>
                    <a:lstStyle/>
                    <a:p>
                      <a:endParaRPr lang="en-GB" dirty="0"/>
                    </a:p>
                  </a:txBody>
                  <a:tcPr/>
                </a:tc>
                <a:extLst>
                  <a:ext uri="{0D108BD9-81ED-4DB2-BD59-A6C34878D82A}">
                    <a16:rowId xmlns:a16="http://schemas.microsoft.com/office/drawing/2014/main" val="3659256823"/>
                  </a:ext>
                </a:extLst>
              </a:tr>
              <a:tr h="370840">
                <a:tc>
                  <a:txBody>
                    <a:bodyPr/>
                    <a:lstStyle/>
                    <a:p>
                      <a:r>
                        <a:rPr lang="en-GB" dirty="0"/>
                        <a:t>102</a:t>
                      </a:r>
                    </a:p>
                  </a:txBody>
                  <a:tcPr/>
                </a:tc>
                <a:tc>
                  <a:txBody>
                    <a:bodyPr/>
                    <a:lstStyle/>
                    <a:p>
                      <a:r>
                        <a:rPr lang="en-GB" dirty="0"/>
                        <a:t>1112</a:t>
                      </a:r>
                    </a:p>
                  </a:txBody>
                  <a:tcPr/>
                </a:tc>
                <a:tc>
                  <a:txBody>
                    <a:bodyPr/>
                    <a:lstStyle/>
                    <a:p>
                      <a:r>
                        <a:rPr lang="en-GB" dirty="0"/>
                        <a:t>MSc SEM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3"/>
                        </a:rPr>
                        <a:t>1112@gmail.com</a:t>
                      </a:r>
                      <a:endParaRPr lang="en-GB" dirty="0"/>
                    </a:p>
                  </a:txBody>
                  <a:tcPr/>
                </a:tc>
                <a:tc>
                  <a:txBody>
                    <a:bodyPr/>
                    <a:lstStyle/>
                    <a:p>
                      <a:endParaRPr lang="en-GB" dirty="0"/>
                    </a:p>
                  </a:txBody>
                  <a:tcPr/>
                </a:tc>
                <a:extLst>
                  <a:ext uri="{0D108BD9-81ED-4DB2-BD59-A6C34878D82A}">
                    <a16:rowId xmlns:a16="http://schemas.microsoft.com/office/drawing/2014/main" val="1531278110"/>
                  </a:ext>
                </a:extLst>
              </a:tr>
              <a:tr h="370840">
                <a:tc>
                  <a:txBody>
                    <a:bodyPr/>
                    <a:lstStyle/>
                    <a:p>
                      <a:r>
                        <a:rPr lang="en-GB" dirty="0"/>
                        <a:t>103</a:t>
                      </a:r>
                    </a:p>
                  </a:txBody>
                  <a:tcPr/>
                </a:tc>
                <a:tc>
                  <a:txBody>
                    <a:bodyPr/>
                    <a:lstStyle/>
                    <a:p>
                      <a:r>
                        <a:rPr lang="en-GB" dirty="0"/>
                        <a:t>1113</a:t>
                      </a:r>
                    </a:p>
                  </a:txBody>
                  <a:tcPr/>
                </a:tc>
                <a:tc>
                  <a:txBody>
                    <a:bodyPr/>
                    <a:lstStyle/>
                    <a:p>
                      <a:r>
                        <a:rPr lang="en-GB" dirty="0"/>
                        <a:t>MSc AI&amp;DS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4"/>
                        </a:rPr>
                        <a:t>1113@gmail.com</a:t>
                      </a:r>
                      <a:endParaRPr lang="en-GB" dirty="0"/>
                    </a:p>
                  </a:txBody>
                  <a:tcPr/>
                </a:tc>
                <a:tc>
                  <a:txBody>
                    <a:bodyPr/>
                    <a:lstStyle/>
                    <a:p>
                      <a:endParaRPr lang="en-GB" dirty="0"/>
                    </a:p>
                  </a:txBody>
                  <a:tcPr/>
                </a:tc>
                <a:extLst>
                  <a:ext uri="{0D108BD9-81ED-4DB2-BD59-A6C34878D82A}">
                    <a16:rowId xmlns:a16="http://schemas.microsoft.com/office/drawing/2014/main" val="69719192"/>
                  </a:ext>
                </a:extLst>
              </a:tr>
            </a:tbl>
          </a:graphicData>
        </a:graphic>
      </p:graphicFrame>
    </p:spTree>
    <p:extLst>
      <p:ext uri="{BB962C8B-B14F-4D97-AF65-F5344CB8AC3E}">
        <p14:creationId xmlns:p14="http://schemas.microsoft.com/office/powerpoint/2010/main" val="2004787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1848-2236-60A3-6CDC-AE0813F6515F}"/>
              </a:ext>
            </a:extLst>
          </p:cNvPr>
          <p:cNvSpPr>
            <a:spLocks noGrp="1"/>
          </p:cNvSpPr>
          <p:nvPr>
            <p:ph type="title"/>
          </p:nvPr>
        </p:nvSpPr>
        <p:spPr/>
        <p:txBody>
          <a:bodyPr/>
          <a:lstStyle/>
          <a:p>
            <a:r>
              <a:rPr lang="en-US" dirty="0"/>
              <a:t>Question?(m)</a:t>
            </a:r>
          </a:p>
        </p:txBody>
      </p:sp>
      <p:sp>
        <p:nvSpPr>
          <p:cNvPr id="3" name="Text Placeholder 2">
            <a:extLst>
              <a:ext uri="{FF2B5EF4-FFF2-40B4-BE49-F238E27FC236}">
                <a16:creationId xmlns:a16="http://schemas.microsoft.com/office/drawing/2014/main" id="{0BCDE5E1-9BF8-FC2E-CA21-23885E590D4B}"/>
              </a:ext>
            </a:extLst>
          </p:cNvPr>
          <p:cNvSpPr>
            <a:spLocks noGrp="1"/>
          </p:cNvSpPr>
          <p:nvPr>
            <p:ph type="body" idx="1"/>
          </p:nvPr>
        </p:nvSpPr>
        <p:spPr/>
        <p:txBody>
          <a:bodyPr/>
          <a:lstStyle/>
          <a:p>
            <a:r>
              <a:rPr lang="en-US" dirty="0"/>
              <a:t>Which of these tools have you used?</a:t>
            </a:r>
          </a:p>
          <a:p>
            <a:pPr lvl="1"/>
            <a:r>
              <a:rPr lang="en-US" dirty="0"/>
              <a:t>MATLAB</a:t>
            </a:r>
          </a:p>
          <a:p>
            <a:pPr lvl="1"/>
            <a:r>
              <a:rPr lang="en-US" dirty="0"/>
              <a:t>Python</a:t>
            </a:r>
          </a:p>
          <a:p>
            <a:pPr lvl="1"/>
            <a:r>
              <a:rPr lang="en-US" dirty="0"/>
              <a:t>Gephi</a:t>
            </a:r>
          </a:p>
          <a:p>
            <a:pPr lvl="1"/>
            <a:r>
              <a:rPr lang="en-US" dirty="0"/>
              <a:t>R</a:t>
            </a:r>
          </a:p>
          <a:p>
            <a:pPr lvl="1"/>
            <a:r>
              <a:rPr lang="en-US" dirty="0" err="1"/>
              <a:t>Gnuplot</a:t>
            </a:r>
            <a:endParaRPr lang="en-US" dirty="0"/>
          </a:p>
          <a:p>
            <a:pPr lvl="1"/>
            <a:r>
              <a:rPr lang="en-US"/>
              <a:t>Tableau</a:t>
            </a:r>
            <a:endParaRPr lang="en-US" dirty="0"/>
          </a:p>
          <a:p>
            <a:pPr lvl="1"/>
            <a:r>
              <a:rPr lang="en-US" dirty="0" err="1"/>
              <a:t>HighCharts</a:t>
            </a:r>
            <a:endParaRPr lang="en-US" dirty="0"/>
          </a:p>
          <a:p>
            <a:pPr lvl="1"/>
            <a:r>
              <a:rPr lang="en-US" dirty="0"/>
              <a:t>WEKA</a:t>
            </a:r>
          </a:p>
          <a:p>
            <a:pPr lvl="1"/>
            <a:r>
              <a:rPr lang="en-US" dirty="0"/>
              <a:t>SQL</a:t>
            </a:r>
          </a:p>
          <a:p>
            <a:pPr lvl="1"/>
            <a:endParaRPr lang="en-US" dirty="0"/>
          </a:p>
        </p:txBody>
      </p:sp>
    </p:spTree>
    <p:extLst>
      <p:ext uri="{BB962C8B-B14F-4D97-AF65-F5344CB8AC3E}">
        <p14:creationId xmlns:p14="http://schemas.microsoft.com/office/powerpoint/2010/main" val="2576786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A72AD3-7BA0-E423-BC93-014C519AA53B}"/>
              </a:ext>
            </a:extLst>
          </p:cNvPr>
          <p:cNvSpPr>
            <a:spLocks noGrp="1"/>
          </p:cNvSpPr>
          <p:nvPr>
            <p:ph type="ctrTitle"/>
          </p:nvPr>
        </p:nvSpPr>
        <p:spPr/>
        <p:txBody>
          <a:bodyPr/>
          <a:lstStyle/>
          <a:p>
            <a:r>
              <a:rPr lang="en-US" dirty="0"/>
              <a:t>Projects/Presentation</a:t>
            </a:r>
          </a:p>
        </p:txBody>
      </p:sp>
      <p:sp>
        <p:nvSpPr>
          <p:cNvPr id="5" name="Subtitle 4">
            <a:extLst>
              <a:ext uri="{FF2B5EF4-FFF2-40B4-BE49-F238E27FC236}">
                <a16:creationId xmlns:a16="http://schemas.microsoft.com/office/drawing/2014/main" id="{9942428E-5245-8244-9BA5-B518974667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3261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8108-4A11-700C-53C9-A32CF1A1A1AC}"/>
              </a:ext>
            </a:extLst>
          </p:cNvPr>
          <p:cNvSpPr>
            <a:spLocks noGrp="1"/>
          </p:cNvSpPr>
          <p:nvPr>
            <p:ph type="title"/>
          </p:nvPr>
        </p:nvSpPr>
        <p:spPr/>
        <p:txBody>
          <a:bodyPr/>
          <a:lstStyle/>
          <a:p>
            <a:r>
              <a:rPr lang="en-US" dirty="0"/>
              <a:t>Projects/Presentation</a:t>
            </a:r>
          </a:p>
        </p:txBody>
      </p:sp>
      <p:sp>
        <p:nvSpPr>
          <p:cNvPr id="3" name="Text Placeholder 2">
            <a:extLst>
              <a:ext uri="{FF2B5EF4-FFF2-40B4-BE49-F238E27FC236}">
                <a16:creationId xmlns:a16="http://schemas.microsoft.com/office/drawing/2014/main" id="{8D1A8AD9-5284-4219-4A95-BB17B2948AC6}"/>
              </a:ext>
            </a:extLst>
          </p:cNvPr>
          <p:cNvSpPr>
            <a:spLocks noGrp="1"/>
          </p:cNvSpPr>
          <p:nvPr>
            <p:ph type="body" idx="1"/>
          </p:nvPr>
        </p:nvSpPr>
        <p:spPr/>
        <p:txBody>
          <a:bodyPr/>
          <a:lstStyle/>
          <a:p>
            <a:r>
              <a:rPr lang="en-US" dirty="0"/>
              <a:t>You need to work in group of 3-4</a:t>
            </a:r>
          </a:p>
          <a:p>
            <a:r>
              <a:rPr lang="en-US" dirty="0"/>
              <a:t>Start identifying</a:t>
            </a:r>
            <a:r>
              <a:rPr lang="en-US"/>
              <a:t>/building  groups </a:t>
            </a:r>
            <a:endParaRPr lang="en-US" dirty="0"/>
          </a:p>
        </p:txBody>
      </p:sp>
    </p:spTree>
    <p:extLst>
      <p:ext uri="{BB962C8B-B14F-4D97-AF65-F5344CB8AC3E}">
        <p14:creationId xmlns:p14="http://schemas.microsoft.com/office/powerpoint/2010/main" val="1186491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7430-E82E-4014-8F2D-D78C2EF8826A}"/>
              </a:ext>
            </a:extLst>
          </p:cNvPr>
          <p:cNvSpPr>
            <a:spLocks noGrp="1"/>
          </p:cNvSpPr>
          <p:nvPr>
            <p:ph type="title"/>
          </p:nvPr>
        </p:nvSpPr>
        <p:spPr>
          <a:xfrm>
            <a:off x="506115" y="195450"/>
            <a:ext cx="8246070" cy="619778"/>
          </a:xfrm>
        </p:spPr>
        <p:txBody>
          <a:bodyPr/>
          <a:lstStyle/>
          <a:p>
            <a:r>
              <a:rPr lang="en-GB" dirty="0"/>
              <a:t>Summary</a:t>
            </a:r>
          </a:p>
        </p:txBody>
      </p:sp>
      <p:sp>
        <p:nvSpPr>
          <p:cNvPr id="3" name="Text Placeholder 2">
            <a:extLst>
              <a:ext uri="{FF2B5EF4-FFF2-40B4-BE49-F238E27FC236}">
                <a16:creationId xmlns:a16="http://schemas.microsoft.com/office/drawing/2014/main" id="{A1531299-FDAD-4153-B9F5-5DF19DC9CC5E}"/>
              </a:ext>
            </a:extLst>
          </p:cNvPr>
          <p:cNvSpPr>
            <a:spLocks noGrp="1"/>
          </p:cNvSpPr>
          <p:nvPr>
            <p:ph type="body" idx="1"/>
          </p:nvPr>
        </p:nvSpPr>
        <p:spPr/>
        <p:txBody>
          <a:bodyPr/>
          <a:lstStyle/>
          <a:p>
            <a:r>
              <a:rPr lang="en-US" dirty="0"/>
              <a:t>We discussed basics of different types of data</a:t>
            </a:r>
          </a:p>
          <a:p>
            <a:endParaRPr lang="en-US" dirty="0"/>
          </a:p>
          <a:p>
            <a:r>
              <a:rPr lang="en-US" dirty="0"/>
              <a:t>We leaned about different types of data </a:t>
            </a:r>
            <a:r>
              <a:rPr lang="en-US"/>
              <a:t>analytics and visualization </a:t>
            </a:r>
            <a:r>
              <a:rPr lang="en-US" dirty="0"/>
              <a:t>tools</a:t>
            </a:r>
          </a:p>
          <a:p>
            <a:endParaRPr lang="en-US" dirty="0"/>
          </a:p>
        </p:txBody>
      </p:sp>
    </p:spTree>
    <p:extLst>
      <p:ext uri="{BB962C8B-B14F-4D97-AF65-F5344CB8AC3E}">
        <p14:creationId xmlns:p14="http://schemas.microsoft.com/office/powerpoint/2010/main" val="749822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FF5-880B-44E0-98D1-AE35E4602A08}"/>
              </a:ext>
            </a:extLst>
          </p:cNvPr>
          <p:cNvSpPr>
            <a:spLocks noGrp="1"/>
          </p:cNvSpPr>
          <p:nvPr>
            <p:ph type="title"/>
          </p:nvPr>
        </p:nvSpPr>
        <p:spPr/>
        <p:txBody>
          <a:bodyPr/>
          <a:lstStyle/>
          <a:p>
            <a:r>
              <a:rPr lang="en-GB" dirty="0"/>
              <a:t>References</a:t>
            </a:r>
          </a:p>
        </p:txBody>
      </p:sp>
      <p:sp>
        <p:nvSpPr>
          <p:cNvPr id="3" name="Text Placeholder 2">
            <a:extLst>
              <a:ext uri="{FF2B5EF4-FFF2-40B4-BE49-F238E27FC236}">
                <a16:creationId xmlns:a16="http://schemas.microsoft.com/office/drawing/2014/main" id="{F4C9A828-4B47-407B-858B-58E060BBFCEF}"/>
              </a:ext>
            </a:extLst>
          </p:cNvPr>
          <p:cNvSpPr>
            <a:spLocks noGrp="1"/>
          </p:cNvSpPr>
          <p:nvPr>
            <p:ph type="body" idx="1"/>
          </p:nvPr>
        </p:nvSpPr>
        <p:spPr>
          <a:xfrm>
            <a:off x="114300" y="1078706"/>
            <a:ext cx="8908256" cy="3630909"/>
          </a:xfrm>
        </p:spPr>
        <p:txBody>
          <a:bodyPr/>
          <a:lstStyle/>
          <a:p>
            <a:r>
              <a:rPr lang="en-GB" dirty="0"/>
              <a:t>Some portion of these slides are taken from the following places:</a:t>
            </a:r>
          </a:p>
          <a:p>
            <a:pPr lvl="1"/>
            <a:r>
              <a:rPr lang="en-GB" dirty="0">
                <a:hlinkClick r:id="rId2"/>
              </a:rPr>
              <a:t>https://unstats.un.org/unsd/China_UNSD_Project/seminars/2013_TianjinChina/Session%207/S7-2%20Australia-Unstructured%20Data%20Tienjin%20presentation.pptx</a:t>
            </a:r>
            <a:endParaRPr lang="en-GB" dirty="0"/>
          </a:p>
          <a:p>
            <a:pPr lvl="1"/>
            <a:r>
              <a:rPr lang="en-GB" dirty="0">
                <a:hlinkClick r:id="rId3"/>
              </a:rPr>
              <a:t>https://blog.hubspot.com/marketing/unstructured-data</a:t>
            </a:r>
            <a:endParaRPr lang="en-GB" dirty="0"/>
          </a:p>
          <a:p>
            <a:pPr lvl="1"/>
            <a:r>
              <a:rPr lang="en-GB" dirty="0">
                <a:hlinkClick r:id="rId4"/>
              </a:rPr>
              <a:t>https://mschermann.github.io/data_viz_reader/fundamentals.html#data-visualization-tools</a:t>
            </a:r>
            <a:endParaRPr lang="en-GB" dirty="0"/>
          </a:p>
          <a:p>
            <a:pPr lvl="1"/>
            <a:r>
              <a:rPr lang="en-GB" dirty="0">
                <a:hlinkClick r:id="rId5"/>
              </a:rPr>
              <a:t>https://modernanalyst.com/Careers/InterviewQuestions/tabid/128/ID/4904/Describe-the-difference-between-univariate-bivariate-and-multivariate-analysis.aspx</a:t>
            </a:r>
            <a:endParaRPr lang="en-GB" dirty="0"/>
          </a:p>
          <a:p>
            <a:r>
              <a:rPr lang="en-GB" dirty="0"/>
              <a:t>Univariate, Bivariate and Multivariate, Chapter-2, A general Introduction to Data Science by João Mendes Moreira</a:t>
            </a:r>
          </a:p>
          <a:p>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28229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C:\Users\Ric\Downloads\ether fleet 12 23 110 cloud-computing.jpg"/>
          <p:cNvPicPr>
            <a:picLocks noChangeAspect="1" noChangeArrowheads="1"/>
          </p:cNvPicPr>
          <p:nvPr/>
        </p:nvPicPr>
        <p:blipFill>
          <a:blip r:embed="rId3"/>
          <a:srcRect/>
          <a:stretch>
            <a:fillRect/>
          </a:stretch>
        </p:blipFill>
        <p:spPr bwMode="auto">
          <a:xfrm>
            <a:off x="4301971" y="2139702"/>
            <a:ext cx="3309980" cy="2482485"/>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p:txBody>
          <a:bodyPr/>
          <a:lstStyle/>
          <a:p>
            <a:r>
              <a:rPr lang="en-AU" dirty="0"/>
              <a:t>Big Data</a:t>
            </a:r>
          </a:p>
        </p:txBody>
      </p:sp>
      <p:sp>
        <p:nvSpPr>
          <p:cNvPr id="3" name="Content Placeholder 2"/>
          <p:cNvSpPr>
            <a:spLocks noGrp="1"/>
          </p:cNvSpPr>
          <p:nvPr>
            <p:ph idx="1"/>
          </p:nvPr>
        </p:nvSpPr>
        <p:spPr>
          <a:xfrm>
            <a:off x="1485900" y="1275606"/>
            <a:ext cx="6172200" cy="864096"/>
          </a:xfrm>
        </p:spPr>
        <p:txBody>
          <a:bodyPr anchor="ctr">
            <a:normAutofit fontScale="85000" lnSpcReduction="10000"/>
          </a:bodyPr>
          <a:lstStyle/>
          <a:p>
            <a:r>
              <a:rPr lang="en-AU" dirty="0"/>
              <a:t>Data sets of such size, complexity and volatility that their business value cannot be fully realised with existing data capture, storage, processing, analysis and management capabilities</a:t>
            </a:r>
          </a:p>
        </p:txBody>
      </p:sp>
      <p:sp>
        <p:nvSpPr>
          <p:cNvPr id="4" name="Slide Number Placeholder 3"/>
          <p:cNvSpPr>
            <a:spLocks noGrp="1"/>
          </p:cNvSpPr>
          <p:nvPr>
            <p:ph type="sldNum" sz="quarter" idx="12"/>
          </p:nvPr>
        </p:nvSpPr>
        <p:spPr/>
        <p:txBody>
          <a:bodyPr/>
          <a:lstStyle/>
          <a:p>
            <a:fld id="{3AD48993-4DFC-4CE3-927A-D6AE91C53736}" type="slidenum">
              <a:rPr lang="en-AU" smtClean="0"/>
              <a:pPr/>
              <a:t>55</a:t>
            </a:fld>
            <a:endParaRPr lang="en-AU" dirty="0"/>
          </a:p>
        </p:txBody>
      </p:sp>
      <p:sp>
        <p:nvSpPr>
          <p:cNvPr id="7" name="Rectangle 6"/>
          <p:cNvSpPr/>
          <p:nvPr/>
        </p:nvSpPr>
        <p:spPr>
          <a:xfrm>
            <a:off x="1518314" y="2930821"/>
            <a:ext cx="2592288" cy="923330"/>
          </a:xfrm>
          <a:prstGeom prst="rect">
            <a:avLst/>
          </a:prstGeom>
        </p:spPr>
        <p:txBody>
          <a:bodyPr wrap="square">
            <a:spAutoFit/>
          </a:bodyPr>
          <a:lstStyle/>
          <a:p>
            <a:r>
              <a:rPr lang="en-AU" sz="1800" b="1" dirty="0">
                <a:solidFill>
                  <a:schemeClr val="tx2">
                    <a:lumMod val="75000"/>
                  </a:schemeClr>
                </a:solidFill>
                <a:latin typeface="Calibri Light" pitchFamily="34" charset="0"/>
              </a:rPr>
              <a:t>The systematic use of unstructured data is a </a:t>
            </a:r>
            <a:br>
              <a:rPr lang="en-AU" sz="1800" b="1" dirty="0">
                <a:solidFill>
                  <a:schemeClr val="tx2">
                    <a:lumMod val="75000"/>
                  </a:schemeClr>
                </a:solidFill>
                <a:latin typeface="Calibri Light" pitchFamily="34" charset="0"/>
              </a:rPr>
            </a:br>
            <a:r>
              <a:rPr lang="en-AU" sz="1800" b="1" dirty="0">
                <a:solidFill>
                  <a:schemeClr val="tx2">
                    <a:lumMod val="75000"/>
                  </a:schemeClr>
                </a:solidFill>
                <a:latin typeface="Calibri Light" pitchFamily="34" charset="0"/>
              </a:rPr>
              <a:t>Big Data challenge!</a:t>
            </a:r>
          </a:p>
        </p:txBody>
      </p:sp>
    </p:spTree>
    <p:extLst>
      <p:ext uri="{BB962C8B-B14F-4D97-AF65-F5344CB8AC3E}">
        <p14:creationId xmlns:p14="http://schemas.microsoft.com/office/powerpoint/2010/main" val="3207901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Some other significant challenges</a:t>
            </a:r>
          </a:p>
        </p:txBody>
      </p:sp>
      <p:sp>
        <p:nvSpPr>
          <p:cNvPr id="3" name="Content Placeholder 2"/>
          <p:cNvSpPr>
            <a:spLocks noGrp="1"/>
          </p:cNvSpPr>
          <p:nvPr>
            <p:ph idx="1"/>
          </p:nvPr>
        </p:nvSpPr>
        <p:spPr/>
        <p:txBody>
          <a:bodyPr>
            <a:normAutofit fontScale="92500" lnSpcReduction="20000"/>
          </a:bodyPr>
          <a:lstStyle/>
          <a:p>
            <a:r>
              <a:rPr lang="en-AU" dirty="0"/>
              <a:t>Validity of statistical inference</a:t>
            </a:r>
          </a:p>
          <a:p>
            <a:pPr lvl="1"/>
            <a:r>
              <a:rPr lang="en-AU" dirty="0"/>
              <a:t>Sample biases</a:t>
            </a:r>
          </a:p>
          <a:p>
            <a:pPr lvl="1"/>
            <a:r>
              <a:rPr lang="en-AU" dirty="0"/>
              <a:t>Model biases</a:t>
            </a:r>
          </a:p>
          <a:p>
            <a:r>
              <a:rPr lang="en-AU" dirty="0"/>
              <a:t>Privacy and public trust</a:t>
            </a:r>
          </a:p>
          <a:p>
            <a:pPr lvl="1"/>
            <a:r>
              <a:rPr lang="en-AU" dirty="0"/>
              <a:t>Disclosure threat due to mosaic effect</a:t>
            </a:r>
          </a:p>
          <a:p>
            <a:r>
              <a:rPr lang="en-AU" dirty="0"/>
              <a:t>Data integrity</a:t>
            </a:r>
          </a:p>
          <a:p>
            <a:pPr lvl="1"/>
            <a:r>
              <a:rPr lang="en-AU" dirty="0"/>
              <a:t>Missing, inconsistent and inaccurate data</a:t>
            </a:r>
          </a:p>
          <a:p>
            <a:pPr lvl="1"/>
            <a:r>
              <a:rPr lang="en-AU" dirty="0"/>
              <a:t>Volatile sources</a:t>
            </a:r>
          </a:p>
          <a:p>
            <a:r>
              <a:rPr lang="en-AU" dirty="0"/>
              <a:t>Data ownership and access</a:t>
            </a:r>
          </a:p>
          <a:p>
            <a:pPr lvl="1"/>
            <a:r>
              <a:rPr lang="en-AU" dirty="0"/>
              <a:t>Public good versus commercial advantage</a:t>
            </a:r>
          </a:p>
          <a:p>
            <a:pPr lvl="1"/>
            <a:r>
              <a:rPr lang="en-AU" dirty="0"/>
              <a:t>Value of private sector data</a:t>
            </a:r>
          </a:p>
          <a:p>
            <a:r>
              <a:rPr lang="en-AU" dirty="0"/>
              <a:t> </a:t>
            </a:r>
          </a:p>
          <a:p>
            <a:endParaRPr lang="en-AU" dirty="0"/>
          </a:p>
          <a:p>
            <a:endParaRPr lang="en-AU" dirty="0"/>
          </a:p>
        </p:txBody>
      </p:sp>
      <p:sp>
        <p:nvSpPr>
          <p:cNvPr id="4" name="Slide Number Placeholder 3"/>
          <p:cNvSpPr>
            <a:spLocks noGrp="1"/>
          </p:cNvSpPr>
          <p:nvPr>
            <p:ph type="sldNum" sz="quarter" idx="12"/>
          </p:nvPr>
        </p:nvSpPr>
        <p:spPr/>
        <p:txBody>
          <a:bodyPr/>
          <a:lstStyle/>
          <a:p>
            <a:fld id="{3AD48993-4DFC-4CE3-927A-D6AE91C53736}" type="slidenum">
              <a:rPr lang="en-AU" smtClean="0"/>
              <a:pPr/>
              <a:t>56</a:t>
            </a:fld>
            <a:endParaRPr lang="en-AU" dirty="0"/>
          </a:p>
        </p:txBody>
      </p:sp>
    </p:spTree>
    <p:extLst>
      <p:ext uri="{BB962C8B-B14F-4D97-AF65-F5344CB8AC3E}">
        <p14:creationId xmlns:p14="http://schemas.microsoft.com/office/powerpoint/2010/main" val="772809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 work in this area</a:t>
            </a:r>
          </a:p>
        </p:txBody>
      </p:sp>
      <p:sp>
        <p:nvSpPr>
          <p:cNvPr id="3" name="Content Placeholder 2"/>
          <p:cNvSpPr>
            <a:spLocks noGrp="1"/>
          </p:cNvSpPr>
          <p:nvPr>
            <p:ph idx="1"/>
          </p:nvPr>
        </p:nvSpPr>
        <p:spPr/>
        <p:txBody>
          <a:bodyPr>
            <a:normAutofit lnSpcReduction="10000"/>
          </a:bodyPr>
          <a:lstStyle/>
          <a:p>
            <a:r>
              <a:rPr lang="en-AU" dirty="0"/>
              <a:t>Established an research program led by Methodology Division to build a sound foundation for the mainstream use of Big Data – particularly unstructured data – in statistical production and analysis</a:t>
            </a:r>
          </a:p>
          <a:p>
            <a:r>
              <a:rPr lang="en-AU" dirty="0"/>
              <a:t>Investigating techniques and technology solutions for future enterprise systems – such as open-source, NSI-source, and commercial software products</a:t>
            </a:r>
          </a:p>
          <a:p>
            <a:r>
              <a:rPr lang="en-AU" dirty="0"/>
              <a:t>Particular areas of interest</a:t>
            </a:r>
          </a:p>
          <a:p>
            <a:pPr lvl="1"/>
            <a:r>
              <a:rPr lang="en-AU" dirty="0"/>
              <a:t>Machine learning</a:t>
            </a:r>
          </a:p>
          <a:p>
            <a:pPr lvl="1"/>
            <a:r>
              <a:rPr lang="en-AU" dirty="0"/>
              <a:t>Multidimensional data visualisation</a:t>
            </a:r>
          </a:p>
          <a:p>
            <a:pPr lvl="1"/>
            <a:r>
              <a:rPr lang="en-AU" dirty="0"/>
              <a:t>Semantic Web methods</a:t>
            </a:r>
          </a:p>
          <a:p>
            <a:pPr lvl="1"/>
            <a:r>
              <a:rPr lang="en-AU" dirty="0"/>
              <a:t>Distributed computing</a:t>
            </a:r>
          </a:p>
        </p:txBody>
      </p:sp>
      <p:sp>
        <p:nvSpPr>
          <p:cNvPr id="4" name="Slide Number Placeholder 3"/>
          <p:cNvSpPr>
            <a:spLocks noGrp="1"/>
          </p:cNvSpPr>
          <p:nvPr>
            <p:ph type="sldNum" sz="quarter" idx="12"/>
          </p:nvPr>
        </p:nvSpPr>
        <p:spPr/>
        <p:txBody>
          <a:bodyPr/>
          <a:lstStyle/>
          <a:p>
            <a:fld id="{3AD48993-4DFC-4CE3-927A-D6AE91C53736}" type="slidenum">
              <a:rPr lang="en-AU" smtClean="0"/>
              <a:pPr/>
              <a:t>57</a:t>
            </a:fld>
            <a:endParaRPr lang="en-AU" dirty="0"/>
          </a:p>
        </p:txBody>
      </p:sp>
    </p:spTree>
    <p:extLst>
      <p:ext uri="{BB962C8B-B14F-4D97-AF65-F5344CB8AC3E}">
        <p14:creationId xmlns:p14="http://schemas.microsoft.com/office/powerpoint/2010/main" val="2272049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  analysis</a:t>
            </a:r>
          </a:p>
        </p:txBody>
      </p:sp>
      <p:sp>
        <p:nvSpPr>
          <p:cNvPr id="3" name="Content Placeholder 2"/>
          <p:cNvSpPr>
            <a:spLocks noGrp="1"/>
          </p:cNvSpPr>
          <p:nvPr>
            <p:ph idx="1"/>
          </p:nvPr>
        </p:nvSpPr>
        <p:spPr/>
        <p:txBody>
          <a:bodyPr>
            <a:normAutofit lnSpcReduction="10000"/>
          </a:bodyPr>
          <a:lstStyle/>
          <a:p>
            <a:r>
              <a:rPr lang="en-AU" dirty="0"/>
              <a:t>For unstructured data to be useful it must be analysed to extract and expose the information it contains</a:t>
            </a:r>
          </a:p>
          <a:p>
            <a:r>
              <a:rPr lang="en-AU" dirty="0"/>
              <a:t>Different types of analysis are possible, such as:</a:t>
            </a:r>
          </a:p>
          <a:p>
            <a:pPr lvl="1"/>
            <a:r>
              <a:rPr lang="en-AU" dirty="0"/>
              <a:t>Entity analysis – people, organisations, objects and events, and the relationships between them</a:t>
            </a:r>
          </a:p>
          <a:p>
            <a:pPr lvl="1"/>
            <a:r>
              <a:rPr lang="en-AU" dirty="0"/>
              <a:t>Topic analysis – topics or themes, and their relative importance</a:t>
            </a:r>
          </a:p>
          <a:p>
            <a:pPr lvl="1"/>
            <a:r>
              <a:rPr lang="en-AU" dirty="0"/>
              <a:t>Sentiment analysis – subjective view of a person to a particular topic</a:t>
            </a:r>
          </a:p>
          <a:p>
            <a:pPr lvl="1"/>
            <a:r>
              <a:rPr lang="en-AU" dirty="0"/>
              <a:t>Feature analysis – inherent characteristics that are significant for a particular  analytical perspective (e.g. land coverage in satellite imagery)</a:t>
            </a:r>
          </a:p>
          <a:p>
            <a:pPr lvl="1"/>
            <a:r>
              <a:rPr lang="en-AU" dirty="0"/>
              <a:t>Many others</a:t>
            </a:r>
          </a:p>
          <a:p>
            <a:r>
              <a:rPr lang="en-AU" dirty="0"/>
              <a:t>Techniques and tools already exist or being developed … </a:t>
            </a:r>
          </a:p>
          <a:p>
            <a:pPr lvl="1"/>
            <a:endParaRPr lang="en-AU" dirty="0"/>
          </a:p>
        </p:txBody>
      </p:sp>
      <p:sp>
        <p:nvSpPr>
          <p:cNvPr id="4" name="Slide Number Placeholder 3"/>
          <p:cNvSpPr>
            <a:spLocks noGrp="1"/>
          </p:cNvSpPr>
          <p:nvPr>
            <p:ph type="sldNum" sz="quarter" idx="12"/>
          </p:nvPr>
        </p:nvSpPr>
        <p:spPr/>
        <p:txBody>
          <a:bodyPr/>
          <a:lstStyle/>
          <a:p>
            <a:fld id="{3AD48993-4DFC-4CE3-927A-D6AE91C53736}" type="slidenum">
              <a:rPr lang="en-AU" smtClean="0"/>
              <a:pPr/>
              <a:t>58</a:t>
            </a:fld>
            <a:endParaRPr lang="en-AU" dirty="0"/>
          </a:p>
        </p:txBody>
      </p:sp>
    </p:spTree>
    <p:extLst>
      <p:ext uri="{BB962C8B-B14F-4D97-AF65-F5344CB8AC3E}">
        <p14:creationId xmlns:p14="http://schemas.microsoft.com/office/powerpoint/2010/main" val="4260270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Some key initiatives for 2013-14</a:t>
            </a:r>
          </a:p>
        </p:txBody>
      </p:sp>
      <p:sp>
        <p:nvSpPr>
          <p:cNvPr id="3" name="Content Placeholder 2"/>
          <p:cNvSpPr>
            <a:spLocks noGrp="1"/>
          </p:cNvSpPr>
          <p:nvPr>
            <p:ph idx="1"/>
          </p:nvPr>
        </p:nvSpPr>
        <p:spPr/>
        <p:txBody>
          <a:bodyPr/>
          <a:lstStyle/>
          <a:p>
            <a:r>
              <a:rPr lang="en-AU" dirty="0"/>
              <a:t>Satellite imagery for agricultural statistics – use of satellite sensor data for the production of agricultural statistics such as land use, crop type and crop yield.</a:t>
            </a:r>
          </a:p>
          <a:p>
            <a:r>
              <a:rPr lang="en-AU" dirty="0"/>
              <a:t>Mobile device location data for population mobility – use of mobile device location-based services and/or global positioning for measuring population mobility</a:t>
            </a:r>
          </a:p>
          <a:p>
            <a:r>
              <a:rPr lang="en-AU" dirty="0"/>
              <a:t>Visualisation for exploratory data analysis – advanced visualisation techniques for the exploratory analysis of structured and unstructured data sets</a:t>
            </a:r>
          </a:p>
          <a:p>
            <a:r>
              <a:rPr lang="en-AU" dirty="0"/>
              <a:t>Automated entity analysis of unstructured data –techniques for the extraction and resolution of concepts, entities and facts from text data</a:t>
            </a:r>
          </a:p>
        </p:txBody>
      </p:sp>
      <p:sp>
        <p:nvSpPr>
          <p:cNvPr id="4" name="Slide Number Placeholder 3"/>
          <p:cNvSpPr>
            <a:spLocks noGrp="1"/>
          </p:cNvSpPr>
          <p:nvPr>
            <p:ph type="sldNum" sz="quarter" idx="12"/>
          </p:nvPr>
        </p:nvSpPr>
        <p:spPr/>
        <p:txBody>
          <a:bodyPr/>
          <a:lstStyle/>
          <a:p>
            <a:fld id="{3AD48993-4DFC-4CE3-927A-D6AE91C53736}" type="slidenum">
              <a:rPr lang="en-AU" smtClean="0"/>
              <a:pPr/>
              <a:t>59</a:t>
            </a:fld>
            <a:endParaRPr lang="en-AU" dirty="0"/>
          </a:p>
        </p:txBody>
      </p:sp>
    </p:spTree>
    <p:extLst>
      <p:ext uri="{BB962C8B-B14F-4D97-AF65-F5344CB8AC3E}">
        <p14:creationId xmlns:p14="http://schemas.microsoft.com/office/powerpoint/2010/main" val="413189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96D6B-D7AA-4D24-8220-20EE5AFCB89F}"/>
              </a:ext>
            </a:extLst>
          </p:cNvPr>
          <p:cNvSpPr>
            <a:spLocks noGrp="1"/>
          </p:cNvSpPr>
          <p:nvPr>
            <p:ph type="ctrTitle"/>
          </p:nvPr>
        </p:nvSpPr>
        <p:spPr/>
        <p:txBody>
          <a:bodyPr/>
          <a:lstStyle/>
          <a:p>
            <a:r>
              <a:rPr lang="en-GB" dirty="0"/>
              <a:t>Structured and Unstructured Data</a:t>
            </a:r>
          </a:p>
        </p:txBody>
      </p:sp>
      <p:sp>
        <p:nvSpPr>
          <p:cNvPr id="5" name="Subtitle 4">
            <a:extLst>
              <a:ext uri="{FF2B5EF4-FFF2-40B4-BE49-F238E27FC236}">
                <a16:creationId xmlns:a16="http://schemas.microsoft.com/office/drawing/2014/main" id="{E325F133-11D3-44BB-86A0-FC8C3884C14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41104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A708C-4068-4801-AC52-6B0C81C7653A}"/>
              </a:ext>
            </a:extLst>
          </p:cNvPr>
          <p:cNvSpPr>
            <a:spLocks noGrp="1"/>
          </p:cNvSpPr>
          <p:nvPr>
            <p:ph type="ctrTitle"/>
          </p:nvPr>
        </p:nvSpPr>
        <p:spPr/>
        <p:txBody>
          <a:bodyPr/>
          <a:lstStyle/>
          <a:p>
            <a:r>
              <a:rPr lang="en-GB" dirty="0"/>
              <a:t>Getting to Know Your Data</a:t>
            </a:r>
          </a:p>
        </p:txBody>
      </p:sp>
      <p:sp>
        <p:nvSpPr>
          <p:cNvPr id="5" name="Subtitle 4">
            <a:extLst>
              <a:ext uri="{FF2B5EF4-FFF2-40B4-BE49-F238E27FC236}">
                <a16:creationId xmlns:a16="http://schemas.microsoft.com/office/drawing/2014/main" id="{3F7B6396-CDEB-4418-AE9C-C7468612439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0779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1D14DB9-8AF6-419B-B09F-9231A32205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E61788DF-8CBD-4374-9405-02DB364C04A7}" type="slidenum">
              <a:rPr lang="en-US" altLang="en-US" sz="900"/>
              <a:pPr eaLnBrk="1" hangingPunct="1"/>
              <a:t>61</a:t>
            </a:fld>
            <a:endParaRPr lang="en-US" altLang="en-US" sz="900"/>
          </a:p>
        </p:txBody>
      </p:sp>
      <p:sp>
        <p:nvSpPr>
          <p:cNvPr id="13315" name="Rectangle 2">
            <a:extLst>
              <a:ext uri="{FF2B5EF4-FFF2-40B4-BE49-F238E27FC236}">
                <a16:creationId xmlns:a16="http://schemas.microsoft.com/office/drawing/2014/main" id="{5D9129EA-6002-4170-AAF0-51C12ECBB39D}"/>
              </a:ext>
            </a:extLst>
          </p:cNvPr>
          <p:cNvSpPr>
            <a:spLocks noGrp="1" noChangeArrowheads="1"/>
          </p:cNvSpPr>
          <p:nvPr>
            <p:ph type="title"/>
          </p:nvPr>
        </p:nvSpPr>
        <p:spPr>
          <a:xfrm>
            <a:off x="1257300" y="114300"/>
            <a:ext cx="6629400" cy="685800"/>
          </a:xfrm>
          <a:noFill/>
        </p:spPr>
        <p:txBody>
          <a:bodyPr spcFirstLastPara="1" wrap="square" lIns="69056" tIns="34529" rIns="69056" bIns="34529" anchor="ctr" anchorCtr="0">
            <a:noAutofit/>
          </a:bodyPr>
          <a:lstStyle/>
          <a:p>
            <a:pPr eaLnBrk="1" hangingPunct="1"/>
            <a:r>
              <a:rPr lang="en-US" altLang="en-US"/>
              <a:t>Chapter 2: Getting to Know Your Data</a:t>
            </a:r>
          </a:p>
        </p:txBody>
      </p:sp>
      <p:sp>
        <p:nvSpPr>
          <p:cNvPr id="13316" name="Rectangle 3">
            <a:extLst>
              <a:ext uri="{FF2B5EF4-FFF2-40B4-BE49-F238E27FC236}">
                <a16:creationId xmlns:a16="http://schemas.microsoft.com/office/drawing/2014/main" id="{1127C74E-E155-4141-B47D-D9F3C88AFD85}"/>
              </a:ext>
            </a:extLst>
          </p:cNvPr>
          <p:cNvSpPr>
            <a:spLocks noGrp="1" noChangeArrowheads="1"/>
          </p:cNvSpPr>
          <p:nvPr>
            <p:ph type="body" idx="1"/>
          </p:nvPr>
        </p:nvSpPr>
        <p:spPr>
          <a:xfrm>
            <a:off x="1428750" y="1085850"/>
            <a:ext cx="6286500" cy="3600450"/>
          </a:xfrm>
          <a:noFill/>
        </p:spPr>
        <p:txBody>
          <a:bodyPr spcFirstLastPara="1" wrap="square" lIns="69056" tIns="34529" rIns="69056" bIns="34529" anchor="t" anchorCtr="0">
            <a:noAutofit/>
          </a:bodyPr>
          <a:lstStyle/>
          <a:p>
            <a:pPr eaLnBrk="1" hangingPunct="1">
              <a:lnSpc>
                <a:spcPct val="200000"/>
              </a:lnSpc>
            </a:pPr>
            <a:r>
              <a:rPr lang="en-US" altLang="en-US"/>
              <a:t>Data Objects and Attribute Types</a:t>
            </a:r>
          </a:p>
          <a:p>
            <a:pPr eaLnBrk="1" hangingPunct="1">
              <a:lnSpc>
                <a:spcPct val="200000"/>
              </a:lnSpc>
            </a:pPr>
            <a:r>
              <a:rPr lang="en-US" altLang="en-US"/>
              <a:t>Basic Statistical Descriptions of Data</a:t>
            </a:r>
          </a:p>
          <a:p>
            <a:pPr eaLnBrk="1" hangingPunct="1">
              <a:lnSpc>
                <a:spcPct val="200000"/>
              </a:lnSpc>
            </a:pPr>
            <a:r>
              <a:rPr lang="en-US" altLang="en-US"/>
              <a:t>Data Visualization</a:t>
            </a:r>
          </a:p>
          <a:p>
            <a:pPr eaLnBrk="1" hangingPunct="1">
              <a:lnSpc>
                <a:spcPct val="200000"/>
              </a:lnSpc>
            </a:pPr>
            <a:r>
              <a:rPr lang="en-US" altLang="en-US"/>
              <a:t>Measuring Data Similarity and Dissimilarity</a:t>
            </a:r>
          </a:p>
          <a:p>
            <a:pPr eaLnBrk="1" hangingPunct="1">
              <a:lnSpc>
                <a:spcPct val="200000"/>
              </a:lnSpc>
            </a:pPr>
            <a:r>
              <a:rPr lang="en-US" altLang="en-US"/>
              <a:t>Summary</a:t>
            </a:r>
          </a:p>
        </p:txBody>
      </p:sp>
      <p:sp>
        <p:nvSpPr>
          <p:cNvPr id="13317" name="AutoShape 4">
            <a:extLst>
              <a:ext uri="{FF2B5EF4-FFF2-40B4-BE49-F238E27FC236}">
                <a16:creationId xmlns:a16="http://schemas.microsoft.com/office/drawing/2014/main" id="{7F0560AB-2CA2-4130-84D0-6611CD1D09FB}"/>
              </a:ext>
            </a:extLst>
          </p:cNvPr>
          <p:cNvSpPr>
            <a:spLocks noChangeArrowheads="1"/>
          </p:cNvSpPr>
          <p:nvPr/>
        </p:nvSpPr>
        <p:spPr bwMode="auto">
          <a:xfrm rot="9694931">
            <a:off x="6229350" y="1943101"/>
            <a:ext cx="338138" cy="36433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headEnd/>
            <a:tailEnd/>
          </a:ln>
        </p:spPr>
        <p:txBody>
          <a:bodyPr wrap="none" anchor="ctr"/>
          <a:lstStyle/>
          <a:p>
            <a:endParaRPr lang="en-GB" sz="1050"/>
          </a:p>
        </p:txBody>
      </p:sp>
    </p:spTree>
    <p:extLst>
      <p:ext uri="{BB962C8B-B14F-4D97-AF65-F5344CB8AC3E}">
        <p14:creationId xmlns:p14="http://schemas.microsoft.com/office/powerpoint/2010/main" val="3564378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C6BA1CD3-A23E-46C9-8521-60BE19AE1FE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1105DDD3-CF47-44C7-8158-5882C999BBB2}" type="slidenum">
              <a:rPr lang="en-US" altLang="en-US" sz="900"/>
              <a:pPr eaLnBrk="1" hangingPunct="1"/>
              <a:t>62</a:t>
            </a:fld>
            <a:endParaRPr lang="en-US" altLang="en-US" sz="900"/>
          </a:p>
        </p:txBody>
      </p:sp>
      <p:sp>
        <p:nvSpPr>
          <p:cNvPr id="14339" name="Rectangle 2">
            <a:extLst>
              <a:ext uri="{FF2B5EF4-FFF2-40B4-BE49-F238E27FC236}">
                <a16:creationId xmlns:a16="http://schemas.microsoft.com/office/drawing/2014/main" id="{19D97EDD-CAD0-4201-B186-EF8C0DA907D4}"/>
              </a:ext>
            </a:extLst>
          </p:cNvPr>
          <p:cNvSpPr>
            <a:spLocks noGrp="1" noChangeArrowheads="1"/>
          </p:cNvSpPr>
          <p:nvPr>
            <p:ph type="title"/>
          </p:nvPr>
        </p:nvSpPr>
        <p:spPr>
          <a:xfrm>
            <a:off x="1143000" y="228600"/>
            <a:ext cx="6858000" cy="571500"/>
          </a:xfrm>
        </p:spPr>
        <p:txBody>
          <a:bodyPr/>
          <a:lstStyle/>
          <a:p>
            <a:pPr eaLnBrk="1" hangingPunct="1"/>
            <a:r>
              <a:rPr lang="en-US" altLang="en-US"/>
              <a:t>Basic Statistical Descriptions of Data</a:t>
            </a:r>
          </a:p>
        </p:txBody>
      </p:sp>
      <p:sp>
        <p:nvSpPr>
          <p:cNvPr id="14340" name="Rectangle 3">
            <a:extLst>
              <a:ext uri="{FF2B5EF4-FFF2-40B4-BE49-F238E27FC236}">
                <a16:creationId xmlns:a16="http://schemas.microsoft.com/office/drawing/2014/main" id="{6B5ACA34-0840-4B87-A0C2-F26528D5D92A}"/>
              </a:ext>
            </a:extLst>
          </p:cNvPr>
          <p:cNvSpPr>
            <a:spLocks noGrp="1" noChangeArrowheads="1"/>
          </p:cNvSpPr>
          <p:nvPr>
            <p:ph type="body" idx="1"/>
          </p:nvPr>
        </p:nvSpPr>
        <p:spPr>
          <a:xfrm>
            <a:off x="1428750" y="971550"/>
            <a:ext cx="6229350" cy="3943350"/>
          </a:xfrm>
        </p:spPr>
        <p:txBody>
          <a:bodyPr/>
          <a:lstStyle/>
          <a:p>
            <a:pPr eaLnBrk="1" hangingPunct="1">
              <a:buSzPct val="80000"/>
            </a:pPr>
            <a:r>
              <a:rPr lang="en-US" altLang="en-US" u="sng"/>
              <a:t>Motivation</a:t>
            </a:r>
          </a:p>
          <a:p>
            <a:pPr lvl="1" eaLnBrk="1" hangingPunct="1">
              <a:buSzPct val="80000"/>
            </a:pPr>
            <a:r>
              <a:rPr lang="en-US" altLang="en-US"/>
              <a:t>To better understand the data: central tendency, variation and spread</a:t>
            </a:r>
          </a:p>
          <a:p>
            <a:pPr eaLnBrk="1" hangingPunct="1">
              <a:buSzPct val="80000"/>
            </a:pPr>
            <a:r>
              <a:rPr lang="en-US" altLang="en-US" u="sng"/>
              <a:t>Data dispersion characteristics</a:t>
            </a:r>
            <a:r>
              <a:rPr lang="en-US" altLang="en-US"/>
              <a:t> </a:t>
            </a:r>
          </a:p>
          <a:p>
            <a:pPr lvl="1" eaLnBrk="1" hangingPunct="1">
              <a:buSzPct val="80000"/>
            </a:pPr>
            <a:r>
              <a:rPr lang="en-US" altLang="en-US"/>
              <a:t>median, max, min, quantiles, outliers, variance, etc.</a:t>
            </a:r>
          </a:p>
          <a:p>
            <a:pPr eaLnBrk="1" hangingPunct="1">
              <a:buSzPct val="80000"/>
            </a:pPr>
            <a:r>
              <a:rPr lang="en-US" altLang="en-US" u="sng"/>
              <a:t>Numerical dimensions</a:t>
            </a:r>
            <a:r>
              <a:rPr lang="en-US" altLang="en-US"/>
              <a:t> correspond to sorted intervals</a:t>
            </a:r>
          </a:p>
          <a:p>
            <a:pPr lvl="1" eaLnBrk="1" hangingPunct="1">
              <a:buSzPct val="80000"/>
            </a:pPr>
            <a:r>
              <a:rPr lang="en-US" altLang="en-US"/>
              <a:t>Data dispersion: analyzed with multiple granularities of precision</a:t>
            </a:r>
          </a:p>
          <a:p>
            <a:pPr lvl="1" eaLnBrk="1" hangingPunct="1">
              <a:buSzPct val="80000"/>
            </a:pPr>
            <a:r>
              <a:rPr lang="en-US" altLang="en-US"/>
              <a:t>Boxplot or quantile analysis on sorted intervals</a:t>
            </a:r>
          </a:p>
          <a:p>
            <a:pPr eaLnBrk="1" hangingPunct="1">
              <a:buSzPct val="80000"/>
            </a:pPr>
            <a:r>
              <a:rPr lang="en-US" altLang="en-US" u="sng"/>
              <a:t>Dispersion analysis on computed measures</a:t>
            </a:r>
            <a:endParaRPr lang="en-US" altLang="en-US"/>
          </a:p>
          <a:p>
            <a:pPr lvl="1" eaLnBrk="1" hangingPunct="1">
              <a:buSzPct val="80000"/>
            </a:pPr>
            <a:r>
              <a:rPr lang="en-US" altLang="en-US"/>
              <a:t>Folding measures into numerical dimensions</a:t>
            </a:r>
          </a:p>
          <a:p>
            <a:pPr lvl="1" eaLnBrk="1" hangingPunct="1">
              <a:buSzPct val="80000"/>
            </a:pPr>
            <a:r>
              <a:rPr lang="en-US" altLang="en-US"/>
              <a:t>Boxplot or quantile analysis on the transformed cube</a:t>
            </a:r>
            <a:endParaRPr lang="en-US" altLang="en-US" sz="1500"/>
          </a:p>
        </p:txBody>
      </p:sp>
    </p:spTree>
    <p:extLst>
      <p:ext uri="{BB962C8B-B14F-4D97-AF65-F5344CB8AC3E}">
        <p14:creationId xmlns:p14="http://schemas.microsoft.com/office/powerpoint/2010/main" val="1747423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Slide Number Placeholder 6">
            <a:extLst>
              <a:ext uri="{FF2B5EF4-FFF2-40B4-BE49-F238E27FC236}">
                <a16:creationId xmlns:a16="http://schemas.microsoft.com/office/drawing/2014/main" id="{7E433C72-49BA-4729-A17E-D2795D1015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296CFDAA-C17A-4096-AEB4-5B89073F21F2}" type="slidenum">
              <a:rPr lang="en-US" altLang="en-US" sz="900"/>
              <a:pPr eaLnBrk="1" hangingPunct="1"/>
              <a:t>63</a:t>
            </a:fld>
            <a:endParaRPr lang="en-US" altLang="en-US" sz="900"/>
          </a:p>
        </p:txBody>
      </p:sp>
      <p:sp>
        <p:nvSpPr>
          <p:cNvPr id="15363" name="Rectangle 2">
            <a:extLst>
              <a:ext uri="{FF2B5EF4-FFF2-40B4-BE49-F238E27FC236}">
                <a16:creationId xmlns:a16="http://schemas.microsoft.com/office/drawing/2014/main" id="{8E953A58-37A2-4A99-BFF2-1F6E337DAB56}"/>
              </a:ext>
            </a:extLst>
          </p:cNvPr>
          <p:cNvSpPr>
            <a:spLocks noGrp="1" noChangeArrowheads="1"/>
          </p:cNvSpPr>
          <p:nvPr>
            <p:ph type="title"/>
          </p:nvPr>
        </p:nvSpPr>
        <p:spPr/>
        <p:txBody>
          <a:bodyPr/>
          <a:lstStyle/>
          <a:p>
            <a:pPr eaLnBrk="1" hangingPunct="1"/>
            <a:r>
              <a:rPr lang="en-US" altLang="en-US">
                <a:solidFill>
                  <a:srgbClr val="170981"/>
                </a:solidFill>
              </a:rPr>
              <a:t>Measuring the Central Tendency</a:t>
            </a:r>
            <a:endParaRPr lang="en-US" altLang="en-US" sz="3000">
              <a:solidFill>
                <a:srgbClr val="170981"/>
              </a:solidFill>
            </a:endParaRPr>
          </a:p>
        </p:txBody>
      </p:sp>
      <p:sp>
        <p:nvSpPr>
          <p:cNvPr id="15364" name="Rectangle 3">
            <a:extLst>
              <a:ext uri="{FF2B5EF4-FFF2-40B4-BE49-F238E27FC236}">
                <a16:creationId xmlns:a16="http://schemas.microsoft.com/office/drawing/2014/main" id="{693508A5-0735-4CCD-9AD6-91D248379E30}"/>
              </a:ext>
            </a:extLst>
          </p:cNvPr>
          <p:cNvSpPr>
            <a:spLocks noGrp="1" noChangeArrowheads="1"/>
          </p:cNvSpPr>
          <p:nvPr>
            <p:ph type="body" sz="half" idx="1"/>
          </p:nvPr>
        </p:nvSpPr>
        <p:spPr>
          <a:xfrm>
            <a:off x="1314450" y="857250"/>
            <a:ext cx="4857750" cy="3771900"/>
          </a:xfrm>
        </p:spPr>
        <p:txBody>
          <a:bodyPr/>
          <a:lstStyle/>
          <a:p>
            <a:pPr eaLnBrk="1" hangingPunct="1">
              <a:lnSpc>
                <a:spcPct val="130000"/>
              </a:lnSpc>
              <a:buSzPct val="80000"/>
            </a:pPr>
            <a:r>
              <a:rPr lang="en-US" altLang="en-US" sz="1350" u="sng"/>
              <a:t>Mean (algebraic measure) (sample vs. population):</a:t>
            </a:r>
          </a:p>
          <a:p>
            <a:pPr lvl="1" eaLnBrk="1" hangingPunct="1">
              <a:lnSpc>
                <a:spcPct val="130000"/>
              </a:lnSpc>
              <a:buSzPct val="80000"/>
              <a:buFont typeface="Wingdings" panose="05000000000000000000" pitchFamily="2" charset="2"/>
              <a:buNone/>
            </a:pPr>
            <a:r>
              <a:rPr lang="en-US" altLang="en-US" sz="1350"/>
              <a:t>Note: </a:t>
            </a:r>
            <a:r>
              <a:rPr lang="en-US" altLang="en-US" sz="1350" i="1"/>
              <a:t>n</a:t>
            </a:r>
            <a:r>
              <a:rPr lang="en-US" altLang="en-US" sz="1350"/>
              <a:t> is sample size and </a:t>
            </a:r>
            <a:r>
              <a:rPr lang="en-US" altLang="en-US" sz="1350" i="1"/>
              <a:t>N</a:t>
            </a:r>
            <a:r>
              <a:rPr lang="en-US" altLang="en-US" sz="1350"/>
              <a:t> is population size. </a:t>
            </a:r>
          </a:p>
          <a:p>
            <a:pPr lvl="1" eaLnBrk="1" hangingPunct="1">
              <a:lnSpc>
                <a:spcPct val="130000"/>
              </a:lnSpc>
              <a:buSzPct val="80000"/>
            </a:pPr>
            <a:r>
              <a:rPr lang="en-US" altLang="en-US" sz="1350"/>
              <a:t>Weighted arithmetic mean:</a:t>
            </a:r>
          </a:p>
          <a:p>
            <a:pPr lvl="1" eaLnBrk="1" hangingPunct="1">
              <a:lnSpc>
                <a:spcPct val="130000"/>
              </a:lnSpc>
              <a:buSzPct val="80000"/>
            </a:pPr>
            <a:r>
              <a:rPr lang="en-US" altLang="en-US" sz="1350"/>
              <a:t>Trimmed mean: chopping extreme values</a:t>
            </a:r>
          </a:p>
          <a:p>
            <a:pPr eaLnBrk="1" hangingPunct="1">
              <a:lnSpc>
                <a:spcPct val="130000"/>
              </a:lnSpc>
              <a:buSzPct val="80000"/>
            </a:pPr>
            <a:r>
              <a:rPr lang="en-US" altLang="en-US" sz="1350" u="sng"/>
              <a:t>Median</a:t>
            </a:r>
            <a:r>
              <a:rPr lang="en-US" altLang="en-US" sz="1350"/>
              <a:t>: </a:t>
            </a:r>
          </a:p>
          <a:p>
            <a:pPr lvl="1" eaLnBrk="1" hangingPunct="1">
              <a:lnSpc>
                <a:spcPct val="130000"/>
              </a:lnSpc>
              <a:buSzPct val="80000"/>
            </a:pPr>
            <a:r>
              <a:rPr lang="en-US" altLang="en-US" sz="1350"/>
              <a:t>Middle value if odd number of values, or average of the middle two values otherwise</a:t>
            </a:r>
          </a:p>
          <a:p>
            <a:pPr lvl="1" eaLnBrk="1" hangingPunct="1">
              <a:lnSpc>
                <a:spcPct val="130000"/>
              </a:lnSpc>
              <a:buSzPct val="80000"/>
            </a:pPr>
            <a:r>
              <a:rPr lang="en-US" altLang="en-US" sz="1350"/>
              <a:t>Estimated by interpolation (for </a:t>
            </a:r>
            <a:r>
              <a:rPr lang="en-US" altLang="en-US" sz="1350" i="1">
                <a:solidFill>
                  <a:schemeClr val="tx2"/>
                </a:solidFill>
              </a:rPr>
              <a:t>grouped data</a:t>
            </a:r>
            <a:r>
              <a:rPr lang="en-US" altLang="en-US" sz="1350"/>
              <a:t>):</a:t>
            </a:r>
          </a:p>
          <a:p>
            <a:pPr eaLnBrk="1" hangingPunct="1">
              <a:lnSpc>
                <a:spcPct val="130000"/>
              </a:lnSpc>
              <a:buSzPct val="80000"/>
            </a:pPr>
            <a:endParaRPr lang="en-US" altLang="en-US" sz="1350" u="sng"/>
          </a:p>
          <a:p>
            <a:pPr eaLnBrk="1" hangingPunct="1">
              <a:lnSpc>
                <a:spcPct val="130000"/>
              </a:lnSpc>
              <a:buSzPct val="80000"/>
            </a:pPr>
            <a:r>
              <a:rPr lang="en-US" altLang="en-US" sz="1350" u="sng"/>
              <a:t>Mode</a:t>
            </a:r>
          </a:p>
          <a:p>
            <a:pPr lvl="1" eaLnBrk="1" hangingPunct="1">
              <a:lnSpc>
                <a:spcPct val="130000"/>
              </a:lnSpc>
              <a:buSzPct val="80000"/>
            </a:pPr>
            <a:r>
              <a:rPr lang="en-US" altLang="en-US" sz="1350"/>
              <a:t>Value that occurs most frequently in the data</a:t>
            </a:r>
          </a:p>
          <a:p>
            <a:pPr lvl="1" eaLnBrk="1" hangingPunct="1">
              <a:lnSpc>
                <a:spcPct val="130000"/>
              </a:lnSpc>
              <a:buSzPct val="80000"/>
            </a:pPr>
            <a:r>
              <a:rPr lang="en-US" altLang="en-US" sz="1350"/>
              <a:t>Unimodal, bimodal, trimodal</a:t>
            </a:r>
          </a:p>
          <a:p>
            <a:pPr lvl="1" eaLnBrk="1" hangingPunct="1">
              <a:lnSpc>
                <a:spcPct val="130000"/>
              </a:lnSpc>
              <a:buSzPct val="80000"/>
            </a:pPr>
            <a:r>
              <a:rPr lang="en-US" altLang="en-US" sz="1350"/>
              <a:t>Empirical formula:</a:t>
            </a:r>
          </a:p>
          <a:p>
            <a:pPr eaLnBrk="1" hangingPunct="1">
              <a:lnSpc>
                <a:spcPct val="130000"/>
              </a:lnSpc>
              <a:buSzPct val="80000"/>
            </a:pPr>
            <a:endParaRPr lang="en-US" altLang="en-US" sz="1350"/>
          </a:p>
        </p:txBody>
      </p:sp>
      <p:graphicFrame>
        <p:nvGraphicFramePr>
          <p:cNvPr id="15365" name="Object 4">
            <a:extLst>
              <a:ext uri="{FF2B5EF4-FFF2-40B4-BE49-F238E27FC236}">
                <a16:creationId xmlns:a16="http://schemas.microsoft.com/office/drawing/2014/main" id="{88DAC499-2C41-41FE-BCAD-AFF9801CC561}"/>
              </a:ext>
            </a:extLst>
          </p:cNvPr>
          <p:cNvGraphicFramePr>
            <a:graphicFrameLocks noChangeAspect="1"/>
          </p:cNvGraphicFramePr>
          <p:nvPr/>
        </p:nvGraphicFramePr>
        <p:xfrm>
          <a:off x="5657850" y="857250"/>
          <a:ext cx="1314450" cy="634604"/>
        </p:xfrm>
        <a:graphic>
          <a:graphicData uri="http://schemas.openxmlformats.org/presentationml/2006/ole">
            <mc:AlternateContent xmlns:mc="http://schemas.openxmlformats.org/markup-compatibility/2006">
              <mc:Choice xmlns:v="urn:schemas-microsoft-com:vml" Requires="v">
                <p:oleObj spid="_x0000_s1041" name="Microsoft Equation 3.0" r:id="rId4" imgW="710891" imgH="431613" progId="Equation.3">
                  <p:embed/>
                </p:oleObj>
              </mc:Choice>
              <mc:Fallback>
                <p:oleObj name="Microsoft Equation 3.0" r:id="rId4" imgW="710891" imgH="431613" progId="Equation.3">
                  <p:embed/>
                  <p:pic>
                    <p:nvPicPr>
                      <p:cNvPr id="15365" name="Object 4">
                        <a:extLst>
                          <a:ext uri="{FF2B5EF4-FFF2-40B4-BE49-F238E27FC236}">
                            <a16:creationId xmlns:a16="http://schemas.microsoft.com/office/drawing/2014/main" id="{88DAC499-2C41-41FE-BCAD-AFF9801CC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850" y="857250"/>
                        <a:ext cx="1314450" cy="634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a:extLst>
              <a:ext uri="{FF2B5EF4-FFF2-40B4-BE49-F238E27FC236}">
                <a16:creationId xmlns:a16="http://schemas.microsoft.com/office/drawing/2014/main" id="{3949E050-8DC8-4538-BF81-2B7150AD8713}"/>
              </a:ext>
            </a:extLst>
          </p:cNvPr>
          <p:cNvGraphicFramePr>
            <a:graphicFrameLocks noChangeAspect="1"/>
          </p:cNvGraphicFramePr>
          <p:nvPr/>
        </p:nvGraphicFramePr>
        <p:xfrm>
          <a:off x="5429250" y="1485900"/>
          <a:ext cx="1200150" cy="1085850"/>
        </p:xfrm>
        <a:graphic>
          <a:graphicData uri="http://schemas.openxmlformats.org/presentationml/2006/ole">
            <mc:AlternateContent xmlns:mc="http://schemas.openxmlformats.org/markup-compatibility/2006">
              <mc:Choice xmlns:v="urn:schemas-microsoft-com:vml" Requires="v">
                <p:oleObj spid="_x0000_s1042" name="Equation" r:id="rId6" imgW="749300" imgH="838200" progId="Equation.3">
                  <p:embed/>
                </p:oleObj>
              </mc:Choice>
              <mc:Fallback>
                <p:oleObj name="Equation" r:id="rId6" imgW="749300" imgH="838200" progId="Equation.3">
                  <p:embed/>
                  <p:pic>
                    <p:nvPicPr>
                      <p:cNvPr id="15366" name="Object 5">
                        <a:extLst>
                          <a:ext uri="{FF2B5EF4-FFF2-40B4-BE49-F238E27FC236}">
                            <a16:creationId xmlns:a16="http://schemas.microsoft.com/office/drawing/2014/main" id="{3949E050-8DC8-4538-BF81-2B7150AD87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0" y="1485900"/>
                        <a:ext cx="1200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a:extLst>
              <a:ext uri="{FF2B5EF4-FFF2-40B4-BE49-F238E27FC236}">
                <a16:creationId xmlns:a16="http://schemas.microsoft.com/office/drawing/2014/main" id="{DA78A10B-2833-4050-9ADD-68030FC26778}"/>
              </a:ext>
            </a:extLst>
          </p:cNvPr>
          <p:cNvGraphicFramePr>
            <a:graphicFrameLocks noChangeAspect="1"/>
          </p:cNvGraphicFramePr>
          <p:nvPr/>
        </p:nvGraphicFramePr>
        <p:xfrm>
          <a:off x="2571750" y="3257550"/>
          <a:ext cx="3486150" cy="685800"/>
        </p:xfrm>
        <a:graphic>
          <a:graphicData uri="http://schemas.openxmlformats.org/presentationml/2006/ole">
            <mc:AlternateContent xmlns:mc="http://schemas.openxmlformats.org/markup-compatibility/2006">
              <mc:Choice xmlns:v="urn:schemas-microsoft-com:vml" Requires="v">
                <p:oleObj spid="_x0000_s1043" name="Equation" r:id="rId8" imgW="2387600" imgH="469900" progId="Equation.3">
                  <p:embed/>
                </p:oleObj>
              </mc:Choice>
              <mc:Fallback>
                <p:oleObj name="Equation" r:id="rId8" imgW="2387600" imgH="469900" progId="Equation.3">
                  <p:embed/>
                  <p:pic>
                    <p:nvPicPr>
                      <p:cNvPr id="15367" name="Object 6">
                        <a:extLst>
                          <a:ext uri="{FF2B5EF4-FFF2-40B4-BE49-F238E27FC236}">
                            <a16:creationId xmlns:a16="http://schemas.microsoft.com/office/drawing/2014/main" id="{DA78A10B-2833-4050-9ADD-68030FC267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1750" y="3257550"/>
                        <a:ext cx="34861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7">
            <a:extLst>
              <a:ext uri="{FF2B5EF4-FFF2-40B4-BE49-F238E27FC236}">
                <a16:creationId xmlns:a16="http://schemas.microsoft.com/office/drawing/2014/main" id="{C0959749-6573-4593-86C5-20B44E4689EC}"/>
              </a:ext>
            </a:extLst>
          </p:cNvPr>
          <p:cNvGraphicFramePr>
            <a:graphicFrameLocks noChangeAspect="1"/>
          </p:cNvGraphicFramePr>
          <p:nvPr/>
        </p:nvGraphicFramePr>
        <p:xfrm>
          <a:off x="3486151" y="4572000"/>
          <a:ext cx="3337322" cy="315516"/>
        </p:xfrm>
        <a:graphic>
          <a:graphicData uri="http://schemas.openxmlformats.org/presentationml/2006/ole">
            <mc:AlternateContent xmlns:mc="http://schemas.openxmlformats.org/markup-compatibility/2006">
              <mc:Choice xmlns:v="urn:schemas-microsoft-com:vml" Requires="v">
                <p:oleObj spid="_x0000_s1044" name="Equation" r:id="rId10" imgW="2197100" imgH="203200" progId="Equation.3">
                  <p:embed/>
                </p:oleObj>
              </mc:Choice>
              <mc:Fallback>
                <p:oleObj name="Equation" r:id="rId10" imgW="2197100" imgH="203200" progId="Equation.3">
                  <p:embed/>
                  <p:pic>
                    <p:nvPicPr>
                      <p:cNvPr id="15368" name="Object 7">
                        <a:extLst>
                          <a:ext uri="{FF2B5EF4-FFF2-40B4-BE49-F238E27FC236}">
                            <a16:creationId xmlns:a16="http://schemas.microsoft.com/office/drawing/2014/main" id="{C0959749-6573-4593-86C5-20B44E4689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6151" y="4572000"/>
                        <a:ext cx="3337322" cy="315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8">
            <a:extLst>
              <a:ext uri="{FF2B5EF4-FFF2-40B4-BE49-F238E27FC236}">
                <a16:creationId xmlns:a16="http://schemas.microsoft.com/office/drawing/2014/main" id="{A16027D5-B7D9-402F-84C1-3FF71275FC1B}"/>
              </a:ext>
            </a:extLst>
          </p:cNvPr>
          <p:cNvGraphicFramePr>
            <a:graphicFrameLocks noGrp="1" noChangeAspect="1"/>
          </p:cNvGraphicFramePr>
          <p:nvPr>
            <p:ph sz="half" idx="2"/>
          </p:nvPr>
        </p:nvGraphicFramePr>
        <p:xfrm>
          <a:off x="7143750" y="847725"/>
          <a:ext cx="800100" cy="578644"/>
        </p:xfrm>
        <a:graphic>
          <a:graphicData uri="http://schemas.openxmlformats.org/presentationml/2006/ole">
            <mc:AlternateContent xmlns:mc="http://schemas.openxmlformats.org/markup-compatibility/2006">
              <mc:Choice xmlns:v="urn:schemas-microsoft-com:vml" Requires="v">
                <p:oleObj spid="_x0000_s1045" name="Equation" r:id="rId12" imgW="596900" imgH="431800" progId="Equation.3">
                  <p:embed/>
                </p:oleObj>
              </mc:Choice>
              <mc:Fallback>
                <p:oleObj name="Equation" r:id="rId12" imgW="596900" imgH="431800" progId="Equation.3">
                  <p:embed/>
                  <p:pic>
                    <p:nvPicPr>
                      <p:cNvPr id="15369" name="Object 8">
                        <a:extLst>
                          <a:ext uri="{FF2B5EF4-FFF2-40B4-BE49-F238E27FC236}">
                            <a16:creationId xmlns:a16="http://schemas.microsoft.com/office/drawing/2014/main" id="{A16027D5-B7D9-402F-84C1-3FF71275FC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750" y="847725"/>
                        <a:ext cx="800100" cy="578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70" name="Picture 12">
            <a:extLst>
              <a:ext uri="{FF2B5EF4-FFF2-40B4-BE49-F238E27FC236}">
                <a16:creationId xmlns:a16="http://schemas.microsoft.com/office/drawing/2014/main" id="{93B4E9F9-378D-4AAF-95C6-C3E253D972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9351" y="2628900"/>
            <a:ext cx="1737122" cy="155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28101"/>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Date Placeholder 5">
            <a:extLst>
              <a:ext uri="{FF2B5EF4-FFF2-40B4-BE49-F238E27FC236}">
                <a16:creationId xmlns:a16="http://schemas.microsoft.com/office/drawing/2014/main" id="{6387662A-F785-481E-A9BB-E827CDDBCC4C}"/>
              </a:ext>
            </a:extLst>
          </p:cNvPr>
          <p:cNvSpPr>
            <a:spLocks noGrp="1"/>
          </p:cNvSpPr>
          <p:nvPr>
            <p:ph type="dt" sz="quarter" idx="4294967295"/>
          </p:nvPr>
        </p:nvSpPr>
        <p:spPr bwMode="auto">
          <a:xfrm>
            <a:off x="1257300" y="4857750"/>
            <a:ext cx="14287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34D4488B-9408-4F9E-9526-D655D114FA82}" type="datetime4">
              <a:rPr lang="en-US" altLang="en-US" sz="900"/>
              <a:pPr eaLnBrk="1" hangingPunct="1"/>
              <a:t>October 19, 2023</a:t>
            </a:fld>
            <a:endParaRPr lang="en-US" altLang="en-US" sz="900"/>
          </a:p>
        </p:txBody>
      </p:sp>
      <p:sp>
        <p:nvSpPr>
          <p:cNvPr id="16387" name="Footer Placeholder 6">
            <a:extLst>
              <a:ext uri="{FF2B5EF4-FFF2-40B4-BE49-F238E27FC236}">
                <a16:creationId xmlns:a16="http://schemas.microsoft.com/office/drawing/2014/main" id="{360A5313-2185-4ABD-9F3B-531E63E8C6E5}"/>
              </a:ext>
            </a:extLst>
          </p:cNvPr>
          <p:cNvSpPr>
            <a:spLocks noGrp="1"/>
          </p:cNvSpPr>
          <p:nvPr>
            <p:ph type="ftr" sz="quarter" idx="4294967295"/>
          </p:nvPr>
        </p:nvSpPr>
        <p:spPr bwMode="auto">
          <a:xfrm>
            <a:off x="3486150" y="4857750"/>
            <a:ext cx="217170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algn="ctr" eaLnBrk="1" hangingPunct="1"/>
            <a:r>
              <a:rPr lang="en-US" altLang="en-US" sz="900"/>
              <a:t>Data Mining: Concepts and Techniques</a:t>
            </a:r>
          </a:p>
        </p:txBody>
      </p:sp>
      <p:sp>
        <p:nvSpPr>
          <p:cNvPr id="16388" name="Slide Number Placeholder 7">
            <a:extLst>
              <a:ext uri="{FF2B5EF4-FFF2-40B4-BE49-F238E27FC236}">
                <a16:creationId xmlns:a16="http://schemas.microsoft.com/office/drawing/2014/main" id="{E4FA32AF-C088-4C0F-8CD1-656167DD82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BFBC2B06-E9BE-4495-83E5-6BB9237B95A0}" type="slidenum">
              <a:rPr lang="en-US" altLang="en-US" sz="900"/>
              <a:pPr eaLnBrk="1" hangingPunct="1"/>
              <a:t>64</a:t>
            </a:fld>
            <a:endParaRPr lang="en-US" altLang="en-US" sz="900"/>
          </a:p>
        </p:txBody>
      </p:sp>
      <p:sp>
        <p:nvSpPr>
          <p:cNvPr id="16389" name="Rectangle 2">
            <a:extLst>
              <a:ext uri="{FF2B5EF4-FFF2-40B4-BE49-F238E27FC236}">
                <a16:creationId xmlns:a16="http://schemas.microsoft.com/office/drawing/2014/main" id="{115A603E-78B2-4CC4-920F-24BE8CDCC411}"/>
              </a:ext>
            </a:extLst>
          </p:cNvPr>
          <p:cNvSpPr>
            <a:spLocks noGrp="1" noChangeArrowheads="1"/>
          </p:cNvSpPr>
          <p:nvPr>
            <p:ph type="title"/>
          </p:nvPr>
        </p:nvSpPr>
        <p:spPr>
          <a:xfrm>
            <a:off x="1143000" y="171450"/>
            <a:ext cx="4400550" cy="514350"/>
          </a:xfrm>
        </p:spPr>
        <p:txBody>
          <a:bodyPr/>
          <a:lstStyle/>
          <a:p>
            <a:pPr eaLnBrk="1" hangingPunct="1"/>
            <a:r>
              <a:rPr lang="en-US" altLang="en-US" sz="2400"/>
              <a:t> </a:t>
            </a:r>
            <a:r>
              <a:rPr lang="en-US" altLang="en-US"/>
              <a:t>Symmetric vs. Skewed Data</a:t>
            </a:r>
            <a:endParaRPr lang="en-US" altLang="en-US" sz="2400"/>
          </a:p>
        </p:txBody>
      </p:sp>
      <p:sp>
        <p:nvSpPr>
          <p:cNvPr id="16390" name="Rectangle 3">
            <a:extLst>
              <a:ext uri="{FF2B5EF4-FFF2-40B4-BE49-F238E27FC236}">
                <a16:creationId xmlns:a16="http://schemas.microsoft.com/office/drawing/2014/main" id="{88C1F46A-3773-401C-B8C0-CD74B9FAC888}"/>
              </a:ext>
            </a:extLst>
          </p:cNvPr>
          <p:cNvSpPr>
            <a:spLocks noGrp="1" noChangeArrowheads="1"/>
          </p:cNvSpPr>
          <p:nvPr>
            <p:ph type="body" sz="half" idx="1"/>
          </p:nvPr>
        </p:nvSpPr>
        <p:spPr>
          <a:xfrm>
            <a:off x="1371600" y="971550"/>
            <a:ext cx="4000500" cy="941785"/>
          </a:xfrm>
        </p:spPr>
        <p:txBody>
          <a:bodyPr/>
          <a:lstStyle/>
          <a:p>
            <a:pPr eaLnBrk="1" hangingPunct="1">
              <a:lnSpc>
                <a:spcPct val="120000"/>
              </a:lnSpc>
            </a:pPr>
            <a:r>
              <a:rPr lang="en-US" altLang="en-US" sz="1800">
                <a:solidFill>
                  <a:schemeClr val="tx2"/>
                </a:solidFill>
              </a:rPr>
              <a:t>Median, mean and mode of symmetric, positively and negatively skewed data</a:t>
            </a:r>
          </a:p>
        </p:txBody>
      </p:sp>
      <p:pic>
        <p:nvPicPr>
          <p:cNvPr id="16391" name="Picture 6" descr="rightskewed">
            <a:extLst>
              <a:ext uri="{FF2B5EF4-FFF2-40B4-BE49-F238E27FC236}">
                <a16:creationId xmlns:a16="http://schemas.microsoft.com/office/drawing/2014/main" id="{D017DEA1-0F19-47F3-992D-CED771B4EE2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400550" y="2114550"/>
            <a:ext cx="3600450" cy="3036094"/>
          </a:xfrm>
          <a:noFill/>
        </p:spPr>
      </p:pic>
      <p:pic>
        <p:nvPicPr>
          <p:cNvPr id="16392" name="Picture 8" descr="leftskewed">
            <a:extLst>
              <a:ext uri="{FF2B5EF4-FFF2-40B4-BE49-F238E27FC236}">
                <a16:creationId xmlns:a16="http://schemas.microsoft.com/office/drawing/2014/main" id="{3891AAC6-5D65-493B-867E-200F61084894}"/>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143000" y="2314575"/>
            <a:ext cx="3657600" cy="2828925"/>
          </a:xfrm>
          <a:noFill/>
        </p:spPr>
      </p:pic>
      <p:pic>
        <p:nvPicPr>
          <p:cNvPr id="16393" name="Picture 10" descr="ha02skew1">
            <a:extLst>
              <a:ext uri="{FF2B5EF4-FFF2-40B4-BE49-F238E27FC236}">
                <a16:creationId xmlns:a16="http://schemas.microsoft.com/office/drawing/2014/main" id="{B5A290C3-3BE6-4211-893F-40763A7A4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0"/>
            <a:ext cx="2857500" cy="232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11">
            <a:extLst>
              <a:ext uri="{FF2B5EF4-FFF2-40B4-BE49-F238E27FC236}">
                <a16:creationId xmlns:a16="http://schemas.microsoft.com/office/drawing/2014/main" id="{12A014E5-8BC8-4D53-8939-D58915505589}"/>
              </a:ext>
            </a:extLst>
          </p:cNvPr>
          <p:cNvSpPr>
            <a:spLocks noChangeArrowheads="1"/>
          </p:cNvSpPr>
          <p:nvPr/>
        </p:nvSpPr>
        <p:spPr bwMode="auto">
          <a:xfrm>
            <a:off x="2914650" y="3886200"/>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en-US" sz="1200">
                <a:solidFill>
                  <a:schemeClr val="tx2"/>
                </a:solidFill>
              </a:rPr>
              <a:t>positively skewed</a:t>
            </a:r>
          </a:p>
        </p:txBody>
      </p:sp>
      <p:sp>
        <p:nvSpPr>
          <p:cNvPr id="16395" name="Rectangle 12">
            <a:extLst>
              <a:ext uri="{FF2B5EF4-FFF2-40B4-BE49-F238E27FC236}">
                <a16:creationId xmlns:a16="http://schemas.microsoft.com/office/drawing/2014/main" id="{22411076-0E6A-4C9F-A325-E79B4E615865}"/>
              </a:ext>
            </a:extLst>
          </p:cNvPr>
          <p:cNvSpPr>
            <a:spLocks noChangeArrowheads="1"/>
          </p:cNvSpPr>
          <p:nvPr/>
        </p:nvSpPr>
        <p:spPr bwMode="auto">
          <a:xfrm>
            <a:off x="5086350" y="3886200"/>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en-US" sz="1200">
                <a:solidFill>
                  <a:schemeClr val="tx2"/>
                </a:solidFill>
              </a:rPr>
              <a:t>negatively skewed</a:t>
            </a:r>
          </a:p>
        </p:txBody>
      </p:sp>
      <p:sp>
        <p:nvSpPr>
          <p:cNvPr id="16396" name="Rectangle 13">
            <a:extLst>
              <a:ext uri="{FF2B5EF4-FFF2-40B4-BE49-F238E27FC236}">
                <a16:creationId xmlns:a16="http://schemas.microsoft.com/office/drawing/2014/main" id="{7BBE464A-3263-4A24-9D92-3723643943FA}"/>
              </a:ext>
            </a:extLst>
          </p:cNvPr>
          <p:cNvSpPr>
            <a:spLocks noChangeArrowheads="1"/>
          </p:cNvSpPr>
          <p:nvPr/>
        </p:nvSpPr>
        <p:spPr bwMode="auto">
          <a:xfrm>
            <a:off x="5486400" y="1085850"/>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en-US" sz="1200">
                <a:solidFill>
                  <a:schemeClr val="tx2"/>
                </a:solidFill>
              </a:rPr>
              <a:t>symmetric</a:t>
            </a:r>
          </a:p>
        </p:txBody>
      </p:sp>
    </p:spTree>
    <p:extLst>
      <p:ext uri="{BB962C8B-B14F-4D97-AF65-F5344CB8AC3E}">
        <p14:creationId xmlns:p14="http://schemas.microsoft.com/office/powerpoint/2010/main" val="4191093935"/>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067A5F73-9D36-4834-832A-B0C31E4E82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579A081E-0222-4D15-9BCC-C72556A9EE53}" type="slidenum">
              <a:rPr lang="en-US" altLang="en-US" sz="900"/>
              <a:pPr eaLnBrk="1" hangingPunct="1"/>
              <a:t>65</a:t>
            </a:fld>
            <a:endParaRPr lang="en-US" altLang="en-US" sz="900"/>
          </a:p>
        </p:txBody>
      </p:sp>
      <p:sp>
        <p:nvSpPr>
          <p:cNvPr id="17411" name="Rectangle 2">
            <a:extLst>
              <a:ext uri="{FF2B5EF4-FFF2-40B4-BE49-F238E27FC236}">
                <a16:creationId xmlns:a16="http://schemas.microsoft.com/office/drawing/2014/main" id="{C485D0AC-0BD4-4888-9207-9BBF96B282E9}"/>
              </a:ext>
            </a:extLst>
          </p:cNvPr>
          <p:cNvSpPr>
            <a:spLocks noGrp="1" noChangeArrowheads="1"/>
          </p:cNvSpPr>
          <p:nvPr>
            <p:ph type="title"/>
          </p:nvPr>
        </p:nvSpPr>
        <p:spPr/>
        <p:txBody>
          <a:bodyPr/>
          <a:lstStyle/>
          <a:p>
            <a:pPr eaLnBrk="1" hangingPunct="1"/>
            <a:r>
              <a:rPr lang="en-US" altLang="en-US">
                <a:solidFill>
                  <a:srgbClr val="170981"/>
                </a:solidFill>
              </a:rPr>
              <a:t>Measuring the Dispersion of Data</a:t>
            </a:r>
          </a:p>
        </p:txBody>
      </p:sp>
      <p:sp>
        <p:nvSpPr>
          <p:cNvPr id="17412" name="Rectangle 3">
            <a:extLst>
              <a:ext uri="{FF2B5EF4-FFF2-40B4-BE49-F238E27FC236}">
                <a16:creationId xmlns:a16="http://schemas.microsoft.com/office/drawing/2014/main" id="{8CDD5974-4DFA-4C80-A02F-F6354274AA59}"/>
              </a:ext>
            </a:extLst>
          </p:cNvPr>
          <p:cNvSpPr>
            <a:spLocks noGrp="1" noChangeArrowheads="1"/>
          </p:cNvSpPr>
          <p:nvPr>
            <p:ph type="body" sz="half" idx="1"/>
          </p:nvPr>
        </p:nvSpPr>
        <p:spPr>
          <a:xfrm>
            <a:off x="1371600" y="971550"/>
            <a:ext cx="6457950" cy="3771900"/>
          </a:xfrm>
        </p:spPr>
        <p:txBody>
          <a:bodyPr/>
          <a:lstStyle/>
          <a:p>
            <a:pPr eaLnBrk="1" hangingPunct="1">
              <a:lnSpc>
                <a:spcPct val="130000"/>
              </a:lnSpc>
              <a:buSzPct val="80000"/>
            </a:pPr>
            <a:r>
              <a:rPr lang="en-US" altLang="en-US" sz="1350"/>
              <a:t>Quartiles, outliers and boxplots</a:t>
            </a:r>
          </a:p>
          <a:p>
            <a:pPr lvl="1" eaLnBrk="1" hangingPunct="1">
              <a:lnSpc>
                <a:spcPct val="130000"/>
              </a:lnSpc>
              <a:buSzPct val="80000"/>
            </a:pPr>
            <a:r>
              <a:rPr lang="en-US" altLang="en-US" sz="1350" b="1"/>
              <a:t>Quartiles</a:t>
            </a:r>
            <a:r>
              <a:rPr lang="en-US" altLang="en-US" sz="1350"/>
              <a:t>: Q</a:t>
            </a:r>
            <a:r>
              <a:rPr lang="en-US" altLang="en-US" sz="1350" baseline="-25000"/>
              <a:t>1</a:t>
            </a:r>
            <a:r>
              <a:rPr lang="en-US" altLang="en-US" sz="1350"/>
              <a:t> (25</a:t>
            </a:r>
            <a:r>
              <a:rPr lang="en-US" altLang="en-US" sz="1350" baseline="30000"/>
              <a:t>th</a:t>
            </a:r>
            <a:r>
              <a:rPr lang="en-US" altLang="en-US" sz="1350"/>
              <a:t> percentile), Q</a:t>
            </a:r>
            <a:r>
              <a:rPr lang="en-US" altLang="en-US" sz="1350" baseline="-25000"/>
              <a:t>3</a:t>
            </a:r>
            <a:r>
              <a:rPr lang="en-US" altLang="en-US" sz="1350"/>
              <a:t> (75</a:t>
            </a:r>
            <a:r>
              <a:rPr lang="en-US" altLang="en-US" sz="1350" baseline="30000"/>
              <a:t>th</a:t>
            </a:r>
            <a:r>
              <a:rPr lang="en-US" altLang="en-US" sz="1350"/>
              <a:t> percentile)</a:t>
            </a:r>
          </a:p>
          <a:p>
            <a:pPr lvl="1" eaLnBrk="1" hangingPunct="1">
              <a:lnSpc>
                <a:spcPct val="130000"/>
              </a:lnSpc>
              <a:buSzPct val="80000"/>
            </a:pPr>
            <a:r>
              <a:rPr lang="en-US" altLang="en-US" sz="1350" b="1"/>
              <a:t>Inter-quartile range</a:t>
            </a:r>
            <a:r>
              <a:rPr lang="en-US" altLang="en-US" sz="1350"/>
              <a:t>: IQR = Q</a:t>
            </a:r>
            <a:r>
              <a:rPr lang="en-US" altLang="en-US" sz="1350" baseline="-25000"/>
              <a:t>3 </a:t>
            </a:r>
            <a:r>
              <a:rPr lang="en-US" altLang="en-US" sz="1350"/>
              <a:t>–</a:t>
            </a:r>
            <a:r>
              <a:rPr lang="en-US" altLang="en-US" sz="1350" baseline="-25000"/>
              <a:t> </a:t>
            </a:r>
            <a:r>
              <a:rPr lang="en-US" altLang="en-US" sz="1350"/>
              <a:t>Q</a:t>
            </a:r>
            <a:r>
              <a:rPr lang="en-US" altLang="en-US" sz="1350" baseline="-25000"/>
              <a:t>1 </a:t>
            </a:r>
          </a:p>
          <a:p>
            <a:pPr lvl="1" eaLnBrk="1" hangingPunct="1">
              <a:lnSpc>
                <a:spcPct val="130000"/>
              </a:lnSpc>
              <a:buSzPct val="80000"/>
            </a:pPr>
            <a:r>
              <a:rPr lang="en-US" altLang="en-US" sz="1350" b="1"/>
              <a:t>Five number summary</a:t>
            </a:r>
            <a:r>
              <a:rPr lang="en-US" altLang="en-US" sz="1350"/>
              <a:t>: min, Q</a:t>
            </a:r>
            <a:r>
              <a:rPr lang="en-US" altLang="en-US" sz="1350" baseline="-25000"/>
              <a:t>1</a:t>
            </a:r>
            <a:r>
              <a:rPr lang="en-US" altLang="en-US" sz="1350"/>
              <a:t>, median,</a:t>
            </a:r>
            <a:r>
              <a:rPr lang="en-US" altLang="en-US" sz="1350" baseline="-25000"/>
              <a:t> </a:t>
            </a:r>
            <a:r>
              <a:rPr lang="en-US" altLang="en-US" sz="1350"/>
              <a:t>Q</a:t>
            </a:r>
            <a:r>
              <a:rPr lang="en-US" altLang="en-US" sz="1350" baseline="-25000"/>
              <a:t>3</a:t>
            </a:r>
            <a:r>
              <a:rPr lang="en-US" altLang="en-US" sz="1350"/>
              <a:t>, max</a:t>
            </a:r>
          </a:p>
          <a:p>
            <a:pPr lvl="1" eaLnBrk="1" hangingPunct="1">
              <a:lnSpc>
                <a:spcPct val="130000"/>
              </a:lnSpc>
              <a:buSzPct val="80000"/>
            </a:pPr>
            <a:r>
              <a:rPr lang="en-US" altLang="en-US" sz="1350" b="1"/>
              <a:t>Boxplot</a:t>
            </a:r>
            <a:r>
              <a:rPr lang="en-US" altLang="en-US" sz="1350"/>
              <a:t>: ends of the box are the quartiles; median is marked; add whiskers, and plot outliers individually</a:t>
            </a:r>
          </a:p>
          <a:p>
            <a:pPr lvl="1" eaLnBrk="1" hangingPunct="1">
              <a:lnSpc>
                <a:spcPct val="130000"/>
              </a:lnSpc>
              <a:buSzPct val="80000"/>
            </a:pPr>
            <a:r>
              <a:rPr lang="en-US" altLang="en-US" sz="1350" b="1"/>
              <a:t>Outlier</a:t>
            </a:r>
            <a:r>
              <a:rPr lang="en-US" altLang="en-US" sz="1350"/>
              <a:t>: usually, a value higher/lower than 1.5 x IQR</a:t>
            </a:r>
          </a:p>
          <a:p>
            <a:pPr eaLnBrk="1" hangingPunct="1">
              <a:lnSpc>
                <a:spcPct val="130000"/>
              </a:lnSpc>
              <a:buSzPct val="80000"/>
            </a:pPr>
            <a:r>
              <a:rPr lang="en-US" altLang="en-US" sz="1350"/>
              <a:t>Variance and standard deviation (</a:t>
            </a:r>
            <a:r>
              <a:rPr lang="en-US" altLang="en-US" sz="1350" i="1"/>
              <a:t>sample:</a:t>
            </a:r>
            <a:r>
              <a:rPr lang="en-US" altLang="en-US" sz="1350"/>
              <a:t> </a:t>
            </a:r>
            <a:r>
              <a:rPr lang="en-US" altLang="en-US" sz="1350" i="1"/>
              <a:t>s, population: </a:t>
            </a:r>
            <a:r>
              <a:rPr lang="el-GR" altLang="en-US" sz="1350" i="1"/>
              <a:t>σ</a:t>
            </a:r>
            <a:r>
              <a:rPr lang="en-US" altLang="en-US" sz="1350" i="1"/>
              <a:t>)</a:t>
            </a:r>
            <a:endParaRPr lang="en-US" altLang="en-US" sz="1350"/>
          </a:p>
          <a:p>
            <a:pPr lvl="1" eaLnBrk="1" hangingPunct="1">
              <a:lnSpc>
                <a:spcPct val="130000"/>
              </a:lnSpc>
              <a:buSzPct val="80000"/>
            </a:pPr>
            <a:r>
              <a:rPr lang="en-US" altLang="en-US" sz="1350" b="1"/>
              <a:t>Variance</a:t>
            </a:r>
            <a:r>
              <a:rPr lang="en-US" altLang="en-US" sz="1350"/>
              <a:t>: (algebraic, scalable computation)</a:t>
            </a:r>
          </a:p>
          <a:p>
            <a:pPr lvl="1" eaLnBrk="1" hangingPunct="1">
              <a:lnSpc>
                <a:spcPct val="130000"/>
              </a:lnSpc>
              <a:buSzPct val="80000"/>
            </a:pPr>
            <a:endParaRPr lang="en-US" altLang="en-US" sz="1350"/>
          </a:p>
          <a:p>
            <a:pPr lvl="1" eaLnBrk="1" hangingPunct="1">
              <a:lnSpc>
                <a:spcPct val="130000"/>
              </a:lnSpc>
              <a:buSzPct val="80000"/>
            </a:pPr>
            <a:endParaRPr lang="en-US" altLang="en-US" sz="1350"/>
          </a:p>
          <a:p>
            <a:pPr lvl="1" eaLnBrk="1" hangingPunct="1">
              <a:lnSpc>
                <a:spcPct val="130000"/>
              </a:lnSpc>
              <a:buSzPct val="80000"/>
            </a:pPr>
            <a:r>
              <a:rPr lang="en-US" altLang="en-US" sz="1350" b="1"/>
              <a:t>Standard deviation</a:t>
            </a:r>
            <a:r>
              <a:rPr lang="en-US" altLang="en-US" sz="1350" i="1"/>
              <a:t> s (or </a:t>
            </a:r>
            <a:r>
              <a:rPr lang="el-GR" altLang="en-US" sz="1350" i="1"/>
              <a:t>σ</a:t>
            </a:r>
            <a:r>
              <a:rPr lang="en-US" altLang="en-US" sz="1350" i="1"/>
              <a:t>) </a:t>
            </a:r>
            <a:r>
              <a:rPr lang="en-US" altLang="en-US" sz="1350"/>
              <a:t>is the square root of variance </a:t>
            </a:r>
            <a:r>
              <a:rPr lang="en-US" altLang="en-US" sz="1350" i="1"/>
              <a:t>s</a:t>
            </a:r>
            <a:r>
              <a:rPr lang="en-US" altLang="en-US" sz="1350" i="1" baseline="30000"/>
              <a:t>2 (</a:t>
            </a:r>
            <a:r>
              <a:rPr lang="en-US" altLang="en-US" sz="1350" i="1"/>
              <a:t>or</a:t>
            </a:r>
            <a:r>
              <a:rPr lang="en-US" altLang="en-US" sz="1350" i="1" baseline="30000"/>
              <a:t> </a:t>
            </a:r>
            <a:r>
              <a:rPr lang="el-GR" altLang="en-US" sz="1350" i="1"/>
              <a:t>σ</a:t>
            </a:r>
            <a:r>
              <a:rPr lang="en-US" altLang="en-US" sz="1350" i="1" baseline="30000"/>
              <a:t>2)</a:t>
            </a:r>
          </a:p>
        </p:txBody>
      </p:sp>
      <p:graphicFrame>
        <p:nvGraphicFramePr>
          <p:cNvPr id="17413" name="Object 10">
            <a:extLst>
              <a:ext uri="{FF2B5EF4-FFF2-40B4-BE49-F238E27FC236}">
                <a16:creationId xmlns:a16="http://schemas.microsoft.com/office/drawing/2014/main" id="{E5AD763E-B8CD-4A48-B0BC-5F05373B6209}"/>
              </a:ext>
            </a:extLst>
          </p:cNvPr>
          <p:cNvGraphicFramePr>
            <a:graphicFrameLocks noChangeAspect="1"/>
          </p:cNvGraphicFramePr>
          <p:nvPr/>
        </p:nvGraphicFramePr>
        <p:xfrm>
          <a:off x="1428750" y="3763566"/>
          <a:ext cx="3200400" cy="522684"/>
        </p:xfrm>
        <a:graphic>
          <a:graphicData uri="http://schemas.openxmlformats.org/presentationml/2006/ole">
            <mc:AlternateContent xmlns:mc="http://schemas.openxmlformats.org/markup-compatibility/2006">
              <mc:Choice xmlns:v="urn:schemas-microsoft-com:vml" Requires="v">
                <p:oleObj spid="_x0000_s2056" name="Equation" r:id="rId4" imgW="2959100" imgH="431800" progId="Equation.3">
                  <p:embed/>
                </p:oleObj>
              </mc:Choice>
              <mc:Fallback>
                <p:oleObj name="Equation" r:id="rId4" imgW="2959100" imgH="431800" progId="Equation.3">
                  <p:embed/>
                  <p:pic>
                    <p:nvPicPr>
                      <p:cNvPr id="17413" name="Object 10">
                        <a:extLst>
                          <a:ext uri="{FF2B5EF4-FFF2-40B4-BE49-F238E27FC236}">
                            <a16:creationId xmlns:a16="http://schemas.microsoft.com/office/drawing/2014/main" id="{E5AD763E-B8CD-4A48-B0BC-5F05373B6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763566"/>
                        <a:ext cx="3200400" cy="52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1">
            <a:extLst>
              <a:ext uri="{FF2B5EF4-FFF2-40B4-BE49-F238E27FC236}">
                <a16:creationId xmlns:a16="http://schemas.microsoft.com/office/drawing/2014/main" id="{F8150BFA-A212-4FC5-BA04-3FD925355161}"/>
              </a:ext>
            </a:extLst>
          </p:cNvPr>
          <p:cNvGraphicFramePr>
            <a:graphicFrameLocks noGrp="1" noChangeAspect="1"/>
          </p:cNvGraphicFramePr>
          <p:nvPr>
            <p:ph sz="half" idx="2"/>
          </p:nvPr>
        </p:nvGraphicFramePr>
        <p:xfrm>
          <a:off x="4972050" y="3790950"/>
          <a:ext cx="2747963" cy="495300"/>
        </p:xfrm>
        <a:graphic>
          <a:graphicData uri="http://schemas.openxmlformats.org/presentationml/2006/ole">
            <mc:AlternateContent xmlns:mc="http://schemas.openxmlformats.org/markup-compatibility/2006">
              <mc:Choice xmlns:v="urn:schemas-microsoft-com:vml" Requires="v">
                <p:oleObj spid="_x0000_s2057" name="Equation" r:id="rId6" imgW="2235200" imgH="431800" progId="Equation.3">
                  <p:embed/>
                </p:oleObj>
              </mc:Choice>
              <mc:Fallback>
                <p:oleObj name="Equation" r:id="rId6" imgW="2235200" imgH="431800" progId="Equation.3">
                  <p:embed/>
                  <p:pic>
                    <p:nvPicPr>
                      <p:cNvPr id="17414" name="Object 11">
                        <a:extLst>
                          <a:ext uri="{FF2B5EF4-FFF2-40B4-BE49-F238E27FC236}">
                            <a16:creationId xmlns:a16="http://schemas.microsoft.com/office/drawing/2014/main" id="{F8150BFA-A212-4FC5-BA04-3FD925355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050" y="3790950"/>
                        <a:ext cx="274796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95294122"/>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Slide Number Placeholder 6">
            <a:extLst>
              <a:ext uri="{FF2B5EF4-FFF2-40B4-BE49-F238E27FC236}">
                <a16:creationId xmlns:a16="http://schemas.microsoft.com/office/drawing/2014/main" id="{50E35A15-7C3A-4716-9140-9185EDB340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D0E1652C-898A-4F86-888F-58D6985B3E72}" type="slidenum">
              <a:rPr lang="en-US" altLang="en-US" sz="900"/>
              <a:pPr eaLnBrk="1" hangingPunct="1"/>
              <a:t>66</a:t>
            </a:fld>
            <a:endParaRPr lang="en-US" altLang="en-US" sz="900"/>
          </a:p>
        </p:txBody>
      </p:sp>
      <p:pic>
        <p:nvPicPr>
          <p:cNvPr id="18435" name="Picture 1035" descr="box plot">
            <a:extLst>
              <a:ext uri="{FF2B5EF4-FFF2-40B4-BE49-F238E27FC236}">
                <a16:creationId xmlns:a16="http://schemas.microsoft.com/office/drawing/2014/main" id="{B0580CFC-4665-4253-8405-CB9C21546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966" y="1771650"/>
            <a:ext cx="2122884"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2">
            <a:extLst>
              <a:ext uri="{FF2B5EF4-FFF2-40B4-BE49-F238E27FC236}">
                <a16:creationId xmlns:a16="http://schemas.microsoft.com/office/drawing/2014/main" id="{8A09CE5D-D159-4FAF-8C8F-C2CB796572BD}"/>
              </a:ext>
            </a:extLst>
          </p:cNvPr>
          <p:cNvSpPr>
            <a:spLocks noGrp="1" noChangeArrowheads="1"/>
          </p:cNvSpPr>
          <p:nvPr>
            <p:ph type="title"/>
          </p:nvPr>
        </p:nvSpPr>
        <p:spPr>
          <a:xfrm>
            <a:off x="1257300" y="228600"/>
            <a:ext cx="3886200" cy="457200"/>
          </a:xfrm>
        </p:spPr>
        <p:txBody>
          <a:bodyPr/>
          <a:lstStyle/>
          <a:p>
            <a:pPr eaLnBrk="1" hangingPunct="1"/>
            <a:r>
              <a:rPr lang="en-US" altLang="en-US" sz="2400"/>
              <a:t> </a:t>
            </a:r>
            <a:r>
              <a:rPr lang="en-US" altLang="en-US"/>
              <a:t>Boxplot Analysis</a:t>
            </a:r>
          </a:p>
        </p:txBody>
      </p:sp>
      <p:sp>
        <p:nvSpPr>
          <p:cNvPr id="18437" name="Rectangle 3">
            <a:extLst>
              <a:ext uri="{FF2B5EF4-FFF2-40B4-BE49-F238E27FC236}">
                <a16:creationId xmlns:a16="http://schemas.microsoft.com/office/drawing/2014/main" id="{9C4BBC28-98F9-4A7B-BEF7-089F3FE7B503}"/>
              </a:ext>
            </a:extLst>
          </p:cNvPr>
          <p:cNvSpPr>
            <a:spLocks noGrp="1" noChangeArrowheads="1"/>
          </p:cNvSpPr>
          <p:nvPr>
            <p:ph type="body" sz="half" idx="1"/>
          </p:nvPr>
        </p:nvSpPr>
        <p:spPr>
          <a:xfrm>
            <a:off x="1428750" y="1028700"/>
            <a:ext cx="4572000" cy="3886200"/>
          </a:xfrm>
        </p:spPr>
        <p:txBody>
          <a:bodyPr/>
          <a:lstStyle/>
          <a:p>
            <a:pPr eaLnBrk="1" hangingPunct="1">
              <a:lnSpc>
                <a:spcPct val="120000"/>
              </a:lnSpc>
            </a:pPr>
            <a:r>
              <a:rPr lang="en-US" altLang="en-US" sz="1500" b="1"/>
              <a:t>Five-number summary</a:t>
            </a:r>
            <a:r>
              <a:rPr lang="en-US" altLang="en-US" sz="1500"/>
              <a:t> of a distribution</a:t>
            </a:r>
          </a:p>
          <a:p>
            <a:pPr lvl="1" eaLnBrk="1" hangingPunct="1">
              <a:lnSpc>
                <a:spcPct val="120000"/>
              </a:lnSpc>
            </a:pPr>
            <a:r>
              <a:rPr lang="en-US" altLang="en-US" sz="1500"/>
              <a:t>Minimum, Q1, Median, Q3, Maximum</a:t>
            </a:r>
          </a:p>
          <a:p>
            <a:pPr eaLnBrk="1" hangingPunct="1">
              <a:lnSpc>
                <a:spcPct val="120000"/>
              </a:lnSpc>
            </a:pPr>
            <a:r>
              <a:rPr lang="en-US" altLang="en-US" sz="1500" b="1"/>
              <a:t>Boxplot</a:t>
            </a:r>
          </a:p>
          <a:p>
            <a:pPr lvl="1" eaLnBrk="1" hangingPunct="1">
              <a:lnSpc>
                <a:spcPct val="120000"/>
              </a:lnSpc>
            </a:pPr>
            <a:r>
              <a:rPr lang="en-US" altLang="en-US" sz="1500"/>
              <a:t>Data is represented with a box</a:t>
            </a:r>
          </a:p>
          <a:p>
            <a:pPr lvl="1" eaLnBrk="1" hangingPunct="1">
              <a:lnSpc>
                <a:spcPct val="120000"/>
              </a:lnSpc>
            </a:pPr>
            <a:r>
              <a:rPr lang="en-US" altLang="en-US" sz="1500"/>
              <a:t>The ends of the box are at the first and third quartiles, i.e., the height of the box is IQR</a:t>
            </a:r>
          </a:p>
          <a:p>
            <a:pPr lvl="1" eaLnBrk="1" hangingPunct="1">
              <a:lnSpc>
                <a:spcPct val="120000"/>
              </a:lnSpc>
            </a:pPr>
            <a:r>
              <a:rPr lang="en-US" altLang="en-US" sz="1500"/>
              <a:t>The median is marked by a line within the box</a:t>
            </a:r>
          </a:p>
          <a:p>
            <a:pPr lvl="1" eaLnBrk="1" hangingPunct="1">
              <a:lnSpc>
                <a:spcPct val="120000"/>
              </a:lnSpc>
            </a:pPr>
            <a:r>
              <a:rPr lang="en-US" altLang="en-US" sz="1500"/>
              <a:t>Whiskers: two lines outside the box extended to Minimum and Maximum</a:t>
            </a:r>
          </a:p>
          <a:p>
            <a:pPr lvl="1" eaLnBrk="1" hangingPunct="1">
              <a:lnSpc>
                <a:spcPct val="120000"/>
              </a:lnSpc>
            </a:pPr>
            <a:r>
              <a:rPr lang="en-US" altLang="en-US" sz="1500"/>
              <a:t>Outliers: points beyond a specified outlier threshold, plotted individually</a:t>
            </a:r>
          </a:p>
        </p:txBody>
      </p:sp>
      <p:pic>
        <p:nvPicPr>
          <p:cNvPr id="18438" name="Picture 1038" descr="three">
            <a:extLst>
              <a:ext uri="{FF2B5EF4-FFF2-40B4-BE49-F238E27FC236}">
                <a16:creationId xmlns:a16="http://schemas.microsoft.com/office/drawing/2014/main" id="{5E830618-3A69-40BA-9ACB-CD5C13C54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632" y="85725"/>
            <a:ext cx="2950369"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534778"/>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23AEF96D-2508-404F-98CF-D7F56E110A9A}"/>
              </a:ext>
            </a:extLst>
          </p:cNvPr>
          <p:cNvSpPr>
            <a:spLocks noGrp="1"/>
          </p:cNvSpPr>
          <p:nvPr>
            <p:ph type="dt" sz="quarter" idx="4294967295"/>
          </p:nvPr>
        </p:nvSpPr>
        <p:spPr bwMode="auto">
          <a:xfrm>
            <a:off x="1257300" y="4857750"/>
            <a:ext cx="142875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D581083D-1277-4B44-9072-0FF134D5B3FA}" type="datetime4">
              <a:rPr lang="en-US" altLang="en-US" sz="900"/>
              <a:pPr eaLnBrk="1" hangingPunct="1"/>
              <a:t>October 19, 2023</a:t>
            </a:fld>
            <a:endParaRPr lang="en-US" altLang="en-US" sz="900"/>
          </a:p>
        </p:txBody>
      </p:sp>
      <p:sp>
        <p:nvSpPr>
          <p:cNvPr id="19459" name="Footer Placeholder 4">
            <a:extLst>
              <a:ext uri="{FF2B5EF4-FFF2-40B4-BE49-F238E27FC236}">
                <a16:creationId xmlns:a16="http://schemas.microsoft.com/office/drawing/2014/main" id="{AC378403-5824-459B-8C9F-45A05F3F0004}"/>
              </a:ext>
            </a:extLst>
          </p:cNvPr>
          <p:cNvSpPr>
            <a:spLocks noGrp="1"/>
          </p:cNvSpPr>
          <p:nvPr>
            <p:ph type="ftr" sz="quarter" idx="4294967295"/>
          </p:nvPr>
        </p:nvSpPr>
        <p:spPr bwMode="auto">
          <a:xfrm>
            <a:off x="3486150" y="4857750"/>
            <a:ext cx="217170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algn="ctr" eaLnBrk="1" hangingPunct="1"/>
            <a:r>
              <a:rPr lang="en-US" altLang="en-US" sz="900"/>
              <a:t>Data Mining: Concepts and Techniques</a:t>
            </a:r>
          </a:p>
        </p:txBody>
      </p:sp>
      <p:sp>
        <p:nvSpPr>
          <p:cNvPr id="19460" name="Slide Number Placeholder 5">
            <a:extLst>
              <a:ext uri="{FF2B5EF4-FFF2-40B4-BE49-F238E27FC236}">
                <a16:creationId xmlns:a16="http://schemas.microsoft.com/office/drawing/2014/main" id="{EC01F680-F057-4FD6-9813-2924FFE3E5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C5383AF6-8EDA-4574-AC8D-DE463BB6DD52}" type="slidenum">
              <a:rPr lang="en-US" altLang="en-US" sz="900"/>
              <a:pPr eaLnBrk="1" hangingPunct="1"/>
              <a:t>67</a:t>
            </a:fld>
            <a:endParaRPr lang="en-US" altLang="en-US" sz="900"/>
          </a:p>
        </p:txBody>
      </p:sp>
      <p:sp>
        <p:nvSpPr>
          <p:cNvPr id="19461" name="Rectangle 2">
            <a:extLst>
              <a:ext uri="{FF2B5EF4-FFF2-40B4-BE49-F238E27FC236}">
                <a16:creationId xmlns:a16="http://schemas.microsoft.com/office/drawing/2014/main" id="{015ED27E-57EC-43B5-A72D-8B8E5552A625}"/>
              </a:ext>
            </a:extLst>
          </p:cNvPr>
          <p:cNvSpPr>
            <a:spLocks noGrp="1" noChangeArrowheads="1"/>
          </p:cNvSpPr>
          <p:nvPr>
            <p:ph type="title"/>
          </p:nvPr>
        </p:nvSpPr>
        <p:spPr>
          <a:xfrm>
            <a:off x="1143000" y="285750"/>
            <a:ext cx="6858000" cy="400050"/>
          </a:xfrm>
        </p:spPr>
        <p:txBody>
          <a:bodyPr/>
          <a:lstStyle/>
          <a:p>
            <a:pPr eaLnBrk="1" hangingPunct="1"/>
            <a:r>
              <a:rPr lang="en-US" altLang="en-US"/>
              <a:t>Visualization of Data Dispersion: 3-D Boxplots</a:t>
            </a:r>
          </a:p>
        </p:txBody>
      </p:sp>
      <p:pic>
        <p:nvPicPr>
          <p:cNvPr id="19462" name="Picture 3" descr="1">
            <a:extLst>
              <a:ext uri="{FF2B5EF4-FFF2-40B4-BE49-F238E27FC236}">
                <a16:creationId xmlns:a16="http://schemas.microsoft.com/office/drawing/2014/main" id="{8539C13F-A421-45E0-B31E-4B2F58784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971550"/>
            <a:ext cx="67437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602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Slide Number Placeholder 7">
            <a:extLst>
              <a:ext uri="{FF2B5EF4-FFF2-40B4-BE49-F238E27FC236}">
                <a16:creationId xmlns:a16="http://schemas.microsoft.com/office/drawing/2014/main" id="{F1BCD6AD-7A08-4864-8C0B-B8693D607B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873B9438-9080-4B0F-A6FF-44E247B03DCF}" type="slidenum">
              <a:rPr lang="en-US" altLang="en-US" sz="900"/>
              <a:pPr eaLnBrk="1" hangingPunct="1"/>
              <a:t>68</a:t>
            </a:fld>
            <a:endParaRPr lang="en-US" altLang="en-US" sz="900"/>
          </a:p>
        </p:txBody>
      </p:sp>
      <p:sp>
        <p:nvSpPr>
          <p:cNvPr id="20483" name="Rectangle 2">
            <a:extLst>
              <a:ext uri="{FF2B5EF4-FFF2-40B4-BE49-F238E27FC236}">
                <a16:creationId xmlns:a16="http://schemas.microsoft.com/office/drawing/2014/main" id="{273FBB03-933B-4770-ACD6-5C788B40CE03}"/>
              </a:ext>
            </a:extLst>
          </p:cNvPr>
          <p:cNvSpPr>
            <a:spLocks noGrp="1" noChangeArrowheads="1"/>
          </p:cNvSpPr>
          <p:nvPr>
            <p:ph type="title"/>
          </p:nvPr>
        </p:nvSpPr>
        <p:spPr>
          <a:xfrm>
            <a:off x="1143000" y="285750"/>
            <a:ext cx="6858000" cy="457200"/>
          </a:xfrm>
        </p:spPr>
        <p:txBody>
          <a:bodyPr/>
          <a:lstStyle/>
          <a:p>
            <a:pPr eaLnBrk="1" hangingPunct="1"/>
            <a:r>
              <a:rPr lang="en-US" altLang="en-US" sz="2400"/>
              <a:t>Properties of Normal Distribution Curve</a:t>
            </a:r>
          </a:p>
        </p:txBody>
      </p:sp>
      <p:sp>
        <p:nvSpPr>
          <p:cNvPr id="20484" name="Rectangle 3">
            <a:extLst>
              <a:ext uri="{FF2B5EF4-FFF2-40B4-BE49-F238E27FC236}">
                <a16:creationId xmlns:a16="http://schemas.microsoft.com/office/drawing/2014/main" id="{1A07BEA5-DE2E-4A65-A0DE-CE14B3638CE9}"/>
              </a:ext>
            </a:extLst>
          </p:cNvPr>
          <p:cNvSpPr>
            <a:spLocks noGrp="1" noChangeArrowheads="1"/>
          </p:cNvSpPr>
          <p:nvPr>
            <p:ph type="body" sz="half" idx="1"/>
          </p:nvPr>
        </p:nvSpPr>
        <p:spPr>
          <a:xfrm>
            <a:off x="1371600" y="1085850"/>
            <a:ext cx="6515100" cy="1885950"/>
          </a:xfrm>
        </p:spPr>
        <p:txBody>
          <a:bodyPr/>
          <a:lstStyle/>
          <a:p>
            <a:pPr eaLnBrk="1" hangingPunct="1"/>
            <a:r>
              <a:rPr lang="en-US" altLang="en-US" sz="1800">
                <a:solidFill>
                  <a:schemeClr val="tx2"/>
                </a:solidFill>
              </a:rPr>
              <a:t>The normal (distribution) curve</a:t>
            </a:r>
          </a:p>
          <a:p>
            <a:pPr lvl="1" eaLnBrk="1" hangingPunct="1"/>
            <a:r>
              <a:rPr lang="en-US" altLang="en-US" sz="1800">
                <a:solidFill>
                  <a:schemeClr val="tx2"/>
                </a:solidFill>
              </a:rPr>
              <a:t>From </a:t>
            </a:r>
            <a:r>
              <a:rPr lang="el-GR" altLang="en-US" sz="1800">
                <a:solidFill>
                  <a:schemeClr val="tx2"/>
                </a:solidFill>
              </a:rPr>
              <a:t>μ</a:t>
            </a:r>
            <a:r>
              <a:rPr lang="en-US" altLang="en-US" sz="1800">
                <a:solidFill>
                  <a:schemeClr val="tx2"/>
                </a:solidFill>
              </a:rPr>
              <a:t>–</a:t>
            </a:r>
            <a:r>
              <a:rPr lang="el-GR" altLang="en-US" sz="1800">
                <a:solidFill>
                  <a:schemeClr val="tx2"/>
                </a:solidFill>
              </a:rPr>
              <a:t>σ</a:t>
            </a:r>
            <a:r>
              <a:rPr lang="en-US" altLang="en-US" sz="1800">
                <a:solidFill>
                  <a:schemeClr val="tx2"/>
                </a:solidFill>
              </a:rPr>
              <a:t> to </a:t>
            </a:r>
            <a:r>
              <a:rPr lang="el-GR" altLang="en-US" sz="1800">
                <a:solidFill>
                  <a:schemeClr val="tx2"/>
                </a:solidFill>
              </a:rPr>
              <a:t>μ</a:t>
            </a:r>
            <a:r>
              <a:rPr lang="en-US" altLang="en-US" sz="1800">
                <a:solidFill>
                  <a:schemeClr val="tx2"/>
                </a:solidFill>
              </a:rPr>
              <a:t>+</a:t>
            </a:r>
            <a:r>
              <a:rPr lang="el-GR" altLang="en-US" sz="1800">
                <a:solidFill>
                  <a:schemeClr val="tx2"/>
                </a:solidFill>
              </a:rPr>
              <a:t>σ</a:t>
            </a:r>
            <a:r>
              <a:rPr lang="en-US" altLang="en-US" sz="1800">
                <a:solidFill>
                  <a:schemeClr val="tx2"/>
                </a:solidFill>
              </a:rPr>
              <a:t>: contains about 68% of the measurements  (</a:t>
            </a:r>
            <a:r>
              <a:rPr lang="el-GR" altLang="en-US" sz="1800">
                <a:solidFill>
                  <a:schemeClr val="tx2"/>
                </a:solidFill>
              </a:rPr>
              <a:t>μ</a:t>
            </a:r>
            <a:r>
              <a:rPr lang="en-US" altLang="en-US" sz="1800">
                <a:solidFill>
                  <a:schemeClr val="tx2"/>
                </a:solidFill>
              </a:rPr>
              <a:t>: mean, </a:t>
            </a:r>
            <a:r>
              <a:rPr lang="el-GR" altLang="en-US" sz="1800">
                <a:solidFill>
                  <a:schemeClr val="tx2"/>
                </a:solidFill>
              </a:rPr>
              <a:t>σ</a:t>
            </a:r>
            <a:r>
              <a:rPr lang="en-US" altLang="en-US" sz="1800">
                <a:solidFill>
                  <a:schemeClr val="tx2"/>
                </a:solidFill>
              </a:rPr>
              <a:t>: standard deviation)</a:t>
            </a:r>
          </a:p>
          <a:p>
            <a:pPr lvl="1" eaLnBrk="1" hangingPunct="1"/>
            <a:r>
              <a:rPr lang="en-US" altLang="en-US" sz="1800">
                <a:solidFill>
                  <a:schemeClr val="tx2"/>
                </a:solidFill>
              </a:rPr>
              <a:t> From </a:t>
            </a:r>
            <a:r>
              <a:rPr lang="el-GR" altLang="en-US" sz="1800">
                <a:solidFill>
                  <a:schemeClr val="tx2"/>
                </a:solidFill>
              </a:rPr>
              <a:t>μ</a:t>
            </a:r>
            <a:r>
              <a:rPr lang="en-US" altLang="en-US" sz="1800">
                <a:solidFill>
                  <a:schemeClr val="tx2"/>
                </a:solidFill>
              </a:rPr>
              <a:t>–2</a:t>
            </a:r>
            <a:r>
              <a:rPr lang="el-GR" altLang="en-US" sz="1800">
                <a:solidFill>
                  <a:schemeClr val="tx2"/>
                </a:solidFill>
              </a:rPr>
              <a:t>σ</a:t>
            </a:r>
            <a:r>
              <a:rPr lang="en-US" altLang="en-US" sz="1800">
                <a:solidFill>
                  <a:schemeClr val="tx2"/>
                </a:solidFill>
              </a:rPr>
              <a:t> to </a:t>
            </a:r>
            <a:r>
              <a:rPr lang="el-GR" altLang="en-US" sz="1800">
                <a:solidFill>
                  <a:schemeClr val="tx2"/>
                </a:solidFill>
              </a:rPr>
              <a:t>μ</a:t>
            </a:r>
            <a:r>
              <a:rPr lang="en-US" altLang="en-US" sz="1800">
                <a:solidFill>
                  <a:schemeClr val="tx2"/>
                </a:solidFill>
              </a:rPr>
              <a:t>+2</a:t>
            </a:r>
            <a:r>
              <a:rPr lang="el-GR" altLang="en-US" sz="1800">
                <a:solidFill>
                  <a:schemeClr val="tx2"/>
                </a:solidFill>
              </a:rPr>
              <a:t>σ</a:t>
            </a:r>
            <a:r>
              <a:rPr lang="en-US" altLang="en-US" sz="1800">
                <a:solidFill>
                  <a:schemeClr val="tx2"/>
                </a:solidFill>
              </a:rPr>
              <a:t>: contains about 95% of it</a:t>
            </a:r>
          </a:p>
          <a:p>
            <a:pPr lvl="1" eaLnBrk="1" hangingPunct="1"/>
            <a:r>
              <a:rPr lang="en-US" altLang="en-US" sz="1800">
                <a:solidFill>
                  <a:schemeClr val="tx2"/>
                </a:solidFill>
              </a:rPr>
              <a:t>From </a:t>
            </a:r>
            <a:r>
              <a:rPr lang="el-GR" altLang="en-US" sz="1800">
                <a:solidFill>
                  <a:schemeClr val="tx2"/>
                </a:solidFill>
              </a:rPr>
              <a:t>μ</a:t>
            </a:r>
            <a:r>
              <a:rPr lang="en-US" altLang="en-US" sz="1800">
                <a:solidFill>
                  <a:schemeClr val="tx2"/>
                </a:solidFill>
              </a:rPr>
              <a:t>–3</a:t>
            </a:r>
            <a:r>
              <a:rPr lang="el-GR" altLang="en-US" sz="1800">
                <a:solidFill>
                  <a:schemeClr val="tx2"/>
                </a:solidFill>
              </a:rPr>
              <a:t>σ</a:t>
            </a:r>
            <a:r>
              <a:rPr lang="en-US" altLang="en-US" sz="1800">
                <a:solidFill>
                  <a:schemeClr val="tx2"/>
                </a:solidFill>
              </a:rPr>
              <a:t> to </a:t>
            </a:r>
            <a:r>
              <a:rPr lang="el-GR" altLang="en-US" sz="1800">
                <a:solidFill>
                  <a:schemeClr val="tx2"/>
                </a:solidFill>
              </a:rPr>
              <a:t>μ</a:t>
            </a:r>
            <a:r>
              <a:rPr lang="en-US" altLang="en-US" sz="1800">
                <a:solidFill>
                  <a:schemeClr val="tx2"/>
                </a:solidFill>
              </a:rPr>
              <a:t>+3</a:t>
            </a:r>
            <a:r>
              <a:rPr lang="el-GR" altLang="en-US" sz="1800">
                <a:solidFill>
                  <a:schemeClr val="tx2"/>
                </a:solidFill>
              </a:rPr>
              <a:t>σ</a:t>
            </a:r>
            <a:r>
              <a:rPr lang="en-US" altLang="en-US" sz="1800">
                <a:solidFill>
                  <a:schemeClr val="tx2"/>
                </a:solidFill>
              </a:rPr>
              <a:t>: contains about 99.7% of it</a:t>
            </a:r>
          </a:p>
          <a:p>
            <a:pPr lvl="1" eaLnBrk="1" hangingPunct="1"/>
            <a:endParaRPr lang="en-US" altLang="en-US" sz="1800">
              <a:solidFill>
                <a:schemeClr val="tx2"/>
              </a:solidFill>
            </a:endParaRPr>
          </a:p>
          <a:p>
            <a:pPr eaLnBrk="1" hangingPunct="1">
              <a:buFont typeface="Wingdings" panose="05000000000000000000" pitchFamily="2" charset="2"/>
              <a:buNone/>
            </a:pPr>
            <a:endParaRPr lang="en-US" altLang="en-US" sz="1500">
              <a:solidFill>
                <a:schemeClr val="hlink"/>
              </a:solidFill>
            </a:endParaRPr>
          </a:p>
          <a:p>
            <a:pPr eaLnBrk="1" hangingPunct="1">
              <a:buFont typeface="Wingdings" panose="05000000000000000000" pitchFamily="2" charset="2"/>
              <a:buNone/>
            </a:pPr>
            <a:endParaRPr lang="en-US" altLang="en-US" sz="1500"/>
          </a:p>
        </p:txBody>
      </p:sp>
      <p:pic>
        <p:nvPicPr>
          <p:cNvPr id="20485" name="Picture 5" descr="normal1-95">
            <a:extLst>
              <a:ext uri="{FF2B5EF4-FFF2-40B4-BE49-F238E27FC236}">
                <a16:creationId xmlns:a16="http://schemas.microsoft.com/office/drawing/2014/main" id="{AB60C8D5-BAEE-433C-8C10-F3B4DB65A641}"/>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486150" y="2796779"/>
            <a:ext cx="2171700" cy="1943100"/>
          </a:xfrm>
          <a:noFill/>
        </p:spPr>
      </p:pic>
      <p:pic>
        <p:nvPicPr>
          <p:cNvPr id="20486" name="Picture 7" descr="normal1-68">
            <a:extLst>
              <a:ext uri="{FF2B5EF4-FFF2-40B4-BE49-F238E27FC236}">
                <a16:creationId xmlns:a16="http://schemas.microsoft.com/office/drawing/2014/main" id="{DABB6597-18A1-4430-908E-F142DEB83070}"/>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143000" y="2914650"/>
            <a:ext cx="2239566" cy="1828800"/>
          </a:xfrm>
          <a:noFill/>
        </p:spPr>
      </p:pic>
      <p:pic>
        <p:nvPicPr>
          <p:cNvPr id="20487" name="Picture 9" descr="normal1-99">
            <a:extLst>
              <a:ext uri="{FF2B5EF4-FFF2-40B4-BE49-F238E27FC236}">
                <a16:creationId xmlns:a16="http://schemas.microsoft.com/office/drawing/2014/main" id="{83E86B1A-F69A-46F8-8C34-793417E8F5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435" y="2857500"/>
            <a:ext cx="223956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976358"/>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A8D6C69D-90DD-46A7-9093-08F3F85EF4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85F72AB5-E12F-421F-BE9A-776B3A085281}" type="slidenum">
              <a:rPr lang="en-US" altLang="en-US" sz="900"/>
              <a:pPr eaLnBrk="1" hangingPunct="1"/>
              <a:t>69</a:t>
            </a:fld>
            <a:endParaRPr lang="en-US" altLang="en-US" sz="900"/>
          </a:p>
        </p:txBody>
      </p:sp>
      <p:sp>
        <p:nvSpPr>
          <p:cNvPr id="21507" name="Rectangle 2">
            <a:extLst>
              <a:ext uri="{FF2B5EF4-FFF2-40B4-BE49-F238E27FC236}">
                <a16:creationId xmlns:a16="http://schemas.microsoft.com/office/drawing/2014/main" id="{CDF38BE5-164D-4701-AE15-189074A66D1F}"/>
              </a:ext>
            </a:extLst>
          </p:cNvPr>
          <p:cNvSpPr>
            <a:spLocks noGrp="1" noChangeArrowheads="1"/>
          </p:cNvSpPr>
          <p:nvPr>
            <p:ph type="title"/>
          </p:nvPr>
        </p:nvSpPr>
        <p:spPr>
          <a:xfrm>
            <a:off x="1143000" y="171450"/>
            <a:ext cx="6858000" cy="571500"/>
          </a:xfrm>
        </p:spPr>
        <p:txBody>
          <a:bodyPr/>
          <a:lstStyle/>
          <a:p>
            <a:pPr eaLnBrk="1" hangingPunct="1"/>
            <a:r>
              <a:rPr lang="en-US" altLang="en-US">
                <a:solidFill>
                  <a:srgbClr val="170981"/>
                </a:solidFill>
              </a:rPr>
              <a:t>Graphic Displays of Basic Statistical Descriptions</a:t>
            </a:r>
          </a:p>
        </p:txBody>
      </p:sp>
      <p:sp>
        <p:nvSpPr>
          <p:cNvPr id="21508" name="Rectangle 3">
            <a:extLst>
              <a:ext uri="{FF2B5EF4-FFF2-40B4-BE49-F238E27FC236}">
                <a16:creationId xmlns:a16="http://schemas.microsoft.com/office/drawing/2014/main" id="{0A0B00B2-685E-4201-A963-09450553D21A}"/>
              </a:ext>
            </a:extLst>
          </p:cNvPr>
          <p:cNvSpPr>
            <a:spLocks noGrp="1" noChangeArrowheads="1"/>
          </p:cNvSpPr>
          <p:nvPr>
            <p:ph type="body" idx="1"/>
          </p:nvPr>
        </p:nvSpPr>
        <p:spPr/>
        <p:txBody>
          <a:bodyPr/>
          <a:lstStyle/>
          <a:p>
            <a:pPr eaLnBrk="1" hangingPunct="1">
              <a:lnSpc>
                <a:spcPct val="140000"/>
              </a:lnSpc>
              <a:buSzPct val="80000"/>
            </a:pPr>
            <a:r>
              <a:rPr lang="en-US" altLang="en-US" b="1"/>
              <a:t>Boxplot</a:t>
            </a:r>
            <a:r>
              <a:rPr lang="en-US" altLang="en-US"/>
              <a:t>: graphic display of five-number summary</a:t>
            </a:r>
          </a:p>
          <a:p>
            <a:pPr eaLnBrk="1" hangingPunct="1">
              <a:lnSpc>
                <a:spcPct val="140000"/>
              </a:lnSpc>
              <a:buSzPct val="80000"/>
            </a:pPr>
            <a:r>
              <a:rPr lang="en-US" altLang="en-US" b="1"/>
              <a:t>Histogram</a:t>
            </a:r>
            <a:r>
              <a:rPr lang="en-US" altLang="en-US"/>
              <a:t>: x-axis are values, y-axis repres. frequencies </a:t>
            </a:r>
          </a:p>
          <a:p>
            <a:pPr eaLnBrk="1" hangingPunct="1">
              <a:lnSpc>
                <a:spcPct val="140000"/>
              </a:lnSpc>
              <a:buSzPct val="80000"/>
            </a:pPr>
            <a:r>
              <a:rPr lang="en-US" altLang="en-US" b="1"/>
              <a:t>Quantile plot</a:t>
            </a:r>
            <a:r>
              <a:rPr lang="en-US" altLang="en-US"/>
              <a:t>:  each value </a:t>
            </a:r>
            <a:r>
              <a:rPr lang="en-US" altLang="en-US" i="1"/>
              <a:t>x</a:t>
            </a:r>
            <a:r>
              <a:rPr lang="en-US" altLang="en-US" i="1" baseline="-25000"/>
              <a:t>i</a:t>
            </a:r>
            <a:r>
              <a:rPr lang="en-US" altLang="en-US" baseline="-25000"/>
              <a:t>  </a:t>
            </a:r>
            <a:r>
              <a:rPr lang="en-US" altLang="en-US"/>
              <a:t>is paired with </a:t>
            </a:r>
            <a:r>
              <a:rPr lang="en-US" altLang="en-US" i="1"/>
              <a:t>f</a:t>
            </a:r>
            <a:r>
              <a:rPr lang="en-US" altLang="en-US" i="1" baseline="-25000"/>
              <a:t>i </a:t>
            </a:r>
            <a:r>
              <a:rPr lang="en-US" altLang="en-US"/>
              <a:t> indicating that approximately 100 </a:t>
            </a:r>
            <a:r>
              <a:rPr lang="en-US" altLang="en-US" i="1"/>
              <a:t>f</a:t>
            </a:r>
            <a:r>
              <a:rPr lang="en-US" altLang="en-US" i="1" baseline="-25000"/>
              <a:t>i </a:t>
            </a:r>
            <a:r>
              <a:rPr lang="en-US" altLang="en-US"/>
              <a:t>% of data  are </a:t>
            </a:r>
            <a:r>
              <a:rPr lang="en-US" altLang="en-US">
                <a:sym typeface="Symbol" panose="05050102010706020507" pitchFamily="18" charset="2"/>
              </a:rPr>
              <a:t></a:t>
            </a:r>
            <a:r>
              <a:rPr lang="en-US" altLang="en-US"/>
              <a:t> </a:t>
            </a:r>
            <a:r>
              <a:rPr lang="en-US" altLang="en-US" i="1"/>
              <a:t>x</a:t>
            </a:r>
            <a:r>
              <a:rPr lang="en-US" altLang="en-US" i="1" baseline="-25000"/>
              <a:t>i</a:t>
            </a:r>
            <a:r>
              <a:rPr lang="en-US" altLang="en-US" baseline="-25000"/>
              <a:t> </a:t>
            </a:r>
            <a:endParaRPr lang="en-US" altLang="en-US"/>
          </a:p>
          <a:p>
            <a:pPr eaLnBrk="1" hangingPunct="1">
              <a:lnSpc>
                <a:spcPct val="140000"/>
              </a:lnSpc>
              <a:buSzPct val="80000"/>
            </a:pPr>
            <a:r>
              <a:rPr lang="en-US" altLang="en-US" b="1"/>
              <a:t>Quantile-quantile (q-q) plot</a:t>
            </a:r>
            <a:r>
              <a:rPr lang="en-US" altLang="en-US"/>
              <a:t>: graphs the quantiles of one univariant distribution against the corresponding quantiles of another</a:t>
            </a:r>
          </a:p>
          <a:p>
            <a:pPr eaLnBrk="1" hangingPunct="1">
              <a:lnSpc>
                <a:spcPct val="140000"/>
              </a:lnSpc>
              <a:buSzPct val="80000"/>
            </a:pPr>
            <a:r>
              <a:rPr lang="en-US" altLang="en-US" b="1"/>
              <a:t>Scatter plot</a:t>
            </a:r>
            <a:r>
              <a:rPr lang="en-US" altLang="en-US"/>
              <a:t>: each pair of values is a pair of coordinates and plotted as points in the plane</a:t>
            </a:r>
          </a:p>
        </p:txBody>
      </p:sp>
    </p:spTree>
    <p:extLst>
      <p:ext uri="{BB962C8B-B14F-4D97-AF65-F5344CB8AC3E}">
        <p14:creationId xmlns:p14="http://schemas.microsoft.com/office/powerpoint/2010/main" val="372235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0086-DDE5-2883-E38C-66CEF6E1B9DB}"/>
              </a:ext>
            </a:extLst>
          </p:cNvPr>
          <p:cNvSpPr>
            <a:spLocks noGrp="1"/>
          </p:cNvSpPr>
          <p:nvPr>
            <p:ph type="title"/>
          </p:nvPr>
        </p:nvSpPr>
        <p:spPr/>
        <p:txBody>
          <a:bodyPr/>
          <a:lstStyle/>
          <a:p>
            <a:r>
              <a:rPr lang="en-US" dirty="0"/>
              <a:t>Question</a:t>
            </a:r>
          </a:p>
        </p:txBody>
      </p:sp>
      <p:sp>
        <p:nvSpPr>
          <p:cNvPr id="3" name="Text Placeholder 2">
            <a:extLst>
              <a:ext uri="{FF2B5EF4-FFF2-40B4-BE49-F238E27FC236}">
                <a16:creationId xmlns:a16="http://schemas.microsoft.com/office/drawing/2014/main" id="{2EEA5766-5C66-9425-F690-54E5B23F0ABC}"/>
              </a:ext>
            </a:extLst>
          </p:cNvPr>
          <p:cNvSpPr>
            <a:spLocks noGrp="1"/>
          </p:cNvSpPr>
          <p:nvPr>
            <p:ph type="body" idx="1"/>
          </p:nvPr>
        </p:nvSpPr>
        <p:spPr/>
        <p:txBody>
          <a:bodyPr/>
          <a:lstStyle/>
          <a:p>
            <a:r>
              <a:rPr lang="en-GB" dirty="0"/>
              <a:t>What is Structured and Unstructured Data?</a:t>
            </a:r>
            <a:endParaRPr lang="en-US" dirty="0"/>
          </a:p>
        </p:txBody>
      </p:sp>
    </p:spTree>
    <p:extLst>
      <p:ext uri="{BB962C8B-B14F-4D97-AF65-F5344CB8AC3E}">
        <p14:creationId xmlns:p14="http://schemas.microsoft.com/office/powerpoint/2010/main" val="675500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Slide Number Placeholder 6">
            <a:extLst>
              <a:ext uri="{FF2B5EF4-FFF2-40B4-BE49-F238E27FC236}">
                <a16:creationId xmlns:a16="http://schemas.microsoft.com/office/drawing/2014/main" id="{2BBA6B7C-A3BC-4506-ABE5-B6DA7C5484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F886D7B4-EF71-4F0A-A1BF-A2C7BEAE655E}" type="slidenum">
              <a:rPr lang="en-US" altLang="en-US" sz="900"/>
              <a:pPr eaLnBrk="1" hangingPunct="1"/>
              <a:t>70</a:t>
            </a:fld>
            <a:endParaRPr lang="en-US" altLang="en-US" sz="900"/>
          </a:p>
        </p:txBody>
      </p:sp>
      <p:sp>
        <p:nvSpPr>
          <p:cNvPr id="22531" name="Rectangle 1026">
            <a:extLst>
              <a:ext uri="{FF2B5EF4-FFF2-40B4-BE49-F238E27FC236}">
                <a16:creationId xmlns:a16="http://schemas.microsoft.com/office/drawing/2014/main" id="{8F04919A-B966-4128-9FB9-DC36E1ACB725}"/>
              </a:ext>
            </a:extLst>
          </p:cNvPr>
          <p:cNvSpPr>
            <a:spLocks noGrp="1" noChangeArrowheads="1"/>
          </p:cNvSpPr>
          <p:nvPr>
            <p:ph type="title"/>
          </p:nvPr>
        </p:nvSpPr>
        <p:spPr/>
        <p:txBody>
          <a:bodyPr/>
          <a:lstStyle/>
          <a:p>
            <a:pPr eaLnBrk="1" hangingPunct="1"/>
            <a:r>
              <a:rPr lang="en-US" altLang="en-US"/>
              <a:t>Histogram Analysis</a:t>
            </a:r>
          </a:p>
        </p:txBody>
      </p:sp>
      <p:sp>
        <p:nvSpPr>
          <p:cNvPr id="22532" name="Rectangle 1027">
            <a:extLst>
              <a:ext uri="{FF2B5EF4-FFF2-40B4-BE49-F238E27FC236}">
                <a16:creationId xmlns:a16="http://schemas.microsoft.com/office/drawing/2014/main" id="{A9212376-C0C1-478C-AB53-AE67963F6311}"/>
              </a:ext>
            </a:extLst>
          </p:cNvPr>
          <p:cNvSpPr>
            <a:spLocks noGrp="1" noChangeArrowheads="1"/>
          </p:cNvSpPr>
          <p:nvPr>
            <p:ph type="body" sz="half" idx="1"/>
          </p:nvPr>
        </p:nvSpPr>
        <p:spPr>
          <a:xfrm>
            <a:off x="1371600" y="971550"/>
            <a:ext cx="3486150" cy="3886200"/>
          </a:xfrm>
        </p:spPr>
        <p:txBody>
          <a:bodyPr/>
          <a:lstStyle/>
          <a:p>
            <a:pPr eaLnBrk="1" hangingPunct="1">
              <a:lnSpc>
                <a:spcPct val="110000"/>
              </a:lnSpc>
            </a:pPr>
            <a:r>
              <a:rPr lang="en-US" altLang="en-US" sz="1500"/>
              <a:t>Histogram: Graph display of tabulated frequencies, shown as bars</a:t>
            </a:r>
          </a:p>
          <a:p>
            <a:pPr eaLnBrk="1" hangingPunct="1">
              <a:lnSpc>
                <a:spcPct val="110000"/>
              </a:lnSpc>
            </a:pPr>
            <a:r>
              <a:rPr lang="en-US" altLang="en-US" sz="1500"/>
              <a:t>It shows what proportion of cases fall into each of several categories</a:t>
            </a:r>
          </a:p>
          <a:p>
            <a:pPr eaLnBrk="1" hangingPunct="1">
              <a:lnSpc>
                <a:spcPct val="110000"/>
              </a:lnSpc>
            </a:pPr>
            <a:r>
              <a:rPr lang="en-US" altLang="en-US" sz="1500"/>
              <a:t>Differs from a bar chart in that it is the </a:t>
            </a:r>
            <a:r>
              <a:rPr lang="en-US" altLang="en-US" sz="1500" i="1"/>
              <a:t>area</a:t>
            </a:r>
            <a:r>
              <a:rPr lang="en-US" altLang="en-US" sz="1500"/>
              <a:t> of the bar that denotes the value, not the height as in bar charts, a crucial distinction when the categories are not of uniform width</a:t>
            </a:r>
          </a:p>
          <a:p>
            <a:pPr eaLnBrk="1" hangingPunct="1">
              <a:lnSpc>
                <a:spcPct val="110000"/>
              </a:lnSpc>
            </a:pPr>
            <a:r>
              <a:rPr lang="en-US" altLang="en-US" sz="1500"/>
              <a:t>The categories are usually specified as non-overlapping intervals of some variable. The categories (bars) must be adjacent</a:t>
            </a:r>
          </a:p>
          <a:p>
            <a:pPr eaLnBrk="1" hangingPunct="1">
              <a:lnSpc>
                <a:spcPct val="110000"/>
              </a:lnSpc>
            </a:pPr>
            <a:endParaRPr lang="en-US" altLang="en-US" sz="1200"/>
          </a:p>
        </p:txBody>
      </p:sp>
      <p:graphicFrame>
        <p:nvGraphicFramePr>
          <p:cNvPr id="22533" name="Object 1029">
            <a:extLst>
              <a:ext uri="{FF2B5EF4-FFF2-40B4-BE49-F238E27FC236}">
                <a16:creationId xmlns:a16="http://schemas.microsoft.com/office/drawing/2014/main" id="{0A843B34-E230-4B97-A34E-698672324E2E}"/>
              </a:ext>
            </a:extLst>
          </p:cNvPr>
          <p:cNvGraphicFramePr>
            <a:graphicFrameLocks noGrp="1"/>
          </p:cNvGraphicFramePr>
          <p:nvPr>
            <p:ph sz="half" idx="2"/>
          </p:nvPr>
        </p:nvGraphicFramePr>
        <p:xfrm>
          <a:off x="4572000" y="1085850"/>
          <a:ext cx="4057650" cy="3257550"/>
        </p:xfrm>
        <a:graphic>
          <a:graphicData uri="http://schemas.openxmlformats.org/presentationml/2006/ole">
            <mc:AlternateContent xmlns:mc="http://schemas.openxmlformats.org/markup-compatibility/2006">
              <mc:Choice xmlns:v="urn:schemas-microsoft-com:vml" Requires="v">
                <p:oleObj spid="_x0000_s3077" name="Chart" r:id="rId4" imgW="9894127" imgH="4810372" progId="MSGraph.Chart.8">
                  <p:embed followColorScheme="full"/>
                </p:oleObj>
              </mc:Choice>
              <mc:Fallback>
                <p:oleObj name="Chart" r:id="rId4" imgW="9894127" imgH="4810372" progId="MSGraph.Chart.8">
                  <p:embed followColorScheme="full"/>
                  <p:pic>
                    <p:nvPicPr>
                      <p:cNvPr id="22533" name="Object 1029">
                        <a:extLst>
                          <a:ext uri="{FF2B5EF4-FFF2-40B4-BE49-F238E27FC236}">
                            <a16:creationId xmlns:a16="http://schemas.microsoft.com/office/drawing/2014/main" id="{0A843B34-E230-4B97-A34E-698672324E2E}"/>
                          </a:ext>
                        </a:extLst>
                      </p:cNvPr>
                      <p:cNvPicPr>
                        <a:picLocks noChangeArrowheads="1"/>
                      </p:cNvPicPr>
                      <p:nvPr/>
                    </p:nvPicPr>
                    <p:blipFill>
                      <a:blip r:embed="rId5"/>
                      <a:srcRect/>
                      <a:stretch>
                        <a:fillRect/>
                      </a:stretch>
                    </p:blipFill>
                    <p:spPr bwMode="auto">
                      <a:xfrm>
                        <a:off x="4572000" y="1085850"/>
                        <a:ext cx="40576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4771301"/>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1EF22FDF-E5B7-45A6-8237-ED454BF819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8F6D95C7-7827-4D05-88ED-ABA30EFA466E}" type="slidenum">
              <a:rPr lang="en-US" altLang="en-US" sz="900"/>
              <a:pPr eaLnBrk="1" hangingPunct="1"/>
              <a:t>71</a:t>
            </a:fld>
            <a:endParaRPr lang="en-US" altLang="en-US" sz="900"/>
          </a:p>
        </p:txBody>
      </p:sp>
      <p:sp>
        <p:nvSpPr>
          <p:cNvPr id="23555" name="Rectangle 2">
            <a:extLst>
              <a:ext uri="{FF2B5EF4-FFF2-40B4-BE49-F238E27FC236}">
                <a16:creationId xmlns:a16="http://schemas.microsoft.com/office/drawing/2014/main" id="{CBCC48A8-16F5-40FC-8805-884D082AC181}"/>
              </a:ext>
            </a:extLst>
          </p:cNvPr>
          <p:cNvSpPr>
            <a:spLocks noGrp="1" noChangeArrowheads="1"/>
          </p:cNvSpPr>
          <p:nvPr>
            <p:ph type="title"/>
          </p:nvPr>
        </p:nvSpPr>
        <p:spPr>
          <a:xfrm>
            <a:off x="1257300" y="114300"/>
            <a:ext cx="6629400" cy="571500"/>
          </a:xfrm>
        </p:spPr>
        <p:txBody>
          <a:bodyPr/>
          <a:lstStyle/>
          <a:p>
            <a:pPr eaLnBrk="1" hangingPunct="1"/>
            <a:r>
              <a:rPr lang="en-US" altLang="en-US" sz="2400"/>
              <a:t>Histograms Often Tell More than Boxplots</a:t>
            </a:r>
          </a:p>
        </p:txBody>
      </p:sp>
      <p:graphicFrame>
        <p:nvGraphicFramePr>
          <p:cNvPr id="23556" name="Object 4">
            <a:extLst>
              <a:ext uri="{FF2B5EF4-FFF2-40B4-BE49-F238E27FC236}">
                <a16:creationId xmlns:a16="http://schemas.microsoft.com/office/drawing/2014/main" id="{3D86579D-8A4B-4E79-B780-20623F584F34}"/>
              </a:ext>
            </a:extLst>
          </p:cNvPr>
          <p:cNvGraphicFramePr>
            <a:graphicFrameLocks noGrp="1" noChangeAspect="1"/>
          </p:cNvGraphicFramePr>
          <p:nvPr>
            <p:ph sz="half" idx="2"/>
          </p:nvPr>
        </p:nvGraphicFramePr>
        <p:xfrm>
          <a:off x="1485900" y="971551"/>
          <a:ext cx="2971800" cy="1813322"/>
        </p:xfrm>
        <a:graphic>
          <a:graphicData uri="http://schemas.openxmlformats.org/presentationml/2006/ole">
            <mc:AlternateContent xmlns:mc="http://schemas.openxmlformats.org/markup-compatibility/2006">
              <mc:Choice xmlns:v="urn:schemas-microsoft-com:vml" Requires="v">
                <p:oleObj spid="_x0000_s4104" name="SmartDraw" r:id="rId4" imgW="3063240" imgH="1691640" progId="SmartDraw.2">
                  <p:embed/>
                </p:oleObj>
              </mc:Choice>
              <mc:Fallback>
                <p:oleObj name="SmartDraw" r:id="rId4" imgW="3063240" imgH="1691640" progId="SmartDraw.2">
                  <p:embed/>
                  <p:pic>
                    <p:nvPicPr>
                      <p:cNvPr id="23556" name="Object 4">
                        <a:extLst>
                          <a:ext uri="{FF2B5EF4-FFF2-40B4-BE49-F238E27FC236}">
                            <a16:creationId xmlns:a16="http://schemas.microsoft.com/office/drawing/2014/main" id="{3D86579D-8A4B-4E79-B780-20623F584F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971551"/>
                        <a:ext cx="2971800" cy="1813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7">
            <a:extLst>
              <a:ext uri="{FF2B5EF4-FFF2-40B4-BE49-F238E27FC236}">
                <a16:creationId xmlns:a16="http://schemas.microsoft.com/office/drawing/2014/main" id="{A80EF606-5F88-4970-B1B1-3FDAFBF683BA}"/>
              </a:ext>
            </a:extLst>
          </p:cNvPr>
          <p:cNvGraphicFramePr>
            <a:graphicFrameLocks noGrp="1" noChangeAspect="1"/>
          </p:cNvGraphicFramePr>
          <p:nvPr>
            <p:ph sz="half" idx="1"/>
          </p:nvPr>
        </p:nvGraphicFramePr>
        <p:xfrm>
          <a:off x="1485900" y="3032523"/>
          <a:ext cx="2914650" cy="1825228"/>
        </p:xfrm>
        <a:graphic>
          <a:graphicData uri="http://schemas.openxmlformats.org/presentationml/2006/ole">
            <mc:AlternateContent xmlns:mc="http://schemas.openxmlformats.org/markup-compatibility/2006">
              <mc:Choice xmlns:v="urn:schemas-microsoft-com:vml" Requires="v">
                <p:oleObj spid="_x0000_s4105" name="SmartDraw" r:id="rId6" imgW="3063240" imgH="1691640" progId="SmartDraw.2">
                  <p:embed/>
                </p:oleObj>
              </mc:Choice>
              <mc:Fallback>
                <p:oleObj name="SmartDraw" r:id="rId6" imgW="3063240" imgH="1691640" progId="SmartDraw.2">
                  <p:embed/>
                  <p:pic>
                    <p:nvPicPr>
                      <p:cNvPr id="23557" name="Object 7">
                        <a:extLst>
                          <a:ext uri="{FF2B5EF4-FFF2-40B4-BE49-F238E27FC236}">
                            <a16:creationId xmlns:a16="http://schemas.microsoft.com/office/drawing/2014/main" id="{A80EF606-5F88-4970-B1B1-3FDAFBF683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3032523"/>
                        <a:ext cx="2914650" cy="182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Rectangle 9">
            <a:extLst>
              <a:ext uri="{FF2B5EF4-FFF2-40B4-BE49-F238E27FC236}">
                <a16:creationId xmlns:a16="http://schemas.microsoft.com/office/drawing/2014/main" id="{42EBEC98-4673-444E-8FDF-0D2F627688AC}"/>
              </a:ext>
            </a:extLst>
          </p:cNvPr>
          <p:cNvSpPr>
            <a:spLocks noChangeArrowheads="1"/>
          </p:cNvSpPr>
          <p:nvPr/>
        </p:nvSpPr>
        <p:spPr bwMode="auto">
          <a:xfrm>
            <a:off x="4800600" y="1141810"/>
            <a:ext cx="2743200" cy="354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Char char="n"/>
            </a:pPr>
            <a:r>
              <a:rPr lang="en-US" altLang="en-US" sz="1800"/>
              <a:t>The two histograms shown in the left may have the same boxplot representation</a:t>
            </a:r>
          </a:p>
          <a:p>
            <a:pPr lvl="1" eaLnBrk="1" hangingPunct="1">
              <a:lnSpc>
                <a:spcPct val="110000"/>
              </a:lnSpc>
              <a:spcBef>
                <a:spcPct val="20000"/>
              </a:spcBef>
              <a:buClr>
                <a:schemeClr val="hlink"/>
              </a:buClr>
              <a:buSzPct val="55000"/>
              <a:buFont typeface="Wingdings" panose="05000000000000000000" pitchFamily="2" charset="2"/>
              <a:buChar char="n"/>
            </a:pPr>
            <a:r>
              <a:rPr lang="en-US" altLang="en-US" sz="1800"/>
              <a:t>The same values for: min, Q1, median, Q3, max</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1800"/>
              <a:t>But they have rather different data distributions</a:t>
            </a:r>
          </a:p>
        </p:txBody>
      </p:sp>
    </p:spTree>
    <p:extLst>
      <p:ext uri="{BB962C8B-B14F-4D97-AF65-F5344CB8AC3E}">
        <p14:creationId xmlns:p14="http://schemas.microsoft.com/office/powerpoint/2010/main" val="3823443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6DE3331B-AC2E-4B96-888A-43F257D0FD32}"/>
              </a:ext>
            </a:extLst>
          </p:cNvPr>
          <p:cNvSpPr>
            <a:spLocks noGrp="1"/>
          </p:cNvSpPr>
          <p:nvPr>
            <p:ph type="ftr" sz="quarter" idx="4294967295"/>
          </p:nvPr>
        </p:nvSpPr>
        <p:spPr bwMode="auto">
          <a:xfrm>
            <a:off x="3486150" y="4857750"/>
            <a:ext cx="2171700" cy="28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algn="ctr" eaLnBrk="1" hangingPunct="1"/>
            <a:r>
              <a:rPr lang="en-US" altLang="en-US" sz="900"/>
              <a:t>Data Mining: Concepts and Techniques</a:t>
            </a:r>
          </a:p>
        </p:txBody>
      </p:sp>
      <p:sp>
        <p:nvSpPr>
          <p:cNvPr id="24579" name="Slide Number Placeholder 5">
            <a:extLst>
              <a:ext uri="{FF2B5EF4-FFF2-40B4-BE49-F238E27FC236}">
                <a16:creationId xmlns:a16="http://schemas.microsoft.com/office/drawing/2014/main" id="{4D913FA7-E6F2-40C1-9D73-F20DBB752C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D91DCCD0-79F4-47A3-89D1-4D398EBB0ABD}" type="slidenum">
              <a:rPr lang="en-US" altLang="en-US" sz="900"/>
              <a:pPr eaLnBrk="1" hangingPunct="1"/>
              <a:t>72</a:t>
            </a:fld>
            <a:endParaRPr lang="en-US" altLang="en-US" sz="900"/>
          </a:p>
        </p:txBody>
      </p:sp>
      <p:sp>
        <p:nvSpPr>
          <p:cNvPr id="24580" name="Rectangle 2">
            <a:extLst>
              <a:ext uri="{FF2B5EF4-FFF2-40B4-BE49-F238E27FC236}">
                <a16:creationId xmlns:a16="http://schemas.microsoft.com/office/drawing/2014/main" id="{3646BA93-1D65-4551-AADC-32413655D64C}"/>
              </a:ext>
            </a:extLst>
          </p:cNvPr>
          <p:cNvSpPr>
            <a:spLocks noGrp="1" noChangeArrowheads="1"/>
          </p:cNvSpPr>
          <p:nvPr>
            <p:ph type="title"/>
          </p:nvPr>
        </p:nvSpPr>
        <p:spPr/>
        <p:txBody>
          <a:bodyPr/>
          <a:lstStyle/>
          <a:p>
            <a:pPr eaLnBrk="1" hangingPunct="1"/>
            <a:r>
              <a:rPr lang="en-US" altLang="en-US"/>
              <a:t>Quantile Plot</a:t>
            </a:r>
          </a:p>
        </p:txBody>
      </p:sp>
      <p:sp>
        <p:nvSpPr>
          <p:cNvPr id="24581" name="Rectangle 3">
            <a:extLst>
              <a:ext uri="{FF2B5EF4-FFF2-40B4-BE49-F238E27FC236}">
                <a16:creationId xmlns:a16="http://schemas.microsoft.com/office/drawing/2014/main" id="{001CDBB7-EA57-403B-A002-9838AF9BAE35}"/>
              </a:ext>
            </a:extLst>
          </p:cNvPr>
          <p:cNvSpPr>
            <a:spLocks noGrp="1" noChangeArrowheads="1"/>
          </p:cNvSpPr>
          <p:nvPr>
            <p:ph type="body" idx="1"/>
          </p:nvPr>
        </p:nvSpPr>
        <p:spPr>
          <a:xfrm>
            <a:off x="1371600" y="998935"/>
            <a:ext cx="6286500" cy="1858565"/>
          </a:xfrm>
        </p:spPr>
        <p:txBody>
          <a:bodyPr/>
          <a:lstStyle/>
          <a:p>
            <a:pPr eaLnBrk="1" hangingPunct="1">
              <a:lnSpc>
                <a:spcPct val="90000"/>
              </a:lnSpc>
            </a:pPr>
            <a:r>
              <a:rPr lang="en-US" altLang="en-US"/>
              <a:t>Displays all of the data (allowing the user to assess both the overall behavior and unusual occurrences)</a:t>
            </a:r>
          </a:p>
          <a:p>
            <a:pPr eaLnBrk="1" hangingPunct="1">
              <a:lnSpc>
                <a:spcPct val="90000"/>
              </a:lnSpc>
            </a:pPr>
            <a:r>
              <a:rPr lang="en-US" altLang="en-US"/>
              <a:t>Plots </a:t>
            </a:r>
            <a:r>
              <a:rPr lang="en-US" altLang="en-US" b="1"/>
              <a:t>quantile</a:t>
            </a:r>
            <a:r>
              <a:rPr lang="en-US" altLang="en-US"/>
              <a:t> information</a:t>
            </a:r>
          </a:p>
          <a:p>
            <a:pPr lvl="1" eaLnBrk="1" hangingPunct="1">
              <a:lnSpc>
                <a:spcPct val="90000"/>
              </a:lnSpc>
            </a:pPr>
            <a:r>
              <a:rPr lang="en-US" altLang="en-US"/>
              <a:t>For a data </a:t>
            </a:r>
            <a:r>
              <a:rPr lang="en-US" altLang="en-US" i="1"/>
              <a:t>x</a:t>
            </a:r>
            <a:r>
              <a:rPr lang="en-US" altLang="en-US" i="1" baseline="-25000"/>
              <a:t>i</a:t>
            </a:r>
            <a:r>
              <a:rPr lang="en-US" altLang="en-US" i="1"/>
              <a:t> </a:t>
            </a:r>
            <a:r>
              <a:rPr lang="en-US" altLang="en-US"/>
              <a:t>data sorted in increasing order, </a:t>
            </a:r>
            <a:r>
              <a:rPr lang="en-US" altLang="en-US" i="1"/>
              <a:t>f</a:t>
            </a:r>
            <a:r>
              <a:rPr lang="en-US" altLang="en-US" i="1" baseline="-25000"/>
              <a:t>i</a:t>
            </a:r>
            <a:r>
              <a:rPr lang="en-US" altLang="en-US" i="1"/>
              <a:t> </a:t>
            </a:r>
            <a:r>
              <a:rPr lang="en-US" altLang="en-US"/>
              <a:t>indicates that approximately 100 </a:t>
            </a:r>
            <a:r>
              <a:rPr lang="en-US" altLang="en-US" i="1"/>
              <a:t>f</a:t>
            </a:r>
            <a:r>
              <a:rPr lang="en-US" altLang="en-US" i="1" baseline="-25000"/>
              <a:t>i</a:t>
            </a:r>
            <a:r>
              <a:rPr lang="en-US" altLang="en-US"/>
              <a:t>% of the data are below or equal to the value </a:t>
            </a:r>
            <a:r>
              <a:rPr lang="en-US" altLang="en-US" i="1"/>
              <a:t>x</a:t>
            </a:r>
            <a:r>
              <a:rPr lang="en-US" altLang="en-US" i="1" baseline="-25000"/>
              <a:t>i</a:t>
            </a:r>
          </a:p>
        </p:txBody>
      </p:sp>
      <p:pic>
        <p:nvPicPr>
          <p:cNvPr id="24582" name="Picture 8">
            <a:extLst>
              <a:ext uri="{FF2B5EF4-FFF2-40B4-BE49-F238E27FC236}">
                <a16:creationId xmlns:a16="http://schemas.microsoft.com/office/drawing/2014/main" id="{2045846E-EE53-4CCA-9E76-4DD562748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01528"/>
            <a:ext cx="4800600" cy="244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335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47B0A98D-5167-4143-8485-6AFBAF42BE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D735763C-BA6C-4AE9-B281-CFCE429CE521}" type="slidenum">
              <a:rPr lang="en-US" altLang="en-US" sz="900"/>
              <a:pPr eaLnBrk="1" hangingPunct="1"/>
              <a:t>73</a:t>
            </a:fld>
            <a:endParaRPr lang="en-US" altLang="en-US" sz="900"/>
          </a:p>
        </p:txBody>
      </p:sp>
      <p:sp>
        <p:nvSpPr>
          <p:cNvPr id="25603" name="Rectangle 2">
            <a:extLst>
              <a:ext uri="{FF2B5EF4-FFF2-40B4-BE49-F238E27FC236}">
                <a16:creationId xmlns:a16="http://schemas.microsoft.com/office/drawing/2014/main" id="{141E924C-1377-4B36-9605-A01F78DA2491}"/>
              </a:ext>
            </a:extLst>
          </p:cNvPr>
          <p:cNvSpPr>
            <a:spLocks noGrp="1" noChangeArrowheads="1"/>
          </p:cNvSpPr>
          <p:nvPr>
            <p:ph type="title"/>
          </p:nvPr>
        </p:nvSpPr>
        <p:spPr/>
        <p:txBody>
          <a:bodyPr/>
          <a:lstStyle/>
          <a:p>
            <a:pPr eaLnBrk="1" hangingPunct="1"/>
            <a:r>
              <a:rPr lang="en-US" altLang="en-US"/>
              <a:t>Quantile-Quantile (Q-Q) Plot</a:t>
            </a:r>
          </a:p>
        </p:txBody>
      </p:sp>
      <p:sp>
        <p:nvSpPr>
          <p:cNvPr id="25604" name="Rectangle 3">
            <a:extLst>
              <a:ext uri="{FF2B5EF4-FFF2-40B4-BE49-F238E27FC236}">
                <a16:creationId xmlns:a16="http://schemas.microsoft.com/office/drawing/2014/main" id="{3432C920-C655-4904-A0C5-1818B3ACBBD1}"/>
              </a:ext>
            </a:extLst>
          </p:cNvPr>
          <p:cNvSpPr>
            <a:spLocks noGrp="1" noChangeArrowheads="1"/>
          </p:cNvSpPr>
          <p:nvPr>
            <p:ph type="body" idx="1"/>
          </p:nvPr>
        </p:nvSpPr>
        <p:spPr>
          <a:xfrm>
            <a:off x="1371600" y="914400"/>
            <a:ext cx="6286500" cy="1428750"/>
          </a:xfrm>
        </p:spPr>
        <p:txBody>
          <a:bodyPr/>
          <a:lstStyle/>
          <a:p>
            <a:pPr eaLnBrk="1" hangingPunct="1">
              <a:lnSpc>
                <a:spcPct val="90000"/>
              </a:lnSpc>
            </a:pPr>
            <a:r>
              <a:rPr lang="en-US" altLang="en-US" sz="1500"/>
              <a:t>Graphs the quantiles of one univariate distribution against the corresponding quantiles of another</a:t>
            </a:r>
          </a:p>
          <a:p>
            <a:pPr eaLnBrk="1" hangingPunct="1">
              <a:lnSpc>
                <a:spcPct val="90000"/>
              </a:lnSpc>
            </a:pPr>
            <a:r>
              <a:rPr lang="en-US" altLang="en-US" sz="1500"/>
              <a:t>View: Is there is a shift in going from one distribution to another?</a:t>
            </a:r>
          </a:p>
          <a:p>
            <a:pPr eaLnBrk="1" hangingPunct="1">
              <a:lnSpc>
                <a:spcPct val="90000"/>
              </a:lnSpc>
            </a:pPr>
            <a:r>
              <a:rPr lang="en-US" altLang="en-US" sz="1500"/>
              <a:t>Example shows unit price of items sold at Branch 1 vs. Branch 2 for each quantile.  Unit prices of items sold at Branch 1 tend to be lower than those at Branch 2.</a:t>
            </a:r>
          </a:p>
        </p:txBody>
      </p:sp>
      <p:pic>
        <p:nvPicPr>
          <p:cNvPr id="25605" name="Picture 8">
            <a:extLst>
              <a:ext uri="{FF2B5EF4-FFF2-40B4-BE49-F238E27FC236}">
                <a16:creationId xmlns:a16="http://schemas.microsoft.com/office/drawing/2014/main" id="{C0C8DA98-C382-4BAC-B14F-4402F3EC9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007" y="2352675"/>
            <a:ext cx="4521994"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1410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866C2624-2CD7-404C-90FF-904EB4E6B9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7621C17C-40CE-444E-928F-28ADF374F3D7}" type="slidenum">
              <a:rPr lang="en-US" altLang="en-US" sz="900"/>
              <a:pPr eaLnBrk="1" hangingPunct="1"/>
              <a:t>74</a:t>
            </a:fld>
            <a:endParaRPr lang="en-US" altLang="en-US" sz="900"/>
          </a:p>
        </p:txBody>
      </p:sp>
      <p:sp>
        <p:nvSpPr>
          <p:cNvPr id="26627" name="Rectangle 1026">
            <a:extLst>
              <a:ext uri="{FF2B5EF4-FFF2-40B4-BE49-F238E27FC236}">
                <a16:creationId xmlns:a16="http://schemas.microsoft.com/office/drawing/2014/main" id="{1E38CA5E-1B30-467F-953E-B82D639D7E11}"/>
              </a:ext>
            </a:extLst>
          </p:cNvPr>
          <p:cNvSpPr>
            <a:spLocks noGrp="1" noChangeArrowheads="1"/>
          </p:cNvSpPr>
          <p:nvPr>
            <p:ph type="title"/>
          </p:nvPr>
        </p:nvSpPr>
        <p:spPr/>
        <p:txBody>
          <a:bodyPr/>
          <a:lstStyle/>
          <a:p>
            <a:pPr eaLnBrk="1" hangingPunct="1"/>
            <a:r>
              <a:rPr lang="en-US" altLang="en-US"/>
              <a:t>Scatter plot</a:t>
            </a:r>
          </a:p>
        </p:txBody>
      </p:sp>
      <p:sp>
        <p:nvSpPr>
          <p:cNvPr id="26628" name="Rectangle 1027">
            <a:extLst>
              <a:ext uri="{FF2B5EF4-FFF2-40B4-BE49-F238E27FC236}">
                <a16:creationId xmlns:a16="http://schemas.microsoft.com/office/drawing/2014/main" id="{4D477560-70D8-4667-9D20-9503D9A35792}"/>
              </a:ext>
            </a:extLst>
          </p:cNvPr>
          <p:cNvSpPr>
            <a:spLocks noGrp="1" noChangeArrowheads="1"/>
          </p:cNvSpPr>
          <p:nvPr>
            <p:ph type="body" idx="1"/>
          </p:nvPr>
        </p:nvSpPr>
        <p:spPr>
          <a:xfrm>
            <a:off x="1371600" y="971550"/>
            <a:ext cx="6286500" cy="1334691"/>
          </a:xfrm>
        </p:spPr>
        <p:txBody>
          <a:bodyPr/>
          <a:lstStyle/>
          <a:p>
            <a:pPr eaLnBrk="1" hangingPunct="1"/>
            <a:r>
              <a:rPr lang="en-US" altLang="en-US"/>
              <a:t>Provides a first look at bivariate data to see clusters of points, outliers, etc</a:t>
            </a:r>
          </a:p>
          <a:p>
            <a:pPr eaLnBrk="1" hangingPunct="1"/>
            <a:r>
              <a:rPr lang="en-US" altLang="en-US"/>
              <a:t>Each pair of values is treated as a pair of coordinates and plotted as points in the plane</a:t>
            </a:r>
          </a:p>
        </p:txBody>
      </p:sp>
      <p:pic>
        <p:nvPicPr>
          <p:cNvPr id="26629" name="Picture 8">
            <a:extLst>
              <a:ext uri="{FF2B5EF4-FFF2-40B4-BE49-F238E27FC236}">
                <a16:creationId xmlns:a16="http://schemas.microsoft.com/office/drawing/2014/main" id="{1A2B11F3-3C57-45A4-8E90-EEAC65415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228851"/>
            <a:ext cx="5543550" cy="266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393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5803323A-715F-4298-8577-243FBF498F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67567711-ACAC-4027-BB59-877259179FD5}" type="slidenum">
              <a:rPr lang="en-US" altLang="en-US" sz="900"/>
              <a:pPr eaLnBrk="1" hangingPunct="1"/>
              <a:t>75</a:t>
            </a:fld>
            <a:endParaRPr lang="en-US" altLang="en-US" sz="900"/>
          </a:p>
        </p:txBody>
      </p:sp>
      <p:sp>
        <p:nvSpPr>
          <p:cNvPr id="27651" name="Rectangle 2">
            <a:extLst>
              <a:ext uri="{FF2B5EF4-FFF2-40B4-BE49-F238E27FC236}">
                <a16:creationId xmlns:a16="http://schemas.microsoft.com/office/drawing/2014/main" id="{CA83041B-6D82-4322-B5DF-73249AFD4CA4}"/>
              </a:ext>
            </a:extLst>
          </p:cNvPr>
          <p:cNvSpPr>
            <a:spLocks noGrp="1" noChangeArrowheads="1"/>
          </p:cNvSpPr>
          <p:nvPr>
            <p:ph type="title"/>
          </p:nvPr>
        </p:nvSpPr>
        <p:spPr>
          <a:xfrm>
            <a:off x="1143000" y="171450"/>
            <a:ext cx="6858000" cy="685800"/>
          </a:xfrm>
          <a:noFill/>
        </p:spPr>
        <p:txBody>
          <a:bodyPr spcFirstLastPara="1" wrap="square" lIns="69056" tIns="34529" rIns="69056" bIns="34529" anchor="ctr" anchorCtr="0">
            <a:noAutofit/>
          </a:bodyPr>
          <a:lstStyle/>
          <a:p>
            <a:pPr eaLnBrk="1" hangingPunct="1"/>
            <a:r>
              <a:rPr lang="en-US" altLang="en-US"/>
              <a:t>Positively and Negatively Correlated Data</a:t>
            </a:r>
          </a:p>
        </p:txBody>
      </p:sp>
      <p:sp>
        <p:nvSpPr>
          <p:cNvPr id="27652" name="Rectangle 3">
            <a:extLst>
              <a:ext uri="{FF2B5EF4-FFF2-40B4-BE49-F238E27FC236}">
                <a16:creationId xmlns:a16="http://schemas.microsoft.com/office/drawing/2014/main" id="{C23026BB-89E5-4AFC-B526-93889704C980}"/>
              </a:ext>
            </a:extLst>
          </p:cNvPr>
          <p:cNvSpPr>
            <a:spLocks noGrp="1" noChangeArrowheads="1"/>
          </p:cNvSpPr>
          <p:nvPr>
            <p:ph type="body" idx="1"/>
          </p:nvPr>
        </p:nvSpPr>
        <p:spPr>
          <a:xfrm>
            <a:off x="4286250" y="3680223"/>
            <a:ext cx="3200400" cy="1059656"/>
          </a:xfrm>
          <a:noFill/>
        </p:spPr>
        <p:txBody>
          <a:bodyPr spcFirstLastPara="1" wrap="square" lIns="69056" tIns="34529" rIns="69056" bIns="34529" anchor="t" anchorCtr="0">
            <a:noAutofit/>
          </a:bodyPr>
          <a:lstStyle/>
          <a:p>
            <a:pPr eaLnBrk="1" hangingPunct="1">
              <a:lnSpc>
                <a:spcPct val="140000"/>
              </a:lnSpc>
            </a:pPr>
            <a:r>
              <a:rPr lang="en-US" altLang="en-US" sz="1350"/>
              <a:t>The left half fragment is positively correlated</a:t>
            </a:r>
          </a:p>
          <a:p>
            <a:pPr eaLnBrk="1" hangingPunct="1">
              <a:lnSpc>
                <a:spcPct val="140000"/>
              </a:lnSpc>
            </a:pPr>
            <a:r>
              <a:rPr lang="en-US" altLang="en-US" sz="1350"/>
              <a:t>The right half is negative correlated</a:t>
            </a:r>
            <a:endParaRPr lang="en-US" altLang="en-US" sz="1350">
              <a:solidFill>
                <a:schemeClr val="hlink"/>
              </a:solidFill>
            </a:endParaRPr>
          </a:p>
        </p:txBody>
      </p:sp>
      <p:pic>
        <p:nvPicPr>
          <p:cNvPr id="27653" name="Picture 4" descr="ha02correl1">
            <a:extLst>
              <a:ext uri="{FF2B5EF4-FFF2-40B4-BE49-F238E27FC236}">
                <a16:creationId xmlns:a16="http://schemas.microsoft.com/office/drawing/2014/main" id="{D5E0324D-43FA-46D4-9547-BCC4DFD70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71550"/>
            <a:ext cx="25241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ha02correl2">
            <a:extLst>
              <a:ext uri="{FF2B5EF4-FFF2-40B4-BE49-F238E27FC236}">
                <a16:creationId xmlns:a16="http://schemas.microsoft.com/office/drawing/2014/main" id="{29DA732E-0291-48A4-8025-4FC86840F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914400"/>
            <a:ext cx="28575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6" descr="fig46">
            <a:extLst>
              <a:ext uri="{FF2B5EF4-FFF2-40B4-BE49-F238E27FC236}">
                <a16:creationId xmlns:a16="http://schemas.microsoft.com/office/drawing/2014/main" id="{471F90FE-8314-404F-A7C2-7BBC05018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3086100"/>
            <a:ext cx="2628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7">
            <a:extLst>
              <a:ext uri="{FF2B5EF4-FFF2-40B4-BE49-F238E27FC236}">
                <a16:creationId xmlns:a16="http://schemas.microsoft.com/office/drawing/2014/main" id="{D5841D22-A177-4A19-A48C-E5C74109982E}"/>
              </a:ext>
            </a:extLst>
          </p:cNvPr>
          <p:cNvSpPr>
            <a:spLocks noChangeArrowheads="1"/>
          </p:cNvSpPr>
          <p:nvPr/>
        </p:nvSpPr>
        <p:spPr bwMode="auto">
          <a:xfrm>
            <a:off x="4286250" y="3714750"/>
            <a:ext cx="3200400" cy="108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Tree>
    <p:extLst>
      <p:ext uri="{BB962C8B-B14F-4D97-AF65-F5344CB8AC3E}">
        <p14:creationId xmlns:p14="http://schemas.microsoft.com/office/powerpoint/2010/main" val="1376596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Slide Number Placeholder 8">
            <a:extLst>
              <a:ext uri="{FF2B5EF4-FFF2-40B4-BE49-F238E27FC236}">
                <a16:creationId xmlns:a16="http://schemas.microsoft.com/office/drawing/2014/main" id="{75161E56-7294-4B94-81ED-78C7FD405B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ED9F3E97-A041-4429-A76B-D71D16EFD6EE}" type="slidenum">
              <a:rPr lang="en-US" altLang="en-US" sz="900"/>
              <a:pPr eaLnBrk="1" hangingPunct="1"/>
              <a:t>76</a:t>
            </a:fld>
            <a:endParaRPr lang="en-US" altLang="en-US" sz="900"/>
          </a:p>
        </p:txBody>
      </p:sp>
      <p:pic>
        <p:nvPicPr>
          <p:cNvPr id="28675" name="Picture 3" descr="fig18-1">
            <a:extLst>
              <a:ext uri="{FF2B5EF4-FFF2-40B4-BE49-F238E27FC236}">
                <a16:creationId xmlns:a16="http://schemas.microsoft.com/office/drawing/2014/main" id="{9C6B1F34-85ED-4065-9523-37CCFA391DC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743450" y="0"/>
            <a:ext cx="3028950" cy="2800350"/>
          </a:xfrm>
          <a:noFill/>
        </p:spPr>
      </p:pic>
      <p:pic>
        <p:nvPicPr>
          <p:cNvPr id="28676" name="Picture 4" descr="fig18-2">
            <a:extLst>
              <a:ext uri="{FF2B5EF4-FFF2-40B4-BE49-F238E27FC236}">
                <a16:creationId xmlns:a16="http://schemas.microsoft.com/office/drawing/2014/main" id="{3A683761-566C-4AE4-8748-4BD6C753469A}"/>
              </a:ext>
            </a:extLst>
          </p:cNvPr>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743450" y="2514600"/>
            <a:ext cx="3143250" cy="2628900"/>
          </a:xfrm>
          <a:noFill/>
        </p:spPr>
      </p:pic>
      <p:pic>
        <p:nvPicPr>
          <p:cNvPr id="28677" name="Picture 5" descr="fig18-3">
            <a:extLst>
              <a:ext uri="{FF2B5EF4-FFF2-40B4-BE49-F238E27FC236}">
                <a16:creationId xmlns:a16="http://schemas.microsoft.com/office/drawing/2014/main" id="{A915F656-EA37-448A-9CB7-8B78B4D95A50}"/>
              </a:ext>
            </a:extLst>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543050" y="1501379"/>
            <a:ext cx="3200400" cy="2705100"/>
          </a:xfrm>
          <a:noFill/>
        </p:spPr>
      </p:pic>
      <p:sp>
        <p:nvSpPr>
          <p:cNvPr id="28678" name="Rectangle 2">
            <a:extLst>
              <a:ext uri="{FF2B5EF4-FFF2-40B4-BE49-F238E27FC236}">
                <a16:creationId xmlns:a16="http://schemas.microsoft.com/office/drawing/2014/main" id="{EF1FB887-10D8-412F-AC20-24C3D54F049B}"/>
              </a:ext>
            </a:extLst>
          </p:cNvPr>
          <p:cNvSpPr>
            <a:spLocks noGrp="1" noChangeArrowheads="1"/>
          </p:cNvSpPr>
          <p:nvPr>
            <p:ph type="title" sz="quarter"/>
          </p:nvPr>
        </p:nvSpPr>
        <p:spPr/>
        <p:txBody>
          <a:bodyPr/>
          <a:lstStyle/>
          <a:p>
            <a:pPr eaLnBrk="1" hangingPunct="1"/>
            <a:r>
              <a:rPr lang="en-US" altLang="en-US" sz="2400"/>
              <a:t> Uncorrelated Data</a:t>
            </a:r>
          </a:p>
        </p:txBody>
      </p:sp>
    </p:spTree>
    <p:extLst>
      <p:ext uri="{BB962C8B-B14F-4D97-AF65-F5344CB8AC3E}">
        <p14:creationId xmlns:p14="http://schemas.microsoft.com/office/powerpoint/2010/main" val="17574787"/>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2611535C-C0D6-4CEE-B2FB-2A014EDE91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ahoma" panose="020B0604030504040204" pitchFamily="34" charset="0"/>
              </a:defRPr>
            </a:lvl1pPr>
            <a:lvl2pPr marL="557213" indent="-214313" eaLnBrk="0" hangingPunct="0">
              <a:defRPr sz="1800">
                <a:solidFill>
                  <a:schemeClr val="tx1"/>
                </a:solidFill>
                <a:latin typeface="Tahoma" panose="020B0604030504040204" pitchFamily="34" charset="0"/>
              </a:defRPr>
            </a:lvl2pPr>
            <a:lvl3pPr marL="857250" indent="-171450" eaLnBrk="0" hangingPunct="0">
              <a:defRPr sz="1800">
                <a:solidFill>
                  <a:schemeClr val="tx1"/>
                </a:solidFill>
                <a:latin typeface="Tahoma" panose="020B0604030504040204" pitchFamily="34" charset="0"/>
              </a:defRPr>
            </a:lvl3pPr>
            <a:lvl4pPr marL="1200150" indent="-171450" eaLnBrk="0" hangingPunct="0">
              <a:defRPr sz="1800">
                <a:solidFill>
                  <a:schemeClr val="tx1"/>
                </a:solidFill>
                <a:latin typeface="Tahoma" panose="020B0604030504040204" pitchFamily="34" charset="0"/>
              </a:defRPr>
            </a:lvl4pPr>
            <a:lvl5pPr marL="1543050" indent="-171450" eaLnBrk="0" hangingPunct="0">
              <a:defRPr sz="1800">
                <a:solidFill>
                  <a:schemeClr val="tx1"/>
                </a:solidFill>
                <a:latin typeface="Tahoma" panose="020B0604030504040204" pitchFamily="34" charset="0"/>
              </a:defRPr>
            </a:lvl5pPr>
            <a:lvl6pPr marL="1885950" indent="-171450" eaLnBrk="0" fontAlgn="base" hangingPunct="0">
              <a:spcBef>
                <a:spcPct val="0"/>
              </a:spcBef>
              <a:spcAft>
                <a:spcPct val="0"/>
              </a:spcAft>
              <a:defRPr sz="1800">
                <a:solidFill>
                  <a:schemeClr val="tx1"/>
                </a:solidFill>
                <a:latin typeface="Tahoma" panose="020B0604030504040204" pitchFamily="34" charset="0"/>
              </a:defRPr>
            </a:lvl6pPr>
            <a:lvl7pPr marL="2228850" indent="-171450" eaLnBrk="0" fontAlgn="base" hangingPunct="0">
              <a:spcBef>
                <a:spcPct val="0"/>
              </a:spcBef>
              <a:spcAft>
                <a:spcPct val="0"/>
              </a:spcAft>
              <a:defRPr sz="1800">
                <a:solidFill>
                  <a:schemeClr val="tx1"/>
                </a:solidFill>
                <a:latin typeface="Tahoma" panose="020B0604030504040204" pitchFamily="34" charset="0"/>
              </a:defRPr>
            </a:lvl7pPr>
            <a:lvl8pPr marL="2571750" indent="-171450" eaLnBrk="0" fontAlgn="base" hangingPunct="0">
              <a:spcBef>
                <a:spcPct val="0"/>
              </a:spcBef>
              <a:spcAft>
                <a:spcPct val="0"/>
              </a:spcAft>
              <a:defRPr sz="1800">
                <a:solidFill>
                  <a:schemeClr val="tx1"/>
                </a:solidFill>
                <a:latin typeface="Tahoma" panose="020B0604030504040204" pitchFamily="34" charset="0"/>
              </a:defRPr>
            </a:lvl8pPr>
            <a:lvl9pPr marL="2914650" indent="-171450" eaLnBrk="0" fontAlgn="base" hangingPunct="0">
              <a:spcBef>
                <a:spcPct val="0"/>
              </a:spcBef>
              <a:spcAft>
                <a:spcPct val="0"/>
              </a:spcAft>
              <a:defRPr sz="1800">
                <a:solidFill>
                  <a:schemeClr val="tx1"/>
                </a:solidFill>
                <a:latin typeface="Tahoma" panose="020B0604030504040204" pitchFamily="34" charset="0"/>
              </a:defRPr>
            </a:lvl9pPr>
          </a:lstStyle>
          <a:p>
            <a:pPr eaLnBrk="1" hangingPunct="1"/>
            <a:fld id="{168B8F99-CD27-4F72-8A82-7911075C8BF6}" type="slidenum">
              <a:rPr lang="en-US" altLang="en-US" sz="900"/>
              <a:pPr eaLnBrk="1" hangingPunct="1"/>
              <a:t>77</a:t>
            </a:fld>
            <a:endParaRPr lang="en-US" altLang="en-US" sz="900"/>
          </a:p>
        </p:txBody>
      </p:sp>
      <p:sp>
        <p:nvSpPr>
          <p:cNvPr id="7171" name="Rectangle 2">
            <a:extLst>
              <a:ext uri="{FF2B5EF4-FFF2-40B4-BE49-F238E27FC236}">
                <a16:creationId xmlns:a16="http://schemas.microsoft.com/office/drawing/2014/main" id="{F9738B6E-2154-46F5-B4F6-C148FD8B1066}"/>
              </a:ext>
            </a:extLst>
          </p:cNvPr>
          <p:cNvSpPr>
            <a:spLocks noGrp="1" noChangeArrowheads="1"/>
          </p:cNvSpPr>
          <p:nvPr>
            <p:ph type="title"/>
          </p:nvPr>
        </p:nvSpPr>
        <p:spPr>
          <a:xfrm>
            <a:off x="1428750" y="171450"/>
            <a:ext cx="6438900" cy="571500"/>
          </a:xfrm>
        </p:spPr>
        <p:txBody>
          <a:bodyPr/>
          <a:lstStyle/>
          <a:p>
            <a:pPr eaLnBrk="1" hangingPunct="1"/>
            <a:r>
              <a:rPr lang="en-US" altLang="en-US"/>
              <a:t>Important Characteristics of Structured Data</a:t>
            </a:r>
          </a:p>
        </p:txBody>
      </p:sp>
      <p:sp>
        <p:nvSpPr>
          <p:cNvPr id="7172" name="Rectangle 3">
            <a:extLst>
              <a:ext uri="{FF2B5EF4-FFF2-40B4-BE49-F238E27FC236}">
                <a16:creationId xmlns:a16="http://schemas.microsoft.com/office/drawing/2014/main" id="{08008571-1CF0-450D-BCD7-6CAD97C0A6EC}"/>
              </a:ext>
            </a:extLst>
          </p:cNvPr>
          <p:cNvSpPr>
            <a:spLocks noGrp="1" noChangeArrowheads="1"/>
          </p:cNvSpPr>
          <p:nvPr>
            <p:ph type="body" idx="1"/>
          </p:nvPr>
        </p:nvSpPr>
        <p:spPr>
          <a:xfrm>
            <a:off x="1543050" y="1085850"/>
            <a:ext cx="6010275" cy="3771900"/>
          </a:xfrm>
          <a:noFill/>
        </p:spPr>
        <p:txBody>
          <a:bodyPr spcFirstLastPara="1" wrap="square" lIns="67866" tIns="33338" rIns="67866" bIns="33338" anchor="t" anchorCtr="0">
            <a:noAutofit/>
          </a:bodyPr>
          <a:lstStyle/>
          <a:p>
            <a:pPr marL="214313" indent="-214313">
              <a:lnSpc>
                <a:spcPct val="115000"/>
              </a:lnSpc>
            </a:pPr>
            <a:r>
              <a:rPr lang="en-US" altLang="en-US"/>
              <a:t>Dimensionality</a:t>
            </a:r>
          </a:p>
          <a:p>
            <a:pPr marL="600075" lvl="1" indent="-257175">
              <a:lnSpc>
                <a:spcPct val="115000"/>
              </a:lnSpc>
            </a:pPr>
            <a:r>
              <a:rPr lang="en-US" altLang="en-US"/>
              <a:t>Curse of dimensionality</a:t>
            </a:r>
          </a:p>
          <a:p>
            <a:pPr marL="214313" indent="-214313">
              <a:lnSpc>
                <a:spcPct val="115000"/>
              </a:lnSpc>
            </a:pPr>
            <a:r>
              <a:rPr lang="en-US" altLang="en-US"/>
              <a:t>Sparsity</a:t>
            </a:r>
          </a:p>
          <a:p>
            <a:pPr marL="600075" lvl="1" indent="-257175">
              <a:lnSpc>
                <a:spcPct val="115000"/>
              </a:lnSpc>
            </a:pPr>
            <a:r>
              <a:rPr lang="en-US" altLang="en-US"/>
              <a:t>Only presence counts</a:t>
            </a:r>
          </a:p>
          <a:p>
            <a:pPr marL="214313" indent="-214313">
              <a:lnSpc>
                <a:spcPct val="115000"/>
              </a:lnSpc>
            </a:pPr>
            <a:r>
              <a:rPr lang="en-US" altLang="en-US"/>
              <a:t>Resolution</a:t>
            </a:r>
          </a:p>
          <a:p>
            <a:pPr marL="600075" lvl="1" indent="-257175">
              <a:lnSpc>
                <a:spcPct val="115000"/>
              </a:lnSpc>
            </a:pPr>
            <a:r>
              <a:rPr lang="en-US" altLang="en-US"/>
              <a:t>Patterns depend on the scale</a:t>
            </a:r>
            <a:r>
              <a:rPr lang="en-US" altLang="en-US" sz="2400"/>
              <a:t> </a:t>
            </a:r>
          </a:p>
          <a:p>
            <a:pPr marL="214313" indent="-214313">
              <a:lnSpc>
                <a:spcPct val="115000"/>
              </a:lnSpc>
            </a:pPr>
            <a:r>
              <a:rPr lang="en-US" altLang="en-US"/>
              <a:t>Distribution</a:t>
            </a:r>
          </a:p>
          <a:p>
            <a:pPr marL="600075" lvl="1" indent="-257175">
              <a:lnSpc>
                <a:spcPct val="115000"/>
              </a:lnSpc>
            </a:pPr>
            <a:r>
              <a:rPr lang="en-US" altLang="en-US"/>
              <a:t>Centrality and dispersion</a:t>
            </a:r>
          </a:p>
        </p:txBody>
      </p:sp>
    </p:spTree>
    <p:extLst>
      <p:ext uri="{BB962C8B-B14F-4D97-AF65-F5344CB8AC3E}">
        <p14:creationId xmlns:p14="http://schemas.microsoft.com/office/powerpoint/2010/main" val="219853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5B25-436F-4DA9-B6CC-AA5EDAAF9657}"/>
              </a:ext>
            </a:extLst>
          </p:cNvPr>
          <p:cNvSpPr>
            <a:spLocks noGrp="1"/>
          </p:cNvSpPr>
          <p:nvPr>
            <p:ph type="title"/>
          </p:nvPr>
        </p:nvSpPr>
        <p:spPr/>
        <p:txBody>
          <a:bodyPr/>
          <a:lstStyle/>
          <a:p>
            <a:r>
              <a:rPr lang="en-GB" dirty="0"/>
              <a:t>Structured Data</a:t>
            </a:r>
          </a:p>
        </p:txBody>
      </p:sp>
      <p:sp>
        <p:nvSpPr>
          <p:cNvPr id="3" name="Text Placeholder 2">
            <a:extLst>
              <a:ext uri="{FF2B5EF4-FFF2-40B4-BE49-F238E27FC236}">
                <a16:creationId xmlns:a16="http://schemas.microsoft.com/office/drawing/2014/main" id="{8FF25BFE-4F74-4F82-A21F-D1ECE634D4AA}"/>
              </a:ext>
            </a:extLst>
          </p:cNvPr>
          <p:cNvSpPr>
            <a:spLocks noGrp="1"/>
          </p:cNvSpPr>
          <p:nvPr>
            <p:ph type="body" idx="1"/>
          </p:nvPr>
        </p:nvSpPr>
        <p:spPr/>
        <p:txBody>
          <a:bodyPr/>
          <a:lstStyle/>
          <a:p>
            <a:r>
              <a:rPr lang="en-GB" b="1" dirty="0"/>
              <a:t>Structured data: </a:t>
            </a:r>
            <a:r>
              <a:rPr lang="en-GB" b="1" dirty="0">
                <a:solidFill>
                  <a:srgbClr val="FF0000"/>
                </a:solidFill>
              </a:rPr>
              <a:t>Properly organized </a:t>
            </a:r>
            <a:r>
              <a:rPr lang="en-GB" dirty="0"/>
              <a:t>in the form of tables or </a:t>
            </a:r>
            <a:r>
              <a:rPr lang="en-GB"/>
              <a:t>relational tables</a:t>
            </a:r>
            <a:endParaRPr lang="en-GB" dirty="0"/>
          </a:p>
          <a:p>
            <a:r>
              <a:rPr lang="en-GB" dirty="0"/>
              <a:t>Attributes are </a:t>
            </a:r>
            <a:r>
              <a:rPr lang="en-GB" b="1" dirty="0">
                <a:solidFill>
                  <a:srgbClr val="FF0000"/>
                </a:solidFill>
              </a:rPr>
              <a:t>well defined.</a:t>
            </a:r>
          </a:p>
          <a:p>
            <a:endParaRPr lang="en-GB" dirty="0"/>
          </a:p>
          <a:p>
            <a:endParaRPr lang="en-GB" dirty="0"/>
          </a:p>
          <a:p>
            <a:endParaRPr lang="en-GB" dirty="0"/>
          </a:p>
          <a:p>
            <a:endParaRPr lang="en-GB" dirty="0"/>
          </a:p>
          <a:p>
            <a:endParaRPr lang="en-GB" dirty="0"/>
          </a:p>
        </p:txBody>
      </p:sp>
      <p:graphicFrame>
        <p:nvGraphicFramePr>
          <p:cNvPr id="5" name="Table 4">
            <a:extLst>
              <a:ext uri="{FF2B5EF4-FFF2-40B4-BE49-F238E27FC236}">
                <a16:creationId xmlns:a16="http://schemas.microsoft.com/office/drawing/2014/main" id="{AB3942B0-2FBD-4AFE-B0BC-D06CD1306A55}"/>
              </a:ext>
            </a:extLst>
          </p:cNvPr>
          <p:cNvGraphicFramePr>
            <a:graphicFrameLocks noGrp="1"/>
          </p:cNvGraphicFramePr>
          <p:nvPr>
            <p:extLst>
              <p:ext uri="{D42A27DB-BD31-4B8C-83A1-F6EECF244321}">
                <p14:modId xmlns:p14="http://schemas.microsoft.com/office/powerpoint/2010/main" val="2720226355"/>
              </p:ext>
            </p:extLst>
          </p:nvPr>
        </p:nvGraphicFramePr>
        <p:xfrm>
          <a:off x="945356" y="2219682"/>
          <a:ext cx="6096000" cy="1925320"/>
        </p:xfrm>
        <a:graphic>
          <a:graphicData uri="http://schemas.openxmlformats.org/drawingml/2006/table">
            <a:tbl>
              <a:tblPr firstRow="1" bandRow="1">
                <a:tableStyleId>{F3FE3E91-AA2F-45B4-B808-D09A801DA5CA}</a:tableStyleId>
              </a:tblPr>
              <a:tblGrid>
                <a:gridCol w="1219200">
                  <a:extLst>
                    <a:ext uri="{9D8B030D-6E8A-4147-A177-3AD203B41FA5}">
                      <a16:colId xmlns:a16="http://schemas.microsoft.com/office/drawing/2014/main" val="2268848645"/>
                    </a:ext>
                  </a:extLst>
                </a:gridCol>
                <a:gridCol w="1219200">
                  <a:extLst>
                    <a:ext uri="{9D8B030D-6E8A-4147-A177-3AD203B41FA5}">
                      <a16:colId xmlns:a16="http://schemas.microsoft.com/office/drawing/2014/main" val="1368189002"/>
                    </a:ext>
                  </a:extLst>
                </a:gridCol>
                <a:gridCol w="1219200">
                  <a:extLst>
                    <a:ext uri="{9D8B030D-6E8A-4147-A177-3AD203B41FA5}">
                      <a16:colId xmlns:a16="http://schemas.microsoft.com/office/drawing/2014/main" val="378703176"/>
                    </a:ext>
                  </a:extLst>
                </a:gridCol>
                <a:gridCol w="1219200">
                  <a:extLst>
                    <a:ext uri="{9D8B030D-6E8A-4147-A177-3AD203B41FA5}">
                      <a16:colId xmlns:a16="http://schemas.microsoft.com/office/drawing/2014/main" val="3491188326"/>
                    </a:ext>
                  </a:extLst>
                </a:gridCol>
                <a:gridCol w="1219200">
                  <a:extLst>
                    <a:ext uri="{9D8B030D-6E8A-4147-A177-3AD203B41FA5}">
                      <a16:colId xmlns:a16="http://schemas.microsoft.com/office/drawing/2014/main" val="1421390360"/>
                    </a:ext>
                  </a:extLst>
                </a:gridCol>
              </a:tblGrid>
              <a:tr h="370840">
                <a:tc>
                  <a:txBody>
                    <a:bodyPr/>
                    <a:lstStyle/>
                    <a:p>
                      <a:r>
                        <a:rPr lang="en-GB" dirty="0"/>
                        <a:t>ID</a:t>
                      </a:r>
                    </a:p>
                  </a:txBody>
                  <a:tcPr/>
                </a:tc>
                <a:tc>
                  <a:txBody>
                    <a:bodyPr/>
                    <a:lstStyle/>
                    <a:p>
                      <a:r>
                        <a:rPr lang="en-GB" dirty="0"/>
                        <a:t>Number</a:t>
                      </a:r>
                    </a:p>
                  </a:txBody>
                  <a:tcPr/>
                </a:tc>
                <a:tc>
                  <a:txBody>
                    <a:bodyPr/>
                    <a:lstStyle/>
                    <a:p>
                      <a:r>
                        <a:rPr lang="en-GB" dirty="0"/>
                        <a:t>Course</a:t>
                      </a:r>
                    </a:p>
                  </a:txBody>
                  <a:tcPr/>
                </a:tc>
                <a:tc>
                  <a:txBody>
                    <a:bodyPr/>
                    <a:lstStyle/>
                    <a:p>
                      <a:r>
                        <a:rPr lang="en-GB" dirty="0"/>
                        <a:t>Email</a:t>
                      </a:r>
                    </a:p>
                  </a:txBody>
                  <a:tcPr/>
                </a:tc>
                <a:tc>
                  <a:txBody>
                    <a:bodyPr/>
                    <a:lstStyle/>
                    <a:p>
                      <a:endParaRPr lang="en-GB" dirty="0"/>
                    </a:p>
                  </a:txBody>
                  <a:tcPr/>
                </a:tc>
                <a:extLst>
                  <a:ext uri="{0D108BD9-81ED-4DB2-BD59-A6C34878D82A}">
                    <a16:rowId xmlns:a16="http://schemas.microsoft.com/office/drawing/2014/main" val="1099793735"/>
                  </a:ext>
                </a:extLst>
              </a:tr>
              <a:tr h="370840">
                <a:tc>
                  <a:txBody>
                    <a:bodyPr/>
                    <a:lstStyle/>
                    <a:p>
                      <a:r>
                        <a:rPr lang="en-GB" dirty="0"/>
                        <a:t>101</a:t>
                      </a:r>
                    </a:p>
                  </a:txBody>
                  <a:tcPr/>
                </a:tc>
                <a:tc>
                  <a:txBody>
                    <a:bodyPr/>
                    <a:lstStyle/>
                    <a:p>
                      <a:r>
                        <a:rPr lang="en-GB" dirty="0"/>
                        <a:t>1111</a:t>
                      </a:r>
                    </a:p>
                  </a:txBody>
                  <a:tcPr/>
                </a:tc>
                <a:tc>
                  <a:txBody>
                    <a:bodyPr/>
                    <a:lstStyle/>
                    <a:p>
                      <a:r>
                        <a:rPr lang="en-GB" dirty="0"/>
                        <a:t>MSc AI &amp;DS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2"/>
                        </a:rPr>
                        <a:t>1111@gmail.com</a:t>
                      </a:r>
                      <a:endParaRPr lang="en-GB" dirty="0"/>
                    </a:p>
                  </a:txBody>
                  <a:tcPr/>
                </a:tc>
                <a:tc>
                  <a:txBody>
                    <a:bodyPr/>
                    <a:lstStyle/>
                    <a:p>
                      <a:endParaRPr lang="en-GB" dirty="0"/>
                    </a:p>
                  </a:txBody>
                  <a:tcPr/>
                </a:tc>
                <a:extLst>
                  <a:ext uri="{0D108BD9-81ED-4DB2-BD59-A6C34878D82A}">
                    <a16:rowId xmlns:a16="http://schemas.microsoft.com/office/drawing/2014/main" val="3659256823"/>
                  </a:ext>
                </a:extLst>
              </a:tr>
              <a:tr h="370840">
                <a:tc>
                  <a:txBody>
                    <a:bodyPr/>
                    <a:lstStyle/>
                    <a:p>
                      <a:r>
                        <a:rPr lang="en-GB" dirty="0"/>
                        <a:t>102</a:t>
                      </a:r>
                    </a:p>
                  </a:txBody>
                  <a:tcPr/>
                </a:tc>
                <a:tc>
                  <a:txBody>
                    <a:bodyPr/>
                    <a:lstStyle/>
                    <a:p>
                      <a:r>
                        <a:rPr lang="en-GB" dirty="0"/>
                        <a:t>1112</a:t>
                      </a:r>
                    </a:p>
                  </a:txBody>
                  <a:tcPr/>
                </a:tc>
                <a:tc>
                  <a:txBody>
                    <a:bodyPr/>
                    <a:lstStyle/>
                    <a:p>
                      <a:r>
                        <a:rPr lang="en-GB" dirty="0"/>
                        <a:t>MSc SEM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3"/>
                        </a:rPr>
                        <a:t>1112@gmail.com</a:t>
                      </a:r>
                      <a:endParaRPr lang="en-GB" dirty="0"/>
                    </a:p>
                  </a:txBody>
                  <a:tcPr/>
                </a:tc>
                <a:tc>
                  <a:txBody>
                    <a:bodyPr/>
                    <a:lstStyle/>
                    <a:p>
                      <a:endParaRPr lang="en-GB" dirty="0"/>
                    </a:p>
                  </a:txBody>
                  <a:tcPr/>
                </a:tc>
                <a:extLst>
                  <a:ext uri="{0D108BD9-81ED-4DB2-BD59-A6C34878D82A}">
                    <a16:rowId xmlns:a16="http://schemas.microsoft.com/office/drawing/2014/main" val="1531278110"/>
                  </a:ext>
                </a:extLst>
              </a:tr>
              <a:tr h="370840">
                <a:tc>
                  <a:txBody>
                    <a:bodyPr/>
                    <a:lstStyle/>
                    <a:p>
                      <a:r>
                        <a:rPr lang="en-GB" dirty="0"/>
                        <a:t>103</a:t>
                      </a:r>
                    </a:p>
                  </a:txBody>
                  <a:tcPr/>
                </a:tc>
                <a:tc>
                  <a:txBody>
                    <a:bodyPr/>
                    <a:lstStyle/>
                    <a:p>
                      <a:r>
                        <a:rPr lang="en-GB" dirty="0"/>
                        <a:t>1113</a:t>
                      </a:r>
                    </a:p>
                  </a:txBody>
                  <a:tcPr/>
                </a:tc>
                <a:tc>
                  <a:txBody>
                    <a:bodyPr/>
                    <a:lstStyle/>
                    <a:p>
                      <a:r>
                        <a:rPr lang="en-GB" dirty="0"/>
                        <a:t>MSc AI&amp;DS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hlinkClick r:id="rId4"/>
                        </a:rPr>
                        <a:t>1113@gmail.com</a:t>
                      </a:r>
                      <a:endParaRPr lang="en-GB" dirty="0"/>
                    </a:p>
                  </a:txBody>
                  <a:tcPr/>
                </a:tc>
                <a:tc>
                  <a:txBody>
                    <a:bodyPr/>
                    <a:lstStyle/>
                    <a:p>
                      <a:endParaRPr lang="en-GB" dirty="0"/>
                    </a:p>
                  </a:txBody>
                  <a:tcPr/>
                </a:tc>
                <a:extLst>
                  <a:ext uri="{0D108BD9-81ED-4DB2-BD59-A6C34878D82A}">
                    <a16:rowId xmlns:a16="http://schemas.microsoft.com/office/drawing/2014/main" val="69719192"/>
                  </a:ext>
                </a:extLst>
              </a:tr>
            </a:tbl>
          </a:graphicData>
        </a:graphic>
      </p:graphicFrame>
    </p:spTree>
    <p:extLst>
      <p:ext uri="{BB962C8B-B14F-4D97-AF65-F5344CB8AC3E}">
        <p14:creationId xmlns:p14="http://schemas.microsoft.com/office/powerpoint/2010/main" val="148717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5B25-436F-4DA9-B6CC-AA5EDAAF9657}"/>
              </a:ext>
            </a:extLst>
          </p:cNvPr>
          <p:cNvSpPr>
            <a:spLocks noGrp="1"/>
          </p:cNvSpPr>
          <p:nvPr>
            <p:ph type="title"/>
          </p:nvPr>
        </p:nvSpPr>
        <p:spPr/>
        <p:txBody>
          <a:bodyPr/>
          <a:lstStyle/>
          <a:p>
            <a:r>
              <a:rPr lang="en-GB" dirty="0"/>
              <a:t>Unstructured Data</a:t>
            </a:r>
          </a:p>
        </p:txBody>
      </p:sp>
      <p:sp>
        <p:nvSpPr>
          <p:cNvPr id="3" name="Text Placeholder 2">
            <a:extLst>
              <a:ext uri="{FF2B5EF4-FFF2-40B4-BE49-F238E27FC236}">
                <a16:creationId xmlns:a16="http://schemas.microsoft.com/office/drawing/2014/main" id="{8FF25BFE-4F74-4F82-A21F-D1ECE634D4AA}"/>
              </a:ext>
            </a:extLst>
          </p:cNvPr>
          <p:cNvSpPr>
            <a:spLocks noGrp="1"/>
          </p:cNvSpPr>
          <p:nvPr>
            <p:ph type="body" idx="1"/>
          </p:nvPr>
        </p:nvSpPr>
        <p:spPr>
          <a:xfrm>
            <a:off x="448966" y="1197404"/>
            <a:ext cx="8246070" cy="3788933"/>
          </a:xfrm>
        </p:spPr>
        <p:txBody>
          <a:bodyPr/>
          <a:lstStyle/>
          <a:p>
            <a:r>
              <a:rPr lang="en-GB" b="1" dirty="0"/>
              <a:t>Unstructured data: </a:t>
            </a:r>
            <a:r>
              <a:rPr lang="en-AU" dirty="0"/>
              <a:t>Does not reside in traditional databases and data warehouses</a:t>
            </a:r>
          </a:p>
          <a:p>
            <a:r>
              <a:rPr lang="en-AU" dirty="0"/>
              <a:t>May have an internal structure, but does not fit a </a:t>
            </a:r>
            <a:r>
              <a:rPr lang="en-AU" dirty="0">
                <a:solidFill>
                  <a:schemeClr val="tx1"/>
                </a:solidFill>
              </a:rPr>
              <a:t>relational </a:t>
            </a:r>
            <a:r>
              <a:rPr lang="en-AU" dirty="0"/>
              <a:t>data model</a:t>
            </a:r>
          </a:p>
          <a:p>
            <a:r>
              <a:rPr lang="en-AU" dirty="0"/>
              <a:t>Generated by both humans and machines</a:t>
            </a:r>
          </a:p>
          <a:p>
            <a:pPr lvl="1"/>
            <a:r>
              <a:rPr lang="en-AU" dirty="0"/>
              <a:t>Textual and multimedia content</a:t>
            </a:r>
          </a:p>
          <a:p>
            <a:pPr lvl="1"/>
            <a:r>
              <a:rPr lang="en-AU" dirty="0"/>
              <a:t>Machine-to-machine communication</a:t>
            </a:r>
          </a:p>
          <a:p>
            <a:r>
              <a:rPr lang="en-AU" dirty="0"/>
              <a:t>Examples include</a:t>
            </a:r>
          </a:p>
          <a:p>
            <a:pPr lvl="1"/>
            <a:r>
              <a:rPr lang="en-AU" dirty="0"/>
              <a:t>Personal messaging – email, instant messages, tweets, chat</a:t>
            </a:r>
          </a:p>
          <a:p>
            <a:pPr lvl="1"/>
            <a:r>
              <a:rPr lang="en-AU" dirty="0"/>
              <a:t>Business documents – business reports, presentations, survey responses</a:t>
            </a:r>
          </a:p>
          <a:p>
            <a:pPr lvl="1"/>
            <a:r>
              <a:rPr lang="en-AU" dirty="0"/>
              <a:t>Web content – web pages, blogs, wikis, audio files, photos, videos</a:t>
            </a:r>
          </a:p>
          <a:p>
            <a:pPr lvl="1"/>
            <a:r>
              <a:rPr lang="en-AU" dirty="0"/>
              <a:t>Sensor output – satellite imagery, geolocation data, scanner transactions</a:t>
            </a:r>
          </a:p>
          <a:p>
            <a:endParaRPr lang="en-GB" dirty="0"/>
          </a:p>
        </p:txBody>
      </p:sp>
    </p:spTree>
    <p:extLst>
      <p:ext uri="{BB962C8B-B14F-4D97-AF65-F5344CB8AC3E}">
        <p14:creationId xmlns:p14="http://schemas.microsoft.com/office/powerpoint/2010/main" val="11352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6448</Words>
  <Application>Microsoft Office PowerPoint</Application>
  <PresentationFormat>On-screen Show (16:9)</PresentationFormat>
  <Paragraphs>576</Paragraphs>
  <Slides>77</Slides>
  <Notes>37</Notes>
  <HiddenSlides>36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77</vt:i4>
      </vt:variant>
    </vt:vector>
  </HeadingPairs>
  <TitlesOfParts>
    <vt:vector size="92" baseType="lpstr">
      <vt:lpstr>Arial</vt:lpstr>
      <vt:lpstr>AvenirNext</vt:lpstr>
      <vt:lpstr>Calibri</vt:lpstr>
      <vt:lpstr>Calibri Light</vt:lpstr>
      <vt:lpstr>Cambria</vt:lpstr>
      <vt:lpstr>Candara</vt:lpstr>
      <vt:lpstr>Fira Sans</vt:lpstr>
      <vt:lpstr>Tahoma</vt:lpstr>
      <vt:lpstr>Times New Roman</vt:lpstr>
      <vt:lpstr>Wingdings</vt:lpstr>
      <vt:lpstr>Office Theme</vt:lpstr>
      <vt:lpstr>Microsoft Equation 3.0</vt:lpstr>
      <vt:lpstr>Equation</vt:lpstr>
      <vt:lpstr>Chart</vt:lpstr>
      <vt:lpstr>SmartDraw</vt:lpstr>
      <vt:lpstr>Data Types and Visualization Tools</vt:lpstr>
      <vt:lpstr>Learning Outcome</vt:lpstr>
      <vt:lpstr>Outline</vt:lpstr>
      <vt:lpstr>Data Objects</vt:lpstr>
      <vt:lpstr>Example: Student Database</vt:lpstr>
      <vt:lpstr>Structured and Unstructured Data</vt:lpstr>
      <vt:lpstr>Question</vt:lpstr>
      <vt:lpstr>Structured Data</vt:lpstr>
      <vt:lpstr>Unstructured Data</vt:lpstr>
      <vt:lpstr>Unstructured Data</vt:lpstr>
      <vt:lpstr>Unstructured Data</vt:lpstr>
      <vt:lpstr>Unstructured Data</vt:lpstr>
      <vt:lpstr>Question</vt:lpstr>
      <vt:lpstr>Structured Vs. Unstructured Data</vt:lpstr>
      <vt:lpstr>Structured Vs. Unstructured Data</vt:lpstr>
      <vt:lpstr>The value of unstructured data sources</vt:lpstr>
      <vt:lpstr>The value of unstructured data sources</vt:lpstr>
      <vt:lpstr>But the scale is mind-boggling</vt:lpstr>
      <vt:lpstr>Data Types</vt:lpstr>
      <vt:lpstr>Attributes Types</vt:lpstr>
      <vt:lpstr>Attribute Types: Nominal </vt:lpstr>
      <vt:lpstr>Attribute Types: Ordinal </vt:lpstr>
      <vt:lpstr>Attribute Types: Binary </vt:lpstr>
      <vt:lpstr>Numeric Attribute Types </vt:lpstr>
      <vt:lpstr>Numeric Attribute Types </vt:lpstr>
      <vt:lpstr>Discrete vs. Continuous Attributes </vt:lpstr>
      <vt:lpstr>Discrete vs. Continuous Attributes </vt:lpstr>
      <vt:lpstr>Question? (m)</vt:lpstr>
      <vt:lpstr>Question?</vt:lpstr>
      <vt:lpstr>Question?</vt:lpstr>
      <vt:lpstr>Question?</vt:lpstr>
      <vt:lpstr>Question?(m)</vt:lpstr>
      <vt:lpstr>Many other Types of Data</vt:lpstr>
      <vt:lpstr>Data Types Based on Number of Attributes</vt:lpstr>
      <vt:lpstr>Type of Data</vt:lpstr>
      <vt:lpstr>Type of Data</vt:lpstr>
      <vt:lpstr>Type of Data</vt:lpstr>
      <vt:lpstr>Tools for Data Analytics and Visualization</vt:lpstr>
      <vt:lpstr>Microsoft Excel</vt:lpstr>
      <vt:lpstr>SQL</vt:lpstr>
      <vt:lpstr>Python</vt:lpstr>
      <vt:lpstr>R</vt:lpstr>
      <vt:lpstr>MATLAB</vt:lpstr>
      <vt:lpstr>WEKA</vt:lpstr>
      <vt:lpstr>Gephi</vt:lpstr>
      <vt:lpstr>Gnuplot</vt:lpstr>
      <vt:lpstr>Highcharts</vt:lpstr>
      <vt:lpstr>Tableau</vt:lpstr>
      <vt:lpstr>See you in Teams</vt:lpstr>
      <vt:lpstr>Question?(m)</vt:lpstr>
      <vt:lpstr>Projects/Presentation</vt:lpstr>
      <vt:lpstr>Projects/Presentation</vt:lpstr>
      <vt:lpstr>Summary</vt:lpstr>
      <vt:lpstr>References</vt:lpstr>
      <vt:lpstr>Big Data</vt:lpstr>
      <vt:lpstr>Some other significant challenges</vt:lpstr>
      <vt:lpstr>ABS work in this area</vt:lpstr>
      <vt:lpstr>Content  analysis</vt:lpstr>
      <vt:lpstr>Some key initiatives for 2013-14</vt:lpstr>
      <vt:lpstr>Getting to Know Your Data</vt:lpstr>
      <vt:lpstr>Chapter 2: Getting to Know Your Data</vt:lpstr>
      <vt:lpstr>Basic Statistical Descriptions of Data</vt:lpstr>
      <vt:lpstr>Measuring the Central Tendency</vt:lpstr>
      <vt:lpstr> Symmetric vs. Skewed Data</vt:lpstr>
      <vt:lpstr>Measuring the Dispersion of Data</vt:lpstr>
      <vt:lpstr> Boxplot Analysis</vt:lpstr>
      <vt:lpstr>Visualization of Data Dispersion: 3-D Boxplots</vt:lpstr>
      <vt:lpstr>Properties of Normal Distribution Curve</vt:lpstr>
      <vt:lpstr>Graphic Displays of Basic Statistical Descriptions</vt:lpstr>
      <vt:lpstr>Histogram Analysis</vt:lpstr>
      <vt:lpstr>Histograms Often Tell More than Boxplots</vt:lpstr>
      <vt:lpstr>Quantile Plot</vt:lpstr>
      <vt:lpstr>Quantile-Quantile (Q-Q) Plot</vt:lpstr>
      <vt:lpstr>Scatter plot</vt:lpstr>
      <vt:lpstr>Positively and Negatively Correlated Data</vt:lpstr>
      <vt:lpstr> Uncorrelated Data</vt:lpstr>
      <vt:lpstr>Important Characteristics of Structured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of ML and AI in popular software engineering conferences and journals</dc:title>
  <cp:lastModifiedBy>Elif</cp:lastModifiedBy>
  <cp:revision>33</cp:revision>
  <dcterms:modified xsi:type="dcterms:W3CDTF">2023-10-19T18:57:26Z</dcterms:modified>
</cp:coreProperties>
</file>