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43"/>
  </p:notesMasterIdLst>
  <p:sldIdLst>
    <p:sldId id="859" r:id="rId2"/>
    <p:sldId id="259" r:id="rId3"/>
    <p:sldId id="257" r:id="rId4"/>
    <p:sldId id="261" r:id="rId5"/>
    <p:sldId id="834" r:id="rId6"/>
    <p:sldId id="860" r:id="rId7"/>
    <p:sldId id="878" r:id="rId8"/>
    <p:sldId id="836" r:id="rId9"/>
    <p:sldId id="883" r:id="rId10"/>
    <p:sldId id="861" r:id="rId11"/>
    <p:sldId id="826" r:id="rId12"/>
    <p:sldId id="862" r:id="rId13"/>
    <p:sldId id="854" r:id="rId14"/>
    <p:sldId id="853" r:id="rId15"/>
    <p:sldId id="856" r:id="rId16"/>
    <p:sldId id="857" r:id="rId17"/>
    <p:sldId id="863" r:id="rId18"/>
    <p:sldId id="865" r:id="rId19"/>
    <p:sldId id="833" r:id="rId20"/>
    <p:sldId id="821" r:id="rId21"/>
    <p:sldId id="852" r:id="rId22"/>
    <p:sldId id="866" r:id="rId23"/>
    <p:sldId id="822" r:id="rId24"/>
    <p:sldId id="827" r:id="rId25"/>
    <p:sldId id="870" r:id="rId26"/>
    <p:sldId id="868" r:id="rId27"/>
    <p:sldId id="880" r:id="rId28"/>
    <p:sldId id="871" r:id="rId29"/>
    <p:sldId id="872" r:id="rId30"/>
    <p:sldId id="873" r:id="rId31"/>
    <p:sldId id="874" r:id="rId32"/>
    <p:sldId id="869" r:id="rId33"/>
    <p:sldId id="875" r:id="rId34"/>
    <p:sldId id="876" r:id="rId35"/>
    <p:sldId id="877" r:id="rId36"/>
    <p:sldId id="845" r:id="rId37"/>
    <p:sldId id="847" r:id="rId38"/>
    <p:sldId id="846" r:id="rId39"/>
    <p:sldId id="820" r:id="rId40"/>
    <p:sldId id="842" r:id="rId41"/>
    <p:sldId id="260"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a Sangeeta" initials="SS" lastIdx="2" clrIdx="0">
    <p:extLst>
      <p:ext uri="{19B8F6BF-5375-455C-9EA6-DF929625EA0E}">
        <p15:presenceInfo xmlns:p15="http://schemas.microsoft.com/office/powerpoint/2012/main" userId="S::s.sangeeta@keele.ac.uk::0a7c34ad-256e-4e91-9d57-d139432910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0066"/>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2701C-8676-BF25-7D9B-D1A1F0CFFB2D}" v="2" dt="2023-06-15T16:02:08.815"/>
    <p1510:client id="{0A833954-2DA9-4563-8B2D-872312BF3913}" v="3" dt="2023-01-22T05:29:42.689"/>
    <p1510:client id="{E4CF6A54-6B8A-1C7C-438B-0BC1ABC33A21}" v="82" dt="2023-06-20T15:15:49.251"/>
  </p1510:revLst>
</p1510:revInfo>
</file>

<file path=ppt/tableStyles.xml><?xml version="1.0" encoding="utf-8"?>
<a:tblStyleLst xmlns:a="http://schemas.openxmlformats.org/drawingml/2006/main" def="{F3FE3E91-AA2F-45B4-B808-D09A801DA5CA}">
  <a:tblStyle styleId="{F3FE3E91-AA2F-45B4-B808-D09A801DA5C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ADD839-9A88-41DC-B523-EB189AA786B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132"/>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El Krari" userId="S::m.el.krari@keele.ac.uk::a11af93c-be4a-4e62-887c-bbf0b2b067bd" providerId="AD" clId="Web-{E4CF6A54-6B8A-1C7C-438B-0BC1ABC33A21}"/>
    <pc:docChg chg="addSld delSld modSld sldOrd">
      <pc:chgData name="Mehdi El Krari" userId="S::m.el.krari@keele.ac.uk::a11af93c-be4a-4e62-887c-bbf0b2b067bd" providerId="AD" clId="Web-{E4CF6A54-6B8A-1C7C-438B-0BC1ABC33A21}" dt="2023-06-20T15:15:49.251" v="74" actId="1076"/>
      <pc:docMkLst>
        <pc:docMk/>
      </pc:docMkLst>
      <pc:sldChg chg="modSp">
        <pc:chgData name="Mehdi El Krari" userId="S::m.el.krari@keele.ac.uk::a11af93c-be4a-4e62-887c-bbf0b2b067bd" providerId="AD" clId="Web-{E4CF6A54-6B8A-1C7C-438B-0BC1ABC33A21}" dt="2023-06-20T15:15:49.251" v="74" actId="1076"/>
        <pc:sldMkLst>
          <pc:docMk/>
          <pc:sldMk cId="2738720025" sldId="829"/>
        </pc:sldMkLst>
        <pc:spChg chg="mod">
          <ac:chgData name="Mehdi El Krari" userId="S::m.el.krari@keele.ac.uk::a11af93c-be4a-4e62-887c-bbf0b2b067bd" providerId="AD" clId="Web-{E4CF6A54-6B8A-1C7C-438B-0BC1ABC33A21}" dt="2023-06-20T15:15:49.251" v="74" actId="1076"/>
          <ac:spMkLst>
            <pc:docMk/>
            <pc:sldMk cId="2738720025" sldId="829"/>
            <ac:spMk id="3" creationId="{D19E57FF-A0DB-45E6-A05C-54F18CCDDA35}"/>
          </ac:spMkLst>
        </pc:spChg>
      </pc:sldChg>
      <pc:sldChg chg="modSp">
        <pc:chgData name="Mehdi El Krari" userId="S::m.el.krari@keele.ac.uk::a11af93c-be4a-4e62-887c-bbf0b2b067bd" providerId="AD" clId="Web-{E4CF6A54-6B8A-1C7C-438B-0BC1ABC33A21}" dt="2023-06-20T15:11:38.350" v="62" actId="20577"/>
        <pc:sldMkLst>
          <pc:docMk/>
          <pc:sldMk cId="722030458" sldId="835"/>
        </pc:sldMkLst>
        <pc:spChg chg="mod">
          <ac:chgData name="Mehdi El Krari" userId="S::m.el.krari@keele.ac.uk::a11af93c-be4a-4e62-887c-bbf0b2b067bd" providerId="AD" clId="Web-{E4CF6A54-6B8A-1C7C-438B-0BC1ABC33A21}" dt="2023-06-20T15:11:38.350" v="62" actId="20577"/>
          <ac:spMkLst>
            <pc:docMk/>
            <pc:sldMk cId="722030458" sldId="835"/>
            <ac:spMk id="3" creationId="{3F38DC4E-032F-4B94-B209-E41660636E42}"/>
          </ac:spMkLst>
        </pc:spChg>
      </pc:sldChg>
      <pc:sldChg chg="modSp">
        <pc:chgData name="Mehdi El Krari" userId="S::m.el.krari@keele.ac.uk::a11af93c-be4a-4e62-887c-bbf0b2b067bd" providerId="AD" clId="Web-{E4CF6A54-6B8A-1C7C-438B-0BC1ABC33A21}" dt="2023-06-20T15:12:35.618" v="69" actId="1076"/>
        <pc:sldMkLst>
          <pc:docMk/>
          <pc:sldMk cId="1487157369" sldId="836"/>
        </pc:sldMkLst>
        <pc:spChg chg="mod">
          <ac:chgData name="Mehdi El Krari" userId="S::m.el.krari@keele.ac.uk::a11af93c-be4a-4e62-887c-bbf0b2b067bd" providerId="AD" clId="Web-{E4CF6A54-6B8A-1C7C-438B-0BC1ABC33A21}" dt="2023-06-20T15:12:01.694" v="63" actId="20577"/>
          <ac:spMkLst>
            <pc:docMk/>
            <pc:sldMk cId="1487157369" sldId="836"/>
            <ac:spMk id="3" creationId="{E9FE4924-CA86-435E-AEB0-F509D647F254}"/>
          </ac:spMkLst>
        </pc:spChg>
        <pc:picChg chg="mod">
          <ac:chgData name="Mehdi El Krari" userId="S::m.el.krari@keele.ac.uk::a11af93c-be4a-4e62-887c-bbf0b2b067bd" providerId="AD" clId="Web-{E4CF6A54-6B8A-1C7C-438B-0BC1ABC33A21}" dt="2023-06-20T15:12:35.618" v="69" actId="1076"/>
          <ac:picMkLst>
            <pc:docMk/>
            <pc:sldMk cId="1487157369" sldId="836"/>
            <ac:picMk id="2050" creationId="{C59D4E85-CFF0-475A-BDC8-FCB2ED82B746}"/>
          </ac:picMkLst>
        </pc:picChg>
        <pc:picChg chg="mod">
          <ac:chgData name="Mehdi El Krari" userId="S::m.el.krari@keele.ac.uk::a11af93c-be4a-4e62-887c-bbf0b2b067bd" providerId="AD" clId="Web-{E4CF6A54-6B8A-1C7C-438B-0BC1ABC33A21}" dt="2023-06-20T15:12:31.914" v="68" actId="1076"/>
          <ac:picMkLst>
            <pc:docMk/>
            <pc:sldMk cId="1487157369" sldId="836"/>
            <ac:picMk id="2052" creationId="{6BC2C591-671A-45F7-B0F9-DC8A20E464A2}"/>
          </ac:picMkLst>
        </pc:picChg>
        <pc:picChg chg="mod">
          <ac:chgData name="Mehdi El Krari" userId="S::m.el.krari@keele.ac.uk::a11af93c-be4a-4e62-887c-bbf0b2b067bd" providerId="AD" clId="Web-{E4CF6A54-6B8A-1C7C-438B-0BC1ABC33A21}" dt="2023-06-20T15:12:17.945" v="67" actId="1076"/>
          <ac:picMkLst>
            <pc:docMk/>
            <pc:sldMk cId="1487157369" sldId="836"/>
            <ac:picMk id="2054" creationId="{22B322D3-0C5B-43F9-8F39-90CD11266E87}"/>
          </ac:picMkLst>
        </pc:picChg>
        <pc:picChg chg="mod">
          <ac:chgData name="Mehdi El Krari" userId="S::m.el.krari@keele.ac.uk::a11af93c-be4a-4e62-887c-bbf0b2b067bd" providerId="AD" clId="Web-{E4CF6A54-6B8A-1C7C-438B-0BC1ABC33A21}" dt="2023-06-20T15:12:10.585" v="65" actId="1076"/>
          <ac:picMkLst>
            <pc:docMk/>
            <pc:sldMk cId="1487157369" sldId="836"/>
            <ac:picMk id="2056" creationId="{EB66269E-EA13-46D3-8607-CEEFB955D134}"/>
          </ac:picMkLst>
        </pc:picChg>
      </pc:sldChg>
      <pc:sldChg chg="modSp">
        <pc:chgData name="Mehdi El Krari" userId="S::m.el.krari@keele.ac.uk::a11af93c-be4a-4e62-887c-bbf0b2b067bd" providerId="AD" clId="Web-{E4CF6A54-6B8A-1C7C-438B-0BC1ABC33A21}" dt="2023-06-20T14:04:48.167" v="0" actId="20577"/>
        <pc:sldMkLst>
          <pc:docMk/>
          <pc:sldMk cId="0" sldId="859"/>
        </pc:sldMkLst>
        <pc:spChg chg="mod">
          <ac:chgData name="Mehdi El Krari" userId="S::m.el.krari@keele.ac.uk::a11af93c-be4a-4e62-887c-bbf0b2b067bd" providerId="AD" clId="Web-{E4CF6A54-6B8A-1C7C-438B-0BC1ABC33A21}" dt="2023-06-20T14:04:48.167" v="0" actId="20577"/>
          <ac:spMkLst>
            <pc:docMk/>
            <pc:sldMk cId="0" sldId="859"/>
            <ac:spMk id="4" creationId="{D78D505B-CFBD-4666-A470-11E8D72A103F}"/>
          </ac:spMkLst>
        </pc:spChg>
      </pc:sldChg>
      <pc:sldChg chg="addSp modSp">
        <pc:chgData name="Mehdi El Krari" userId="S::m.el.krari@keele.ac.uk::a11af93c-be4a-4e62-887c-bbf0b2b067bd" providerId="AD" clId="Web-{E4CF6A54-6B8A-1C7C-438B-0BC1ABC33A21}" dt="2023-06-20T15:01:56.764" v="59" actId="1076"/>
        <pc:sldMkLst>
          <pc:docMk/>
          <pc:sldMk cId="4093183633" sldId="865"/>
        </pc:sldMkLst>
        <pc:picChg chg="add mod">
          <ac:chgData name="Mehdi El Krari" userId="S::m.el.krari@keele.ac.uk::a11af93c-be4a-4e62-887c-bbf0b2b067bd" providerId="AD" clId="Web-{E4CF6A54-6B8A-1C7C-438B-0BC1ABC33A21}" dt="2023-06-20T15:01:56.764" v="59" actId="1076"/>
          <ac:picMkLst>
            <pc:docMk/>
            <pc:sldMk cId="4093183633" sldId="865"/>
            <ac:picMk id="3" creationId="{8AAE9729-7012-515A-53D0-D8AFE555BB27}"/>
          </ac:picMkLst>
        </pc:picChg>
      </pc:sldChg>
      <pc:sldChg chg="addSp delSp modSp">
        <pc:chgData name="Mehdi El Krari" userId="S::m.el.krari@keele.ac.uk::a11af93c-be4a-4e62-887c-bbf0b2b067bd" providerId="AD" clId="Web-{E4CF6A54-6B8A-1C7C-438B-0BC1ABC33A21}" dt="2023-06-20T14:54:55.028" v="37" actId="1076"/>
        <pc:sldMkLst>
          <pc:docMk/>
          <pc:sldMk cId="3825027263" sldId="878"/>
        </pc:sldMkLst>
        <pc:spChg chg="add del mod">
          <ac:chgData name="Mehdi El Krari" userId="S::m.el.krari@keele.ac.uk::a11af93c-be4a-4e62-887c-bbf0b2b067bd" providerId="AD" clId="Web-{E4CF6A54-6B8A-1C7C-438B-0BC1ABC33A21}" dt="2023-06-20T14:54:00.963" v="32"/>
          <ac:spMkLst>
            <pc:docMk/>
            <pc:sldMk cId="3825027263" sldId="878"/>
            <ac:spMk id="5" creationId="{5E1A6F34-D4BB-B1A6-CF44-1C5AC18258A6}"/>
          </ac:spMkLst>
        </pc:spChg>
        <pc:picChg chg="add mod">
          <ac:chgData name="Mehdi El Krari" userId="S::m.el.krari@keele.ac.uk::a11af93c-be4a-4e62-887c-bbf0b2b067bd" providerId="AD" clId="Web-{E4CF6A54-6B8A-1C7C-438B-0BC1ABC33A21}" dt="2023-06-20T14:54:55.028" v="37" actId="1076"/>
          <ac:picMkLst>
            <pc:docMk/>
            <pc:sldMk cId="3825027263" sldId="878"/>
            <ac:picMk id="6" creationId="{85C8EB11-8738-F6C0-91C1-BC68FF255452}"/>
          </ac:picMkLst>
        </pc:picChg>
      </pc:sldChg>
      <pc:sldChg chg="modSp mod modShow">
        <pc:chgData name="Mehdi El Krari" userId="S::m.el.krari@keele.ac.uk::a11af93c-be4a-4e62-887c-bbf0b2b067bd" providerId="AD" clId="Web-{E4CF6A54-6B8A-1C7C-438B-0BC1ABC33A21}" dt="2023-06-20T14:34:48.250" v="28"/>
        <pc:sldMkLst>
          <pc:docMk/>
          <pc:sldMk cId="1667379306" sldId="879"/>
        </pc:sldMkLst>
        <pc:spChg chg="mod">
          <ac:chgData name="Mehdi El Krari" userId="S::m.el.krari@keele.ac.uk::a11af93c-be4a-4e62-887c-bbf0b2b067bd" providerId="AD" clId="Web-{E4CF6A54-6B8A-1C7C-438B-0BC1ABC33A21}" dt="2023-06-20T14:11:58.274" v="6" actId="20577"/>
          <ac:spMkLst>
            <pc:docMk/>
            <pc:sldMk cId="1667379306" sldId="879"/>
            <ac:spMk id="3" creationId="{526100B2-E0B8-9DFA-AC88-352E8578177D}"/>
          </ac:spMkLst>
        </pc:spChg>
      </pc:sldChg>
      <pc:sldChg chg="modSp">
        <pc:chgData name="Mehdi El Krari" userId="S::m.el.krari@keele.ac.uk::a11af93c-be4a-4e62-887c-bbf0b2b067bd" providerId="AD" clId="Web-{E4CF6A54-6B8A-1C7C-438B-0BC1ABC33A21}" dt="2023-06-20T15:15:12.593" v="72" actId="1076"/>
        <pc:sldMkLst>
          <pc:docMk/>
          <pc:sldMk cId="3765807763" sldId="880"/>
        </pc:sldMkLst>
        <pc:spChg chg="mod">
          <ac:chgData name="Mehdi El Krari" userId="S::m.el.krari@keele.ac.uk::a11af93c-be4a-4e62-887c-bbf0b2b067bd" providerId="AD" clId="Web-{E4CF6A54-6B8A-1C7C-438B-0BC1ABC33A21}" dt="2023-06-20T15:15:01.795" v="71" actId="20577"/>
          <ac:spMkLst>
            <pc:docMk/>
            <pc:sldMk cId="3765807763" sldId="880"/>
            <ac:spMk id="3" creationId="{E3EBA24C-2AF3-D6CF-A42B-A3D548C4CE8F}"/>
          </ac:spMkLst>
        </pc:spChg>
        <pc:picChg chg="mod">
          <ac:chgData name="Mehdi El Krari" userId="S::m.el.krari@keele.ac.uk::a11af93c-be4a-4e62-887c-bbf0b2b067bd" providerId="AD" clId="Web-{E4CF6A54-6B8A-1C7C-438B-0BC1ABC33A21}" dt="2023-06-20T15:15:12.593" v="72" actId="1076"/>
          <ac:picMkLst>
            <pc:docMk/>
            <pc:sldMk cId="3765807763" sldId="880"/>
            <ac:picMk id="5" creationId="{1B1C9DD0-FDD6-2D1B-2353-585E37863C4D}"/>
          </ac:picMkLst>
        </pc:picChg>
      </pc:sldChg>
      <pc:sldChg chg="addSp delSp modSp new del mod ord modClrScheme chgLayout">
        <pc:chgData name="Mehdi El Krari" userId="S::m.el.krari@keele.ac.uk::a11af93c-be4a-4e62-887c-bbf0b2b067bd" providerId="AD" clId="Web-{E4CF6A54-6B8A-1C7C-438B-0BC1ABC33A21}" dt="2023-06-20T15:10:52.832" v="60"/>
        <pc:sldMkLst>
          <pc:docMk/>
          <pc:sldMk cId="2740017224" sldId="881"/>
        </pc:sldMkLst>
        <pc:spChg chg="del">
          <ac:chgData name="Mehdi El Krari" userId="S::m.el.krari@keele.ac.uk::a11af93c-be4a-4e62-887c-bbf0b2b067bd" providerId="AD" clId="Web-{E4CF6A54-6B8A-1C7C-438B-0BC1ABC33A21}" dt="2023-06-20T14:09:20.019" v="4"/>
          <ac:spMkLst>
            <pc:docMk/>
            <pc:sldMk cId="2740017224" sldId="881"/>
            <ac:spMk id="2" creationId="{2A74A8B3-D3E8-8665-4AC1-786957769348}"/>
          </ac:spMkLst>
        </pc:spChg>
        <pc:spChg chg="del">
          <ac:chgData name="Mehdi El Krari" userId="S::m.el.krari@keele.ac.uk::a11af93c-be4a-4e62-887c-bbf0b2b067bd" providerId="AD" clId="Web-{E4CF6A54-6B8A-1C7C-438B-0BC1ABC33A21}" dt="2023-06-20T14:09:20.019" v="4"/>
          <ac:spMkLst>
            <pc:docMk/>
            <pc:sldMk cId="2740017224" sldId="881"/>
            <ac:spMk id="3" creationId="{B6509513-8DE9-609A-0E5C-49CC189A7F64}"/>
          </ac:spMkLst>
        </pc:spChg>
        <pc:spChg chg="mod ord modVis">
          <ac:chgData name="Mehdi El Krari" userId="S::m.el.krari@keele.ac.uk::a11af93c-be4a-4e62-887c-bbf0b2b067bd" providerId="AD" clId="Web-{E4CF6A54-6B8A-1C7C-438B-0BC1ABC33A21}" dt="2023-06-20T14:09:20.019" v="4"/>
          <ac:spMkLst>
            <pc:docMk/>
            <pc:sldMk cId="2740017224" sldId="881"/>
            <ac:spMk id="4" creationId="{3B5D3F24-43EA-DBA9-B9E1-29FCF41D9E17}"/>
          </ac:spMkLst>
        </pc:spChg>
        <pc:picChg chg="add mod">
          <ac:chgData name="Mehdi El Krari" userId="S::m.el.krari@keele.ac.uk::a11af93c-be4a-4e62-887c-bbf0b2b067bd" providerId="AD" clId="Web-{E4CF6A54-6B8A-1C7C-438B-0BC1ABC33A21}" dt="2023-06-20T14:09:20.019" v="4"/>
          <ac:picMkLst>
            <pc:docMk/>
            <pc:sldMk cId="2740017224" sldId="881"/>
            <ac:picMk id="5" creationId="{DF26DB43-7562-E933-31D7-83DA8C706F4E}"/>
          </ac:picMkLst>
        </pc:picChg>
      </pc:sldChg>
      <pc:sldChg chg="addSp delSp modSp add replId">
        <pc:chgData name="Mehdi El Krari" userId="S::m.el.krari@keele.ac.uk::a11af93c-be4a-4e62-887c-bbf0b2b067bd" providerId="AD" clId="Web-{E4CF6A54-6B8A-1C7C-438B-0BC1ABC33A21}" dt="2023-06-20T14:34:39.953" v="27" actId="1076"/>
        <pc:sldMkLst>
          <pc:docMk/>
          <pc:sldMk cId="2946536467" sldId="882"/>
        </pc:sldMkLst>
        <pc:spChg chg="mod">
          <ac:chgData name="Mehdi El Krari" userId="S::m.el.krari@keele.ac.uk::a11af93c-be4a-4e62-887c-bbf0b2b067bd" providerId="AD" clId="Web-{E4CF6A54-6B8A-1C7C-438B-0BC1ABC33A21}" dt="2023-06-20T14:13:48.981" v="24" actId="20577"/>
          <ac:spMkLst>
            <pc:docMk/>
            <pc:sldMk cId="2946536467" sldId="882"/>
            <ac:spMk id="2" creationId="{C7CCDDE8-A294-9629-E29F-58626F4A70D6}"/>
          </ac:spMkLst>
        </pc:spChg>
        <pc:spChg chg="del">
          <ac:chgData name="Mehdi El Krari" userId="S::m.el.krari@keele.ac.uk::a11af93c-be4a-4e62-887c-bbf0b2b067bd" providerId="AD" clId="Web-{E4CF6A54-6B8A-1C7C-438B-0BC1ABC33A21}" dt="2023-06-20T14:12:10.446" v="8"/>
          <ac:spMkLst>
            <pc:docMk/>
            <pc:sldMk cId="2946536467" sldId="882"/>
            <ac:spMk id="3" creationId="{526100B2-E0B8-9DFA-AC88-352E8578177D}"/>
          </ac:spMkLst>
        </pc:spChg>
        <pc:spChg chg="add del mod">
          <ac:chgData name="Mehdi El Krari" userId="S::m.el.krari@keele.ac.uk::a11af93c-be4a-4e62-887c-bbf0b2b067bd" providerId="AD" clId="Web-{E4CF6A54-6B8A-1C7C-438B-0BC1ABC33A21}" dt="2023-06-20T14:12:37.478" v="13"/>
          <ac:spMkLst>
            <pc:docMk/>
            <pc:sldMk cId="2946536467" sldId="882"/>
            <ac:spMk id="6" creationId="{FE5CCC00-D121-F1DC-3082-48DDD91B5EFE}"/>
          </ac:spMkLst>
        </pc:spChg>
        <pc:picChg chg="add mod">
          <ac:chgData name="Mehdi El Krari" userId="S::m.el.krari@keele.ac.uk::a11af93c-be4a-4e62-887c-bbf0b2b067bd" providerId="AD" clId="Web-{E4CF6A54-6B8A-1C7C-438B-0BC1ABC33A21}" dt="2023-06-20T14:34:39.953" v="27" actId="1076"/>
          <ac:picMkLst>
            <pc:docMk/>
            <pc:sldMk cId="2946536467" sldId="882"/>
            <ac:picMk id="7" creationId="{FDAEC3E4-F5FB-AC50-FA66-DBE8EAF8420E}"/>
          </ac:picMkLst>
        </pc:picChg>
      </pc:sldChg>
      <pc:sldChg chg="addSp delSp modSp add replId">
        <pc:chgData name="Mehdi El Krari" userId="S::m.el.krari@keele.ac.uk::a11af93c-be4a-4e62-887c-bbf0b2b067bd" providerId="AD" clId="Web-{E4CF6A54-6B8A-1C7C-438B-0BC1ABC33A21}" dt="2023-06-20T14:57:19.002" v="52" actId="1076"/>
        <pc:sldMkLst>
          <pc:docMk/>
          <pc:sldMk cId="3364408980" sldId="883"/>
        </pc:sldMkLst>
        <pc:spChg chg="mod">
          <ac:chgData name="Mehdi El Krari" userId="S::m.el.krari@keele.ac.uk::a11af93c-be4a-4e62-887c-bbf0b2b067bd" providerId="AD" clId="Web-{E4CF6A54-6B8A-1C7C-438B-0BC1ABC33A21}" dt="2023-06-20T14:56:15.734" v="41" actId="20577"/>
          <ac:spMkLst>
            <pc:docMk/>
            <pc:sldMk cId="3364408980" sldId="883"/>
            <ac:spMk id="2" creationId="{2F2DF93C-206E-4418-A0CD-E50907C3B044}"/>
          </ac:spMkLst>
        </pc:spChg>
        <pc:spChg chg="del">
          <ac:chgData name="Mehdi El Krari" userId="S::m.el.krari@keele.ac.uk::a11af93c-be4a-4e62-887c-bbf0b2b067bd" providerId="AD" clId="Web-{E4CF6A54-6B8A-1C7C-438B-0BC1ABC33A21}" dt="2023-06-20T14:56:29.266" v="42"/>
          <ac:spMkLst>
            <pc:docMk/>
            <pc:sldMk cId="3364408980" sldId="883"/>
            <ac:spMk id="3" creationId="{E9FE4924-CA86-435E-AEB0-F509D647F254}"/>
          </ac:spMkLst>
        </pc:spChg>
        <pc:spChg chg="del">
          <ac:chgData name="Mehdi El Krari" userId="S::m.el.krari@keele.ac.uk::a11af93c-be4a-4e62-887c-bbf0b2b067bd" providerId="AD" clId="Web-{E4CF6A54-6B8A-1C7C-438B-0BC1ABC33A21}" dt="2023-06-20T14:56:35.188" v="43"/>
          <ac:spMkLst>
            <pc:docMk/>
            <pc:sldMk cId="3364408980" sldId="883"/>
            <ac:spMk id="5" creationId="{DCA60A6D-8363-661A-7139-63B99E80CD3A}"/>
          </ac:spMkLst>
        </pc:spChg>
        <pc:spChg chg="add del mod">
          <ac:chgData name="Mehdi El Krari" userId="S::m.el.krari@keele.ac.uk::a11af93c-be4a-4e62-887c-bbf0b2b067bd" providerId="AD" clId="Web-{E4CF6A54-6B8A-1C7C-438B-0BC1ABC33A21}" dt="2023-06-20T14:56:40.204" v="47"/>
          <ac:spMkLst>
            <pc:docMk/>
            <pc:sldMk cId="3364408980" sldId="883"/>
            <ac:spMk id="7" creationId="{C03C0955-1C8A-A442-7327-8E1C80025613}"/>
          </ac:spMkLst>
        </pc:spChg>
        <pc:picChg chg="add mod">
          <ac:chgData name="Mehdi El Krari" userId="S::m.el.krari@keele.ac.uk::a11af93c-be4a-4e62-887c-bbf0b2b067bd" providerId="AD" clId="Web-{E4CF6A54-6B8A-1C7C-438B-0BC1ABC33A21}" dt="2023-06-20T14:57:19.002" v="52" actId="1076"/>
          <ac:picMkLst>
            <pc:docMk/>
            <pc:sldMk cId="3364408980" sldId="883"/>
            <ac:picMk id="8" creationId="{244C6CCC-DBBF-05FB-A60C-F275A07ADA8A}"/>
          </ac:picMkLst>
        </pc:picChg>
        <pc:picChg chg="del">
          <ac:chgData name="Mehdi El Krari" userId="S::m.el.krari@keele.ac.uk::a11af93c-be4a-4e62-887c-bbf0b2b067bd" providerId="AD" clId="Web-{E4CF6A54-6B8A-1C7C-438B-0BC1ABC33A21}" dt="2023-06-20T14:56:41.126" v="48"/>
          <ac:picMkLst>
            <pc:docMk/>
            <pc:sldMk cId="3364408980" sldId="883"/>
            <ac:picMk id="2050" creationId="{C59D4E85-CFF0-475A-BDC8-FCB2ED82B746}"/>
          </ac:picMkLst>
        </pc:picChg>
        <pc:picChg chg="del">
          <ac:chgData name="Mehdi El Krari" userId="S::m.el.krari@keele.ac.uk::a11af93c-be4a-4e62-887c-bbf0b2b067bd" providerId="AD" clId="Web-{E4CF6A54-6B8A-1C7C-438B-0BC1ABC33A21}" dt="2023-06-20T14:56:35.188" v="46"/>
          <ac:picMkLst>
            <pc:docMk/>
            <pc:sldMk cId="3364408980" sldId="883"/>
            <ac:picMk id="2052" creationId="{6BC2C591-671A-45F7-B0F9-DC8A20E464A2}"/>
          </ac:picMkLst>
        </pc:picChg>
        <pc:picChg chg="del">
          <ac:chgData name="Mehdi El Krari" userId="S::m.el.krari@keele.ac.uk::a11af93c-be4a-4e62-887c-bbf0b2b067bd" providerId="AD" clId="Web-{E4CF6A54-6B8A-1C7C-438B-0BC1ABC33A21}" dt="2023-06-20T14:56:35.188" v="45"/>
          <ac:picMkLst>
            <pc:docMk/>
            <pc:sldMk cId="3364408980" sldId="883"/>
            <ac:picMk id="2054" creationId="{22B322D3-0C5B-43F9-8F39-90CD11266E87}"/>
          </ac:picMkLst>
        </pc:picChg>
        <pc:picChg chg="del">
          <ac:chgData name="Mehdi El Krari" userId="S::m.el.krari@keele.ac.uk::a11af93c-be4a-4e62-887c-bbf0b2b067bd" providerId="AD" clId="Web-{E4CF6A54-6B8A-1C7C-438B-0BC1ABC33A21}" dt="2023-06-20T14:56:35.188" v="44"/>
          <ac:picMkLst>
            <pc:docMk/>
            <pc:sldMk cId="3364408980" sldId="883"/>
            <ac:picMk id="2056" creationId="{EB66269E-EA13-46D3-8607-CEEFB955D134}"/>
          </ac:picMkLst>
        </pc:picChg>
      </pc:sldChg>
    </pc:docChg>
  </pc:docChgLst>
  <pc:docChgLst>
    <pc:chgData name="Sangeeta Sangeeta" userId="0a7c34ad-256e-4e91-9d57-d1394329109a" providerId="ADAL" clId="{0A833954-2DA9-4563-8B2D-872312BF3913}"/>
    <pc:docChg chg="custSel addSld delSld modSld">
      <pc:chgData name="Sangeeta Sangeeta" userId="0a7c34ad-256e-4e91-9d57-d1394329109a" providerId="ADAL" clId="{0A833954-2DA9-4563-8B2D-872312BF3913}" dt="2023-01-22T05:29:42.673" v="204" actId="20577"/>
      <pc:docMkLst>
        <pc:docMk/>
      </pc:docMkLst>
      <pc:sldChg chg="modSp mod">
        <pc:chgData name="Sangeeta Sangeeta" userId="0a7c34ad-256e-4e91-9d57-d1394329109a" providerId="ADAL" clId="{0A833954-2DA9-4563-8B2D-872312BF3913}" dt="2023-01-14T23:08:27.253" v="170" actId="13926"/>
        <pc:sldMkLst>
          <pc:docMk/>
          <pc:sldMk cId="2723896983" sldId="828"/>
        </pc:sldMkLst>
        <pc:spChg chg="mod">
          <ac:chgData name="Sangeeta Sangeeta" userId="0a7c34ad-256e-4e91-9d57-d1394329109a" providerId="ADAL" clId="{0A833954-2DA9-4563-8B2D-872312BF3913}" dt="2023-01-14T23:08:27.253" v="170" actId="13926"/>
          <ac:spMkLst>
            <pc:docMk/>
            <pc:sldMk cId="2723896983" sldId="828"/>
            <ac:spMk id="3" creationId="{DA670C60-4BF4-485F-BDCF-72CE986B55BC}"/>
          </ac:spMkLst>
        </pc:spChg>
        <pc:picChg chg="mod">
          <ac:chgData name="Sangeeta Sangeeta" userId="0a7c34ad-256e-4e91-9d57-d1394329109a" providerId="ADAL" clId="{0A833954-2DA9-4563-8B2D-872312BF3913}" dt="2023-01-14T23:06:34.500" v="123" actId="1076"/>
          <ac:picMkLst>
            <pc:docMk/>
            <pc:sldMk cId="2723896983" sldId="828"/>
            <ac:picMk id="4" creationId="{E9717473-8CE3-4C5D-98E5-9D02BC1D451E}"/>
          </ac:picMkLst>
        </pc:picChg>
      </pc:sldChg>
      <pc:sldChg chg="modSp mod">
        <pc:chgData name="Sangeeta Sangeeta" userId="0a7c34ad-256e-4e91-9d57-d1394329109a" providerId="ADAL" clId="{0A833954-2DA9-4563-8B2D-872312BF3913}" dt="2023-01-14T22:29:10.565" v="81" actId="15"/>
        <pc:sldMkLst>
          <pc:docMk/>
          <pc:sldMk cId="3975890223" sldId="834"/>
        </pc:sldMkLst>
        <pc:spChg chg="mod">
          <ac:chgData name="Sangeeta Sangeeta" userId="0a7c34ad-256e-4e91-9d57-d1394329109a" providerId="ADAL" clId="{0A833954-2DA9-4563-8B2D-872312BF3913}" dt="2023-01-14T22:29:10.565" v="81" actId="15"/>
          <ac:spMkLst>
            <pc:docMk/>
            <pc:sldMk cId="3975890223" sldId="834"/>
            <ac:spMk id="3" creationId="{6AA504C8-0440-4033-B3BC-8C6EFAE705F5}"/>
          </ac:spMkLst>
        </pc:spChg>
      </pc:sldChg>
      <pc:sldChg chg="modSp mod">
        <pc:chgData name="Sangeeta Sangeeta" userId="0a7c34ad-256e-4e91-9d57-d1394329109a" providerId="ADAL" clId="{0A833954-2DA9-4563-8B2D-872312BF3913}" dt="2023-01-14T22:37:40.963" v="83" actId="113"/>
        <pc:sldMkLst>
          <pc:docMk/>
          <pc:sldMk cId="9542366" sldId="854"/>
        </pc:sldMkLst>
        <pc:spChg chg="mod">
          <ac:chgData name="Sangeeta Sangeeta" userId="0a7c34ad-256e-4e91-9d57-d1394329109a" providerId="ADAL" clId="{0A833954-2DA9-4563-8B2D-872312BF3913}" dt="2023-01-14T22:37:40.963" v="83" actId="113"/>
          <ac:spMkLst>
            <pc:docMk/>
            <pc:sldMk cId="9542366" sldId="854"/>
            <ac:spMk id="3" creationId="{122B7364-062A-494D-A194-E39D3F90E14E}"/>
          </ac:spMkLst>
        </pc:spChg>
      </pc:sldChg>
      <pc:sldChg chg="addSp delSp modSp mod">
        <pc:chgData name="Sangeeta Sangeeta" userId="0a7c34ad-256e-4e91-9d57-d1394329109a" providerId="ADAL" clId="{0A833954-2DA9-4563-8B2D-872312BF3913}" dt="2023-01-14T22:55:51.523" v="93" actId="1076"/>
        <pc:sldMkLst>
          <pc:docMk/>
          <pc:sldMk cId="4270163523" sldId="868"/>
        </pc:sldMkLst>
        <pc:spChg chg="mod">
          <ac:chgData name="Sangeeta Sangeeta" userId="0a7c34ad-256e-4e91-9d57-d1394329109a" providerId="ADAL" clId="{0A833954-2DA9-4563-8B2D-872312BF3913}" dt="2023-01-14T22:55:27.792" v="90" actId="20577"/>
          <ac:spMkLst>
            <pc:docMk/>
            <pc:sldMk cId="4270163523" sldId="868"/>
            <ac:spMk id="3" creationId="{E3EBA24C-2AF3-D6CF-A42B-A3D548C4CE8F}"/>
          </ac:spMkLst>
        </pc:spChg>
        <pc:picChg chg="del">
          <ac:chgData name="Sangeeta Sangeeta" userId="0a7c34ad-256e-4e91-9d57-d1394329109a" providerId="ADAL" clId="{0A833954-2DA9-4563-8B2D-872312BF3913}" dt="2023-01-14T22:55:18.095" v="85" actId="478"/>
          <ac:picMkLst>
            <pc:docMk/>
            <pc:sldMk cId="4270163523" sldId="868"/>
            <ac:picMk id="5" creationId="{1B1C9DD0-FDD6-2D1B-2353-585E37863C4D}"/>
          </ac:picMkLst>
        </pc:picChg>
        <pc:picChg chg="add mod">
          <ac:chgData name="Sangeeta Sangeeta" userId="0a7c34ad-256e-4e91-9d57-d1394329109a" providerId="ADAL" clId="{0A833954-2DA9-4563-8B2D-872312BF3913}" dt="2023-01-14T22:55:51.523" v="93" actId="1076"/>
          <ac:picMkLst>
            <pc:docMk/>
            <pc:sldMk cId="4270163523" sldId="868"/>
            <ac:picMk id="7" creationId="{415224F8-B3CD-7E52-F8F3-2F65958C0B01}"/>
          </ac:picMkLst>
        </pc:picChg>
        <pc:picChg chg="del">
          <ac:chgData name="Sangeeta Sangeeta" userId="0a7c34ad-256e-4e91-9d57-d1394329109a" providerId="ADAL" clId="{0A833954-2DA9-4563-8B2D-872312BF3913}" dt="2023-01-14T22:55:23.356" v="87" actId="478"/>
          <ac:picMkLst>
            <pc:docMk/>
            <pc:sldMk cId="4270163523" sldId="868"/>
            <ac:picMk id="9" creationId="{B4D019B1-A7FE-BE2C-F9AB-6347C577A876}"/>
          </ac:picMkLst>
        </pc:picChg>
      </pc:sldChg>
      <pc:sldChg chg="modSp new mod">
        <pc:chgData name="Sangeeta Sangeeta" userId="0a7c34ad-256e-4e91-9d57-d1394329109a" providerId="ADAL" clId="{0A833954-2DA9-4563-8B2D-872312BF3913}" dt="2023-01-22T05:29:42.673" v="204" actId="20577"/>
        <pc:sldMkLst>
          <pc:docMk/>
          <pc:sldMk cId="1667379306" sldId="879"/>
        </pc:sldMkLst>
        <pc:spChg chg="mod">
          <ac:chgData name="Sangeeta Sangeeta" userId="0a7c34ad-256e-4e91-9d57-d1394329109a" providerId="ADAL" clId="{0A833954-2DA9-4563-8B2D-872312BF3913}" dt="2023-01-22T05:29:13.074" v="174" actId="20577"/>
          <ac:spMkLst>
            <pc:docMk/>
            <pc:sldMk cId="1667379306" sldId="879"/>
            <ac:spMk id="2" creationId="{C7CCDDE8-A294-9629-E29F-58626F4A70D6}"/>
          </ac:spMkLst>
        </pc:spChg>
        <pc:spChg chg="mod">
          <ac:chgData name="Sangeeta Sangeeta" userId="0a7c34ad-256e-4e91-9d57-d1394329109a" providerId="ADAL" clId="{0A833954-2DA9-4563-8B2D-872312BF3913}" dt="2023-01-22T05:29:42.673" v="204" actId="20577"/>
          <ac:spMkLst>
            <pc:docMk/>
            <pc:sldMk cId="1667379306" sldId="879"/>
            <ac:spMk id="3" creationId="{526100B2-E0B8-9DFA-AC88-352E8578177D}"/>
          </ac:spMkLst>
        </pc:spChg>
      </pc:sldChg>
      <pc:sldChg chg="new del">
        <pc:chgData name="Sangeeta Sangeeta" userId="0a7c34ad-256e-4e91-9d57-d1394329109a" providerId="ADAL" clId="{0A833954-2DA9-4563-8B2D-872312BF3913}" dt="2023-01-14T22:04:30.151" v="1" actId="47"/>
        <pc:sldMkLst>
          <pc:docMk/>
          <pc:sldMk cId="4262018061" sldId="879"/>
        </pc:sldMkLst>
      </pc:sldChg>
      <pc:sldChg chg="add">
        <pc:chgData name="Sangeeta Sangeeta" userId="0a7c34ad-256e-4e91-9d57-d1394329109a" providerId="ADAL" clId="{0A833954-2DA9-4563-8B2D-872312BF3913}" dt="2023-01-14T22:54:48.167" v="84"/>
        <pc:sldMkLst>
          <pc:docMk/>
          <pc:sldMk cId="3765807763" sldId="880"/>
        </pc:sldMkLst>
      </pc:sldChg>
    </pc:docChg>
  </pc:docChgLst>
  <pc:docChgLst>
    <pc:chgData name="Sangeeta Sangeeta" userId="0a7c34ad-256e-4e91-9d57-d1394329109a" providerId="ADAL" clId="{580E0A34-C9F9-4582-9261-1162B3679C76}"/>
    <pc:docChg chg="custSel modMainMaster">
      <pc:chgData name="Sangeeta Sangeeta" userId="0a7c34ad-256e-4e91-9d57-d1394329109a" providerId="ADAL" clId="{580E0A34-C9F9-4582-9261-1162B3679C76}" dt="2020-10-20T08:48:28.223" v="18" actId="255"/>
      <pc:docMkLst>
        <pc:docMk/>
      </pc:docMkLst>
      <pc:sldMasterChg chg="modSldLayout">
        <pc:chgData name="Sangeeta Sangeeta" userId="0a7c34ad-256e-4e91-9d57-d1394329109a" providerId="ADAL" clId="{580E0A34-C9F9-4582-9261-1162B3679C76}" dt="2020-10-20T08:48:28.223" v="18" actId="255"/>
        <pc:sldMasterMkLst>
          <pc:docMk/>
          <pc:sldMasterMk cId="0" sldId="2147483660"/>
        </pc:sldMasterMkLst>
        <pc:sldLayoutChg chg="modSp mod">
          <pc:chgData name="Sangeeta Sangeeta" userId="0a7c34ad-256e-4e91-9d57-d1394329109a" providerId="ADAL" clId="{580E0A34-C9F9-4582-9261-1162B3679C76}" dt="2020-10-20T08:47:58.192" v="8" actId="14100"/>
          <pc:sldLayoutMkLst>
            <pc:docMk/>
            <pc:sldMasterMk cId="0" sldId="2147483660"/>
            <pc:sldLayoutMk cId="0" sldId="2147483648"/>
          </pc:sldLayoutMkLst>
          <pc:spChg chg="mod">
            <ac:chgData name="Sangeeta Sangeeta" userId="0a7c34ad-256e-4e91-9d57-d1394329109a" providerId="ADAL" clId="{580E0A34-C9F9-4582-9261-1162B3679C76}" dt="2020-10-20T08:47:51.472" v="6" actId="1076"/>
            <ac:spMkLst>
              <pc:docMk/>
              <pc:sldMasterMk cId="0" sldId="2147483660"/>
              <pc:sldLayoutMk cId="0" sldId="2147483648"/>
              <ac:spMk id="17" creationId="{00000000-0000-0000-0000-000000000000}"/>
            </ac:spMkLst>
          </pc:spChg>
          <pc:spChg chg="mod">
            <ac:chgData name="Sangeeta Sangeeta" userId="0a7c34ad-256e-4e91-9d57-d1394329109a" providerId="ADAL" clId="{580E0A34-C9F9-4582-9261-1162B3679C76}" dt="2020-10-20T08:47:58.192" v="8" actId="14100"/>
            <ac:spMkLst>
              <pc:docMk/>
              <pc:sldMasterMk cId="0" sldId="2147483660"/>
              <pc:sldLayoutMk cId="0" sldId="2147483648"/>
              <ac:spMk id="18" creationId="{00000000-0000-0000-0000-000000000000}"/>
            </ac:spMkLst>
          </pc:spChg>
        </pc:sldLayoutChg>
        <pc:sldLayoutChg chg="modSp mod">
          <pc:chgData name="Sangeeta Sangeeta" userId="0a7c34ad-256e-4e91-9d57-d1394329109a" providerId="ADAL" clId="{580E0A34-C9F9-4582-9261-1162B3679C76}" dt="2020-10-20T08:48:28.223" v="18" actId="255"/>
          <pc:sldLayoutMkLst>
            <pc:docMk/>
            <pc:sldMasterMk cId="0" sldId="2147483660"/>
            <pc:sldLayoutMk cId="0" sldId="2147483649"/>
          </pc:sldLayoutMkLst>
          <pc:spChg chg="mod">
            <ac:chgData name="Sangeeta Sangeeta" userId="0a7c34ad-256e-4e91-9d57-d1394329109a" providerId="ADAL" clId="{580E0A34-C9F9-4582-9261-1162B3679C76}" dt="2020-10-20T08:48:13.398" v="10" actId="255"/>
            <ac:spMkLst>
              <pc:docMk/>
              <pc:sldMasterMk cId="0" sldId="2147483660"/>
              <pc:sldLayoutMk cId="0" sldId="2147483649"/>
              <ac:spMk id="23" creationId="{00000000-0000-0000-0000-000000000000}"/>
            </ac:spMkLst>
          </pc:spChg>
          <pc:spChg chg="mod">
            <ac:chgData name="Sangeeta Sangeeta" userId="0a7c34ad-256e-4e91-9d57-d1394329109a" providerId="ADAL" clId="{580E0A34-C9F9-4582-9261-1162B3679C76}" dt="2020-10-20T08:48:28.223" v="18" actId="255"/>
            <ac:spMkLst>
              <pc:docMk/>
              <pc:sldMasterMk cId="0" sldId="2147483660"/>
              <pc:sldLayoutMk cId="0" sldId="2147483649"/>
              <ac:spMk id="24" creationId="{00000000-0000-0000-0000-000000000000}"/>
            </ac:spMkLst>
          </pc:spChg>
        </pc:sldLayoutChg>
      </pc:sldMasterChg>
    </pc:docChg>
  </pc:docChgLst>
  <pc:docChgLst>
    <pc:chgData name="Sangeeta" userId="0a7c34ad-256e-4e91-9d57-d1394329109a" providerId="ADAL" clId="{3B09148E-7D83-4C69-AAF4-F07C8B259B2E}"/>
    <pc:docChg chg="undo custSel addSld delSld modSld">
      <pc:chgData name="Sangeeta" userId="0a7c34ad-256e-4e91-9d57-d1394329109a" providerId="ADAL" clId="{3B09148E-7D83-4C69-AAF4-F07C8B259B2E}" dt="2022-09-25T21:32:47.945" v="328" actId="113"/>
      <pc:docMkLst>
        <pc:docMk/>
      </pc:docMkLst>
      <pc:sldChg chg="modSp mod">
        <pc:chgData name="Sangeeta" userId="0a7c34ad-256e-4e91-9d57-d1394329109a" providerId="ADAL" clId="{3B09148E-7D83-4C69-AAF4-F07C8B259B2E}" dt="2022-09-25T10:54:09.066" v="0" actId="20577"/>
        <pc:sldMkLst>
          <pc:docMk/>
          <pc:sldMk cId="1657346564" sldId="259"/>
        </pc:sldMkLst>
        <pc:spChg chg="mod">
          <ac:chgData name="Sangeeta" userId="0a7c34ad-256e-4e91-9d57-d1394329109a" providerId="ADAL" clId="{3B09148E-7D83-4C69-AAF4-F07C8B259B2E}" dt="2022-09-25T10:54:09.066" v="0" actId="20577"/>
          <ac:spMkLst>
            <pc:docMk/>
            <pc:sldMk cId="1657346564" sldId="259"/>
            <ac:spMk id="3" creationId="{C031FBFD-A541-42C1-AD43-0CCB2EC2AFB5}"/>
          </ac:spMkLst>
        </pc:spChg>
      </pc:sldChg>
      <pc:sldChg chg="modSp mod">
        <pc:chgData name="Sangeeta" userId="0a7c34ad-256e-4e91-9d57-d1394329109a" providerId="ADAL" clId="{3B09148E-7D83-4C69-AAF4-F07C8B259B2E}" dt="2022-09-25T21:08:05.338" v="290" actId="113"/>
        <pc:sldMkLst>
          <pc:docMk/>
          <pc:sldMk cId="3735904185" sldId="821"/>
        </pc:sldMkLst>
        <pc:spChg chg="mod">
          <ac:chgData name="Sangeeta" userId="0a7c34ad-256e-4e91-9d57-d1394329109a" providerId="ADAL" clId="{3B09148E-7D83-4C69-AAF4-F07C8B259B2E}" dt="2022-09-25T21:08:05.338" v="290" actId="113"/>
          <ac:spMkLst>
            <pc:docMk/>
            <pc:sldMk cId="3735904185" sldId="821"/>
            <ac:spMk id="3" creationId="{1AD28B56-CB2B-4227-8125-98E0CE2FC278}"/>
          </ac:spMkLst>
        </pc:spChg>
      </pc:sldChg>
      <pc:sldChg chg="modSp">
        <pc:chgData name="Sangeeta" userId="0a7c34ad-256e-4e91-9d57-d1394329109a" providerId="ADAL" clId="{3B09148E-7D83-4C69-AAF4-F07C8B259B2E}" dt="2022-09-25T11:26:55.491" v="213" actId="113"/>
        <pc:sldMkLst>
          <pc:docMk/>
          <pc:sldMk cId="233137371" sldId="822"/>
        </pc:sldMkLst>
        <pc:spChg chg="mod">
          <ac:chgData name="Sangeeta" userId="0a7c34ad-256e-4e91-9d57-d1394329109a" providerId="ADAL" clId="{3B09148E-7D83-4C69-AAF4-F07C8B259B2E}" dt="2022-09-25T11:26:55.491" v="213" actId="113"/>
          <ac:spMkLst>
            <pc:docMk/>
            <pc:sldMk cId="233137371" sldId="822"/>
            <ac:spMk id="3" creationId="{6BDB8D70-D577-46FA-8961-63C5360EE1C7}"/>
          </ac:spMkLst>
        </pc:spChg>
      </pc:sldChg>
      <pc:sldChg chg="add">
        <pc:chgData name="Sangeeta" userId="0a7c34ad-256e-4e91-9d57-d1394329109a" providerId="ADAL" clId="{3B09148E-7D83-4C69-AAF4-F07C8B259B2E}" dt="2022-09-25T11:06:50.003" v="106"/>
        <pc:sldMkLst>
          <pc:docMk/>
          <pc:sldMk cId="793094359" sldId="824"/>
        </pc:sldMkLst>
      </pc:sldChg>
      <pc:sldChg chg="del mod modShow">
        <pc:chgData name="Sangeeta" userId="0a7c34ad-256e-4e91-9d57-d1394329109a" providerId="ADAL" clId="{3B09148E-7D83-4C69-AAF4-F07C8B259B2E}" dt="2022-09-25T11:06:41.046" v="105" actId="2696"/>
        <pc:sldMkLst>
          <pc:docMk/>
          <pc:sldMk cId="4193472093" sldId="824"/>
        </pc:sldMkLst>
      </pc:sldChg>
      <pc:sldChg chg="modSp mod">
        <pc:chgData name="Sangeeta" userId="0a7c34ad-256e-4e91-9d57-d1394329109a" providerId="ADAL" clId="{3B09148E-7D83-4C69-AAF4-F07C8B259B2E}" dt="2022-09-25T11:27:58.489" v="214" actId="6549"/>
        <pc:sldMkLst>
          <pc:docMk/>
          <pc:sldMk cId="1295448317" sldId="827"/>
        </pc:sldMkLst>
        <pc:graphicFrameChg chg="modGraphic">
          <ac:chgData name="Sangeeta" userId="0a7c34ad-256e-4e91-9d57-d1394329109a" providerId="ADAL" clId="{3B09148E-7D83-4C69-AAF4-F07C8B259B2E}" dt="2022-09-25T11:27:58.489" v="214" actId="6549"/>
          <ac:graphicFrameMkLst>
            <pc:docMk/>
            <pc:sldMk cId="1295448317" sldId="827"/>
            <ac:graphicFrameMk id="5" creationId="{1E63739D-32D7-4906-B992-4734425CEE00}"/>
          </ac:graphicFrameMkLst>
        </pc:graphicFrameChg>
      </pc:sldChg>
      <pc:sldChg chg="modSp mod">
        <pc:chgData name="Sangeeta" userId="0a7c34ad-256e-4e91-9d57-d1394329109a" providerId="ADAL" clId="{3B09148E-7D83-4C69-AAF4-F07C8B259B2E}" dt="2022-09-25T11:37:07.336" v="233" actId="113"/>
        <pc:sldMkLst>
          <pc:docMk/>
          <pc:sldMk cId="2723896983" sldId="828"/>
        </pc:sldMkLst>
        <pc:spChg chg="mod">
          <ac:chgData name="Sangeeta" userId="0a7c34ad-256e-4e91-9d57-d1394329109a" providerId="ADAL" clId="{3B09148E-7D83-4C69-AAF4-F07C8B259B2E}" dt="2022-09-25T11:37:07.336" v="233" actId="113"/>
          <ac:spMkLst>
            <pc:docMk/>
            <pc:sldMk cId="2723896983" sldId="828"/>
            <ac:spMk id="3" creationId="{DA670C60-4BF4-485F-BDCF-72CE986B55BC}"/>
          </ac:spMkLst>
        </pc:spChg>
      </pc:sldChg>
      <pc:sldChg chg="addSp modSp mod">
        <pc:chgData name="Sangeeta" userId="0a7c34ad-256e-4e91-9d57-d1394329109a" providerId="ADAL" clId="{3B09148E-7D83-4C69-AAF4-F07C8B259B2E}" dt="2022-09-25T21:02:52.549" v="288" actId="6549"/>
        <pc:sldMkLst>
          <pc:docMk/>
          <pc:sldMk cId="3995147066" sldId="833"/>
        </pc:sldMkLst>
        <pc:spChg chg="mod">
          <ac:chgData name="Sangeeta" userId="0a7c34ad-256e-4e91-9d57-d1394329109a" providerId="ADAL" clId="{3B09148E-7D83-4C69-AAF4-F07C8B259B2E}" dt="2022-09-25T21:02:52.549" v="288" actId="6549"/>
          <ac:spMkLst>
            <pc:docMk/>
            <pc:sldMk cId="3995147066" sldId="833"/>
            <ac:spMk id="3" creationId="{122B7364-062A-494D-A194-E39D3F90E14E}"/>
          </ac:spMkLst>
        </pc:spChg>
        <pc:spChg chg="add mod">
          <ac:chgData name="Sangeeta" userId="0a7c34ad-256e-4e91-9d57-d1394329109a" providerId="ADAL" clId="{3B09148E-7D83-4C69-AAF4-F07C8B259B2E}" dt="2022-09-25T11:21:16.870" v="208" actId="1076"/>
          <ac:spMkLst>
            <pc:docMk/>
            <pc:sldMk cId="3995147066" sldId="833"/>
            <ac:spMk id="5" creationId="{A39CEB50-E51B-DE39-DA0C-91C9EAB6F250}"/>
          </ac:spMkLst>
        </pc:spChg>
      </pc:sldChg>
      <pc:sldChg chg="modSp mod">
        <pc:chgData name="Sangeeta" userId="0a7c34ad-256e-4e91-9d57-d1394329109a" providerId="ADAL" clId="{3B09148E-7D83-4C69-AAF4-F07C8B259B2E}" dt="2022-09-25T21:22:41.467" v="299" actId="113"/>
        <pc:sldMkLst>
          <pc:docMk/>
          <pc:sldMk cId="853299766" sldId="837"/>
        </pc:sldMkLst>
        <pc:spChg chg="mod">
          <ac:chgData name="Sangeeta" userId="0a7c34ad-256e-4e91-9d57-d1394329109a" providerId="ADAL" clId="{3B09148E-7D83-4C69-AAF4-F07C8B259B2E}" dt="2022-09-25T21:22:41.467" v="299" actId="113"/>
          <ac:spMkLst>
            <pc:docMk/>
            <pc:sldMk cId="853299766" sldId="837"/>
            <ac:spMk id="3" creationId="{2A975199-12FC-4D09-88EB-2FC613F2DABC}"/>
          </ac:spMkLst>
        </pc:spChg>
      </pc:sldChg>
      <pc:sldChg chg="modSp mod">
        <pc:chgData name="Sangeeta" userId="0a7c34ad-256e-4e91-9d57-d1394329109a" providerId="ADAL" clId="{3B09148E-7D83-4C69-AAF4-F07C8B259B2E}" dt="2022-09-25T21:24:57.153" v="325" actId="113"/>
        <pc:sldMkLst>
          <pc:docMk/>
          <pc:sldMk cId="3317200581" sldId="839"/>
        </pc:sldMkLst>
        <pc:spChg chg="mod">
          <ac:chgData name="Sangeeta" userId="0a7c34ad-256e-4e91-9d57-d1394329109a" providerId="ADAL" clId="{3B09148E-7D83-4C69-AAF4-F07C8B259B2E}" dt="2022-09-25T21:24:57.153" v="325" actId="113"/>
          <ac:spMkLst>
            <pc:docMk/>
            <pc:sldMk cId="3317200581" sldId="839"/>
            <ac:spMk id="3" creationId="{3DA5FD86-0F89-42A8-B0E6-794FA48BBBDD}"/>
          </ac:spMkLst>
        </pc:spChg>
      </pc:sldChg>
      <pc:sldChg chg="addSp modSp mod">
        <pc:chgData name="Sangeeta" userId="0a7c34ad-256e-4e91-9d57-d1394329109a" providerId="ADAL" clId="{3B09148E-7D83-4C69-AAF4-F07C8B259B2E}" dt="2022-09-25T11:44:07.280" v="267" actId="1076"/>
        <pc:sldMkLst>
          <pc:docMk/>
          <pc:sldMk cId="1498274405" sldId="841"/>
        </pc:sldMkLst>
        <pc:spChg chg="mod">
          <ac:chgData name="Sangeeta" userId="0a7c34ad-256e-4e91-9d57-d1394329109a" providerId="ADAL" clId="{3B09148E-7D83-4C69-AAF4-F07C8B259B2E}" dt="2022-09-25T11:43:46.382" v="261" actId="6549"/>
          <ac:spMkLst>
            <pc:docMk/>
            <pc:sldMk cId="1498274405" sldId="841"/>
            <ac:spMk id="3" creationId="{169BC7F0-C906-40DF-AA73-86B0AB492147}"/>
          </ac:spMkLst>
        </pc:spChg>
        <pc:spChg chg="add mod">
          <ac:chgData name="Sangeeta" userId="0a7c34ad-256e-4e91-9d57-d1394329109a" providerId="ADAL" clId="{3B09148E-7D83-4C69-AAF4-F07C8B259B2E}" dt="2022-09-25T11:44:07.280" v="267" actId="1076"/>
          <ac:spMkLst>
            <pc:docMk/>
            <pc:sldMk cId="1498274405" sldId="841"/>
            <ac:spMk id="5" creationId="{F078BC61-067C-5146-60F2-02F7AF7C9EC2}"/>
          </ac:spMkLst>
        </pc:spChg>
      </pc:sldChg>
      <pc:sldChg chg="add">
        <pc:chgData name="Sangeeta" userId="0a7c34ad-256e-4e91-9d57-d1394329109a" providerId="ADAL" clId="{3B09148E-7D83-4C69-AAF4-F07C8B259B2E}" dt="2022-09-25T11:45:35.850" v="272"/>
        <pc:sldMkLst>
          <pc:docMk/>
          <pc:sldMk cId="1065286656" sldId="843"/>
        </pc:sldMkLst>
      </pc:sldChg>
      <pc:sldChg chg="modSp del mod modShow">
        <pc:chgData name="Sangeeta" userId="0a7c34ad-256e-4e91-9d57-d1394329109a" providerId="ADAL" clId="{3B09148E-7D83-4C69-AAF4-F07C8B259B2E}" dt="2022-09-25T11:45:32.174" v="271" actId="2696"/>
        <pc:sldMkLst>
          <pc:docMk/>
          <pc:sldMk cId="2482665518" sldId="843"/>
        </pc:sldMkLst>
        <pc:spChg chg="mod">
          <ac:chgData name="Sangeeta" userId="0a7c34ad-256e-4e91-9d57-d1394329109a" providerId="ADAL" clId="{3B09148E-7D83-4C69-AAF4-F07C8B259B2E}" dt="2022-09-25T11:45:23.356" v="269" actId="20577"/>
          <ac:spMkLst>
            <pc:docMk/>
            <pc:sldMk cId="2482665518" sldId="843"/>
            <ac:spMk id="3" creationId="{F395B9C7-0C16-40DA-ABA4-275A28768BE9}"/>
          </ac:spMkLst>
        </pc:spChg>
      </pc:sldChg>
      <pc:sldChg chg="modSp mod">
        <pc:chgData name="Sangeeta" userId="0a7c34ad-256e-4e91-9d57-d1394329109a" providerId="ADAL" clId="{3B09148E-7D83-4C69-AAF4-F07C8B259B2E}" dt="2022-09-25T21:32:04.032" v="327" actId="113"/>
        <pc:sldMkLst>
          <pc:docMk/>
          <pc:sldMk cId="3197454766" sldId="846"/>
        </pc:sldMkLst>
        <pc:spChg chg="mod">
          <ac:chgData name="Sangeeta" userId="0a7c34ad-256e-4e91-9d57-d1394329109a" providerId="ADAL" clId="{3B09148E-7D83-4C69-AAF4-F07C8B259B2E}" dt="2022-09-25T21:32:04.032" v="327" actId="113"/>
          <ac:spMkLst>
            <pc:docMk/>
            <pc:sldMk cId="3197454766" sldId="846"/>
            <ac:spMk id="3" creationId="{A84EDA12-A47D-4B61-921B-45415F73B220}"/>
          </ac:spMkLst>
        </pc:spChg>
      </pc:sldChg>
      <pc:sldChg chg="modSp mod">
        <pc:chgData name="Sangeeta" userId="0a7c34ad-256e-4e91-9d57-d1394329109a" providerId="ADAL" clId="{3B09148E-7D83-4C69-AAF4-F07C8B259B2E}" dt="2022-09-25T21:32:47.945" v="328" actId="113"/>
        <pc:sldMkLst>
          <pc:docMk/>
          <pc:sldMk cId="1520862182" sldId="847"/>
        </pc:sldMkLst>
        <pc:spChg chg="mod">
          <ac:chgData name="Sangeeta" userId="0a7c34ad-256e-4e91-9d57-d1394329109a" providerId="ADAL" clId="{3B09148E-7D83-4C69-AAF4-F07C8B259B2E}" dt="2022-09-25T21:32:47.945" v="328" actId="113"/>
          <ac:spMkLst>
            <pc:docMk/>
            <pc:sldMk cId="1520862182" sldId="847"/>
            <ac:spMk id="3" creationId="{2B3F2E4F-FD90-40DD-992C-4A290125A7AB}"/>
          </ac:spMkLst>
        </pc:spChg>
      </pc:sldChg>
      <pc:sldChg chg="modSp mod">
        <pc:chgData name="Sangeeta" userId="0a7c34ad-256e-4e91-9d57-d1394329109a" providerId="ADAL" clId="{3B09148E-7D83-4C69-AAF4-F07C8B259B2E}" dt="2022-09-25T11:48:26.265" v="287" actId="20577"/>
        <pc:sldMkLst>
          <pc:docMk/>
          <pc:sldMk cId="429548839" sldId="850"/>
        </pc:sldMkLst>
        <pc:spChg chg="mod">
          <ac:chgData name="Sangeeta" userId="0a7c34ad-256e-4e91-9d57-d1394329109a" providerId="ADAL" clId="{3B09148E-7D83-4C69-AAF4-F07C8B259B2E}" dt="2022-09-25T11:48:26.265" v="287" actId="20577"/>
          <ac:spMkLst>
            <pc:docMk/>
            <pc:sldMk cId="429548839" sldId="850"/>
            <ac:spMk id="3" creationId="{5F6B68B2-2AB1-44C9-9555-8C8C42C90969}"/>
          </ac:spMkLst>
        </pc:spChg>
      </pc:sldChg>
      <pc:sldChg chg="modSp">
        <pc:chgData name="Sangeeta" userId="0a7c34ad-256e-4e91-9d57-d1394329109a" providerId="ADAL" clId="{3B09148E-7D83-4C69-AAF4-F07C8B259B2E}" dt="2022-09-25T11:10:56.998" v="110" actId="207"/>
        <pc:sldMkLst>
          <pc:docMk/>
          <pc:sldMk cId="1220515131" sldId="853"/>
        </pc:sldMkLst>
        <pc:spChg chg="mod">
          <ac:chgData name="Sangeeta" userId="0a7c34ad-256e-4e91-9d57-d1394329109a" providerId="ADAL" clId="{3B09148E-7D83-4C69-AAF4-F07C8B259B2E}" dt="2022-09-25T11:10:56.998" v="110" actId="207"/>
          <ac:spMkLst>
            <pc:docMk/>
            <pc:sldMk cId="1220515131" sldId="853"/>
            <ac:spMk id="3" creationId="{122B7364-062A-494D-A194-E39D3F90E14E}"/>
          </ac:spMkLst>
        </pc:spChg>
      </pc:sldChg>
      <pc:sldChg chg="modSp mod">
        <pc:chgData name="Sangeeta" userId="0a7c34ad-256e-4e91-9d57-d1394329109a" providerId="ADAL" clId="{3B09148E-7D83-4C69-AAF4-F07C8B259B2E}" dt="2022-09-25T11:10:37.803" v="108" actId="207"/>
        <pc:sldMkLst>
          <pc:docMk/>
          <pc:sldMk cId="9542366" sldId="854"/>
        </pc:sldMkLst>
        <pc:spChg chg="mod">
          <ac:chgData name="Sangeeta" userId="0a7c34ad-256e-4e91-9d57-d1394329109a" providerId="ADAL" clId="{3B09148E-7D83-4C69-AAF4-F07C8B259B2E}" dt="2022-09-25T11:10:37.803" v="108" actId="207"/>
          <ac:spMkLst>
            <pc:docMk/>
            <pc:sldMk cId="9542366" sldId="854"/>
            <ac:spMk id="3" creationId="{122B7364-062A-494D-A194-E39D3F90E14E}"/>
          </ac:spMkLst>
        </pc:spChg>
      </pc:sldChg>
      <pc:sldChg chg="modSp mod">
        <pc:chgData name="Sangeeta" userId="0a7c34ad-256e-4e91-9d57-d1394329109a" providerId="ADAL" clId="{3B09148E-7D83-4C69-AAF4-F07C8B259B2E}" dt="2022-09-25T11:12:32.776" v="122" actId="20577"/>
        <pc:sldMkLst>
          <pc:docMk/>
          <pc:sldMk cId="4093183633" sldId="865"/>
        </pc:sldMkLst>
        <pc:spChg chg="mod">
          <ac:chgData name="Sangeeta" userId="0a7c34ad-256e-4e91-9d57-d1394329109a" providerId="ADAL" clId="{3B09148E-7D83-4C69-AAF4-F07C8B259B2E}" dt="2022-09-25T11:12:32.776" v="122" actId="20577"/>
          <ac:spMkLst>
            <pc:docMk/>
            <pc:sldMk cId="4093183633" sldId="865"/>
            <ac:spMk id="5" creationId="{0395807A-FBF8-6E84-E412-B27D3E166DBE}"/>
          </ac:spMkLst>
        </pc:spChg>
      </pc:sldChg>
      <pc:sldChg chg="modSp mod">
        <pc:chgData name="Sangeeta" userId="0a7c34ad-256e-4e91-9d57-d1394329109a" providerId="ADAL" clId="{3B09148E-7D83-4C69-AAF4-F07C8B259B2E}" dt="2022-09-25T21:11:16.456" v="297" actId="207"/>
        <pc:sldMkLst>
          <pc:docMk/>
          <pc:sldMk cId="511184302" sldId="866"/>
        </pc:sldMkLst>
        <pc:spChg chg="mod">
          <ac:chgData name="Sangeeta" userId="0a7c34ad-256e-4e91-9d57-d1394329109a" providerId="ADAL" clId="{3B09148E-7D83-4C69-AAF4-F07C8B259B2E}" dt="2022-09-25T21:11:16.456" v="297" actId="207"/>
          <ac:spMkLst>
            <pc:docMk/>
            <pc:sldMk cId="511184302" sldId="866"/>
            <ac:spMk id="3" creationId="{1AD28B56-CB2B-4227-8125-98E0CE2FC278}"/>
          </ac:spMkLst>
        </pc:spChg>
      </pc:sldChg>
      <pc:sldChg chg="modSp mod">
        <pc:chgData name="Sangeeta" userId="0a7c34ad-256e-4e91-9d57-d1394329109a" providerId="ADAL" clId="{3B09148E-7D83-4C69-AAF4-F07C8B259B2E}" dt="2022-09-25T11:29:44.594" v="228"/>
        <pc:sldMkLst>
          <pc:docMk/>
          <pc:sldMk cId="259905516" sldId="869"/>
        </pc:sldMkLst>
        <pc:spChg chg="mod">
          <ac:chgData name="Sangeeta" userId="0a7c34ad-256e-4e91-9d57-d1394329109a" providerId="ADAL" clId="{3B09148E-7D83-4C69-AAF4-F07C8B259B2E}" dt="2022-09-25T11:29:44.594" v="228"/>
          <ac:spMkLst>
            <pc:docMk/>
            <pc:sldMk cId="259905516" sldId="869"/>
            <ac:spMk id="2" creationId="{74273D59-F6B7-4A44-2EBD-8C509566EC69}"/>
          </ac:spMkLst>
        </pc:spChg>
      </pc:sldChg>
      <pc:sldChg chg="modSp mod">
        <pc:chgData name="Sangeeta" userId="0a7c34ad-256e-4e91-9d57-d1394329109a" providerId="ADAL" clId="{3B09148E-7D83-4C69-AAF4-F07C8B259B2E}" dt="2022-09-25T11:28:13.940" v="223" actId="20577"/>
        <pc:sldMkLst>
          <pc:docMk/>
          <pc:sldMk cId="3679951902" sldId="870"/>
        </pc:sldMkLst>
        <pc:spChg chg="mod">
          <ac:chgData name="Sangeeta" userId="0a7c34ad-256e-4e91-9d57-d1394329109a" providerId="ADAL" clId="{3B09148E-7D83-4C69-AAF4-F07C8B259B2E}" dt="2022-09-25T11:28:13.940" v="223" actId="20577"/>
          <ac:spMkLst>
            <pc:docMk/>
            <pc:sldMk cId="3679951902" sldId="870"/>
            <ac:spMk id="2" creationId="{9A64A54C-4702-6760-8996-5A7C5FE5D069}"/>
          </ac:spMkLst>
        </pc:spChg>
      </pc:sldChg>
      <pc:sldChg chg="modSp mod">
        <pc:chgData name="Sangeeta" userId="0a7c34ad-256e-4e91-9d57-d1394329109a" providerId="ADAL" clId="{3B09148E-7D83-4C69-AAF4-F07C8B259B2E}" dt="2022-09-25T11:29:34.280" v="224"/>
        <pc:sldMkLst>
          <pc:docMk/>
          <pc:sldMk cId="2976983145" sldId="871"/>
        </pc:sldMkLst>
        <pc:spChg chg="mod">
          <ac:chgData name="Sangeeta" userId="0a7c34ad-256e-4e91-9d57-d1394329109a" providerId="ADAL" clId="{3B09148E-7D83-4C69-AAF4-F07C8B259B2E}" dt="2022-09-25T11:29:34.280" v="224"/>
          <ac:spMkLst>
            <pc:docMk/>
            <pc:sldMk cId="2976983145" sldId="871"/>
            <ac:spMk id="2" creationId="{F24C4D17-E8E6-0EB3-3A96-E4931AEA9ED6}"/>
          </ac:spMkLst>
        </pc:spChg>
      </pc:sldChg>
      <pc:sldChg chg="modSp mod">
        <pc:chgData name="Sangeeta" userId="0a7c34ad-256e-4e91-9d57-d1394329109a" providerId="ADAL" clId="{3B09148E-7D83-4C69-AAF4-F07C8B259B2E}" dt="2022-09-25T11:30:56.323" v="232" actId="1076"/>
        <pc:sldMkLst>
          <pc:docMk/>
          <pc:sldMk cId="972351085" sldId="872"/>
        </pc:sldMkLst>
        <pc:spChg chg="mod">
          <ac:chgData name="Sangeeta" userId="0a7c34ad-256e-4e91-9d57-d1394329109a" providerId="ADAL" clId="{3B09148E-7D83-4C69-AAF4-F07C8B259B2E}" dt="2022-09-25T11:29:36.949" v="225"/>
          <ac:spMkLst>
            <pc:docMk/>
            <pc:sldMk cId="972351085" sldId="872"/>
            <ac:spMk id="2" creationId="{461734CA-F2CE-5768-46DB-394DB8939FB4}"/>
          </ac:spMkLst>
        </pc:spChg>
        <pc:picChg chg="mod">
          <ac:chgData name="Sangeeta" userId="0a7c34ad-256e-4e91-9d57-d1394329109a" providerId="ADAL" clId="{3B09148E-7D83-4C69-AAF4-F07C8B259B2E}" dt="2022-09-25T11:30:56.323" v="232" actId="1076"/>
          <ac:picMkLst>
            <pc:docMk/>
            <pc:sldMk cId="972351085" sldId="872"/>
            <ac:picMk id="5" creationId="{42CF5FAF-3300-044F-FCFC-0947F66262B5}"/>
          </ac:picMkLst>
        </pc:picChg>
      </pc:sldChg>
      <pc:sldChg chg="modSp mod">
        <pc:chgData name="Sangeeta" userId="0a7c34ad-256e-4e91-9d57-d1394329109a" providerId="ADAL" clId="{3B09148E-7D83-4C69-AAF4-F07C8B259B2E}" dt="2022-09-25T11:29:39.440" v="226"/>
        <pc:sldMkLst>
          <pc:docMk/>
          <pc:sldMk cId="2221168897" sldId="873"/>
        </pc:sldMkLst>
        <pc:spChg chg="mod">
          <ac:chgData name="Sangeeta" userId="0a7c34ad-256e-4e91-9d57-d1394329109a" providerId="ADAL" clId="{3B09148E-7D83-4C69-AAF4-F07C8B259B2E}" dt="2022-09-25T11:29:39.440" v="226"/>
          <ac:spMkLst>
            <pc:docMk/>
            <pc:sldMk cId="2221168897" sldId="873"/>
            <ac:spMk id="2" creationId="{D6568AAB-9600-CACE-1D2C-C87AFA61B323}"/>
          </ac:spMkLst>
        </pc:spChg>
      </pc:sldChg>
      <pc:sldChg chg="modSp mod">
        <pc:chgData name="Sangeeta" userId="0a7c34ad-256e-4e91-9d57-d1394329109a" providerId="ADAL" clId="{3B09148E-7D83-4C69-AAF4-F07C8B259B2E}" dt="2022-09-25T11:29:41.904" v="227"/>
        <pc:sldMkLst>
          <pc:docMk/>
          <pc:sldMk cId="3429415227" sldId="874"/>
        </pc:sldMkLst>
        <pc:spChg chg="mod">
          <ac:chgData name="Sangeeta" userId="0a7c34ad-256e-4e91-9d57-d1394329109a" providerId="ADAL" clId="{3B09148E-7D83-4C69-AAF4-F07C8B259B2E}" dt="2022-09-25T11:29:41.904" v="227"/>
          <ac:spMkLst>
            <pc:docMk/>
            <pc:sldMk cId="3429415227" sldId="874"/>
            <ac:spMk id="2" creationId="{0E5B7D18-5B9B-55AC-5103-E514E93B36A7}"/>
          </ac:spMkLst>
        </pc:spChg>
      </pc:sldChg>
      <pc:sldChg chg="modSp mod">
        <pc:chgData name="Sangeeta" userId="0a7c34ad-256e-4e91-9d57-d1394329109a" providerId="ADAL" clId="{3B09148E-7D83-4C69-AAF4-F07C8B259B2E}" dt="2022-09-25T11:29:47.532" v="229"/>
        <pc:sldMkLst>
          <pc:docMk/>
          <pc:sldMk cId="3490379647" sldId="875"/>
        </pc:sldMkLst>
        <pc:spChg chg="mod">
          <ac:chgData name="Sangeeta" userId="0a7c34ad-256e-4e91-9d57-d1394329109a" providerId="ADAL" clId="{3B09148E-7D83-4C69-AAF4-F07C8B259B2E}" dt="2022-09-25T11:29:47.532" v="229"/>
          <ac:spMkLst>
            <pc:docMk/>
            <pc:sldMk cId="3490379647" sldId="875"/>
            <ac:spMk id="2" creationId="{E29A0C60-C87A-40FF-A2FA-29B6AFF81C09}"/>
          </ac:spMkLst>
        </pc:spChg>
      </pc:sldChg>
      <pc:sldChg chg="modSp mod">
        <pc:chgData name="Sangeeta" userId="0a7c34ad-256e-4e91-9d57-d1394329109a" providerId="ADAL" clId="{3B09148E-7D83-4C69-AAF4-F07C8B259B2E}" dt="2022-09-25T21:17:26.295" v="298" actId="13822"/>
        <pc:sldMkLst>
          <pc:docMk/>
          <pc:sldMk cId="2040496646" sldId="876"/>
        </pc:sldMkLst>
        <pc:spChg chg="mod">
          <ac:chgData name="Sangeeta" userId="0a7c34ad-256e-4e91-9d57-d1394329109a" providerId="ADAL" clId="{3B09148E-7D83-4C69-AAF4-F07C8B259B2E}" dt="2022-09-25T11:29:50.164" v="230"/>
          <ac:spMkLst>
            <pc:docMk/>
            <pc:sldMk cId="2040496646" sldId="876"/>
            <ac:spMk id="2" creationId="{1B4C5D1B-611A-7F7D-F3B8-A099C756799A}"/>
          </ac:spMkLst>
        </pc:spChg>
        <pc:spChg chg="mod">
          <ac:chgData name="Sangeeta" userId="0a7c34ad-256e-4e91-9d57-d1394329109a" providerId="ADAL" clId="{3B09148E-7D83-4C69-AAF4-F07C8B259B2E}" dt="2022-09-25T21:17:26.295" v="298" actId="13822"/>
          <ac:spMkLst>
            <pc:docMk/>
            <pc:sldMk cId="2040496646" sldId="876"/>
            <ac:spMk id="7" creationId="{C6C56E76-BB8C-EA49-A717-68E7E8053A27}"/>
          </ac:spMkLst>
        </pc:spChg>
      </pc:sldChg>
      <pc:sldChg chg="modSp mod">
        <pc:chgData name="Sangeeta" userId="0a7c34ad-256e-4e91-9d57-d1394329109a" providerId="ADAL" clId="{3B09148E-7D83-4C69-AAF4-F07C8B259B2E}" dt="2022-09-25T11:29:53.377" v="231"/>
        <pc:sldMkLst>
          <pc:docMk/>
          <pc:sldMk cId="2691310193" sldId="877"/>
        </pc:sldMkLst>
        <pc:spChg chg="mod">
          <ac:chgData name="Sangeeta" userId="0a7c34ad-256e-4e91-9d57-d1394329109a" providerId="ADAL" clId="{3B09148E-7D83-4C69-AAF4-F07C8B259B2E}" dt="2022-09-25T11:29:53.377" v="231"/>
          <ac:spMkLst>
            <pc:docMk/>
            <pc:sldMk cId="2691310193" sldId="877"/>
            <ac:spMk id="2" creationId="{8C2204F1-3B2B-6B9B-5236-56A654DD24B2}"/>
          </ac:spMkLst>
        </pc:spChg>
      </pc:sldChg>
      <pc:sldChg chg="modSp new mod">
        <pc:chgData name="Sangeeta" userId="0a7c34ad-256e-4e91-9d57-d1394329109a" providerId="ADAL" clId="{3B09148E-7D83-4C69-AAF4-F07C8B259B2E}" dt="2022-09-25T11:05:08.994" v="103" actId="20577"/>
        <pc:sldMkLst>
          <pc:docMk/>
          <pc:sldMk cId="3825027263" sldId="878"/>
        </pc:sldMkLst>
        <pc:spChg chg="mod">
          <ac:chgData name="Sangeeta" userId="0a7c34ad-256e-4e91-9d57-d1394329109a" providerId="ADAL" clId="{3B09148E-7D83-4C69-AAF4-F07C8B259B2E}" dt="2022-09-25T11:04:30.624" v="24" actId="20577"/>
          <ac:spMkLst>
            <pc:docMk/>
            <pc:sldMk cId="3825027263" sldId="878"/>
            <ac:spMk id="2" creationId="{2C3B531A-3FB2-F452-404F-FE19333B4762}"/>
          </ac:spMkLst>
        </pc:spChg>
        <pc:spChg chg="mod">
          <ac:chgData name="Sangeeta" userId="0a7c34ad-256e-4e91-9d57-d1394329109a" providerId="ADAL" clId="{3B09148E-7D83-4C69-AAF4-F07C8B259B2E}" dt="2022-09-25T11:05:08.994" v="103" actId="20577"/>
          <ac:spMkLst>
            <pc:docMk/>
            <pc:sldMk cId="3825027263" sldId="878"/>
            <ac:spMk id="3" creationId="{63757754-11C4-234A-3539-CF9CEE72D38D}"/>
          </ac:spMkLst>
        </pc:spChg>
      </pc:sldChg>
    </pc:docChg>
  </pc:docChgLst>
  <pc:docChgLst>
    <pc:chgData name="Mehdi El Krari" userId="S::m.el.krari@keele.ac.uk::a11af93c-be4a-4e62-887c-bbf0b2b067bd" providerId="AD" clId="Web-{0642701C-8676-BF25-7D9B-D1A1F0CFFB2D}"/>
    <pc:docChg chg="modSld">
      <pc:chgData name="Mehdi El Krari" userId="S::m.el.krari@keele.ac.uk::a11af93c-be4a-4e62-887c-bbf0b2b067bd" providerId="AD" clId="Web-{0642701C-8676-BF25-7D9B-D1A1F0CFFB2D}" dt="2023-06-15T16:02:08.815" v="1" actId="20577"/>
      <pc:docMkLst>
        <pc:docMk/>
      </pc:docMkLst>
      <pc:sldChg chg="modSp">
        <pc:chgData name="Mehdi El Krari" userId="S::m.el.krari@keele.ac.uk::a11af93c-be4a-4e62-887c-bbf0b2b067bd" providerId="AD" clId="Web-{0642701C-8676-BF25-7D9B-D1A1F0CFFB2D}" dt="2023-06-15T16:02:08.815" v="1" actId="20577"/>
        <pc:sldMkLst>
          <pc:docMk/>
          <pc:sldMk cId="0" sldId="859"/>
        </pc:sldMkLst>
        <pc:spChg chg="mod">
          <ac:chgData name="Mehdi El Krari" userId="S::m.el.krari@keele.ac.uk::a11af93c-be4a-4e62-887c-bbf0b2b067bd" providerId="AD" clId="Web-{0642701C-8676-BF25-7D9B-D1A1F0CFFB2D}" dt="2023-06-15T16:02:08.815" v="1" actId="20577"/>
          <ac:spMkLst>
            <pc:docMk/>
            <pc:sldMk cId="0" sldId="859"/>
            <ac:spMk id="4" creationId="{D78D505B-CFBD-4666-A470-11E8D72A103F}"/>
          </ac:spMkLst>
        </pc:spChg>
      </pc:sldChg>
    </pc:docChg>
  </pc:docChgLst>
  <pc:docChgLst>
    <pc:chgData name="Sangeeta" userId="0a7c34ad-256e-4e91-9d57-d1394329109a" providerId="ADAL" clId="{399D7508-78ED-4895-88AE-A17029D8BE78}"/>
    <pc:docChg chg="undo custSel addSld delSld modSld sldOrd">
      <pc:chgData name="Sangeeta" userId="0a7c34ad-256e-4e91-9d57-d1394329109a" providerId="ADAL" clId="{399D7508-78ED-4895-88AE-A17029D8BE78}" dt="2022-09-18T16:16:00.895" v="442" actId="47"/>
      <pc:docMkLst>
        <pc:docMk/>
      </pc:docMkLst>
      <pc:sldChg chg="modSp mod">
        <pc:chgData name="Sangeeta" userId="0a7c34ad-256e-4e91-9d57-d1394329109a" providerId="ADAL" clId="{399D7508-78ED-4895-88AE-A17029D8BE78}" dt="2022-09-18T13:59:55.738" v="193" actId="6549"/>
        <pc:sldMkLst>
          <pc:docMk/>
          <pc:sldMk cId="3735904185" sldId="821"/>
        </pc:sldMkLst>
        <pc:spChg chg="mod">
          <ac:chgData name="Sangeeta" userId="0a7c34ad-256e-4e91-9d57-d1394329109a" providerId="ADAL" clId="{399D7508-78ED-4895-88AE-A17029D8BE78}" dt="2022-09-18T13:59:55.738" v="193" actId="6549"/>
          <ac:spMkLst>
            <pc:docMk/>
            <pc:sldMk cId="3735904185" sldId="821"/>
            <ac:spMk id="3" creationId="{1AD28B56-CB2B-4227-8125-98E0CE2FC278}"/>
          </ac:spMkLst>
        </pc:spChg>
      </pc:sldChg>
      <pc:sldChg chg="modSp modAnim">
        <pc:chgData name="Sangeeta" userId="0a7c34ad-256e-4e91-9d57-d1394329109a" providerId="ADAL" clId="{399D7508-78ED-4895-88AE-A17029D8BE78}" dt="2022-09-18T14:02:31.087" v="235" actId="20577"/>
        <pc:sldMkLst>
          <pc:docMk/>
          <pc:sldMk cId="233137371" sldId="822"/>
        </pc:sldMkLst>
        <pc:spChg chg="mod">
          <ac:chgData name="Sangeeta" userId="0a7c34ad-256e-4e91-9d57-d1394329109a" providerId="ADAL" clId="{399D7508-78ED-4895-88AE-A17029D8BE78}" dt="2022-09-18T14:02:31.087" v="235" actId="20577"/>
          <ac:spMkLst>
            <pc:docMk/>
            <pc:sldMk cId="233137371" sldId="822"/>
            <ac:spMk id="3" creationId="{6BDB8D70-D577-46FA-8961-63C5360EE1C7}"/>
          </ac:spMkLst>
        </pc:spChg>
      </pc:sldChg>
      <pc:sldChg chg="addSp delSp modSp mod">
        <pc:chgData name="Sangeeta" userId="0a7c34ad-256e-4e91-9d57-d1394329109a" providerId="ADAL" clId="{399D7508-78ED-4895-88AE-A17029D8BE78}" dt="2022-09-18T13:56:09.899" v="63" actId="14100"/>
        <pc:sldMkLst>
          <pc:docMk/>
          <pc:sldMk cId="1487157369" sldId="836"/>
        </pc:sldMkLst>
        <pc:spChg chg="add del mod">
          <ac:chgData name="Sangeeta" userId="0a7c34ad-256e-4e91-9d57-d1394329109a" providerId="ADAL" clId="{399D7508-78ED-4895-88AE-A17029D8BE78}" dt="2022-09-18T13:56:05.671" v="61"/>
          <ac:spMkLst>
            <pc:docMk/>
            <pc:sldMk cId="1487157369" sldId="836"/>
            <ac:spMk id="4" creationId="{36886815-4935-E86D-AAE0-C54A4BC88E73}"/>
          </ac:spMkLst>
        </pc:spChg>
        <pc:spChg chg="add mod">
          <ac:chgData name="Sangeeta" userId="0a7c34ad-256e-4e91-9d57-d1394329109a" providerId="ADAL" clId="{399D7508-78ED-4895-88AE-A17029D8BE78}" dt="2022-09-18T13:56:09.899" v="63" actId="14100"/>
          <ac:spMkLst>
            <pc:docMk/>
            <pc:sldMk cId="1487157369" sldId="836"/>
            <ac:spMk id="5" creationId="{DCA60A6D-8363-661A-7139-63B99E80CD3A}"/>
          </ac:spMkLst>
        </pc:spChg>
      </pc:sldChg>
      <pc:sldChg chg="modSp mod ord">
        <pc:chgData name="Sangeeta" userId="0a7c34ad-256e-4e91-9d57-d1394329109a" providerId="ADAL" clId="{399D7508-78ED-4895-88AE-A17029D8BE78}" dt="2022-09-18T14:00:22.534" v="224" actId="313"/>
        <pc:sldMkLst>
          <pc:docMk/>
          <pc:sldMk cId="3054638188" sldId="852"/>
        </pc:sldMkLst>
        <pc:spChg chg="mod">
          <ac:chgData name="Sangeeta" userId="0a7c34ad-256e-4e91-9d57-d1394329109a" providerId="ADAL" clId="{399D7508-78ED-4895-88AE-A17029D8BE78}" dt="2022-09-18T14:00:22.534" v="224" actId="313"/>
          <ac:spMkLst>
            <pc:docMk/>
            <pc:sldMk cId="3054638188" sldId="852"/>
            <ac:spMk id="2" creationId="{401E26E8-71E6-4388-B114-E90920E2C43F}"/>
          </ac:spMkLst>
        </pc:spChg>
        <pc:spChg chg="mod">
          <ac:chgData name="Sangeeta" userId="0a7c34ad-256e-4e91-9d57-d1394329109a" providerId="ADAL" clId="{399D7508-78ED-4895-88AE-A17029D8BE78}" dt="2022-09-18T14:00:08.787" v="198"/>
          <ac:spMkLst>
            <pc:docMk/>
            <pc:sldMk cId="3054638188" sldId="852"/>
            <ac:spMk id="3" creationId="{1271F6C9-08D7-4E8D-87CD-0937D984A533}"/>
          </ac:spMkLst>
        </pc:spChg>
        <pc:picChg chg="mod">
          <ac:chgData name="Sangeeta" userId="0a7c34ad-256e-4e91-9d57-d1394329109a" providerId="ADAL" clId="{399D7508-78ED-4895-88AE-A17029D8BE78}" dt="2022-09-18T14:00:04.802" v="196" actId="1076"/>
          <ac:picMkLst>
            <pc:docMk/>
            <pc:sldMk cId="3054638188" sldId="852"/>
            <ac:picMk id="5" creationId="{D4DFE0D4-BF5D-464C-A070-2A3427D6E27E}"/>
          </ac:picMkLst>
        </pc:picChg>
      </pc:sldChg>
      <pc:sldChg chg="modSp mod">
        <pc:chgData name="Sangeeta" userId="0a7c34ad-256e-4e91-9d57-d1394329109a" providerId="ADAL" clId="{399D7508-78ED-4895-88AE-A17029D8BE78}" dt="2022-09-18T13:56:25.946" v="71" actId="20577"/>
        <pc:sldMkLst>
          <pc:docMk/>
          <pc:sldMk cId="1220515131" sldId="853"/>
        </pc:sldMkLst>
        <pc:spChg chg="mod">
          <ac:chgData name="Sangeeta" userId="0a7c34ad-256e-4e91-9d57-d1394329109a" providerId="ADAL" clId="{399D7508-78ED-4895-88AE-A17029D8BE78}" dt="2022-09-18T13:56:25.946" v="71" actId="20577"/>
          <ac:spMkLst>
            <pc:docMk/>
            <pc:sldMk cId="1220515131" sldId="853"/>
            <ac:spMk id="2" creationId="{7C389CED-E343-4566-82C6-79447DAA06BB}"/>
          </ac:spMkLst>
        </pc:spChg>
      </pc:sldChg>
      <pc:sldChg chg="modSp mod">
        <pc:chgData name="Sangeeta" userId="0a7c34ad-256e-4e91-9d57-d1394329109a" providerId="ADAL" clId="{399D7508-78ED-4895-88AE-A17029D8BE78}" dt="2022-09-18T13:56:33.970" v="81" actId="5793"/>
        <pc:sldMkLst>
          <pc:docMk/>
          <pc:sldMk cId="284823137" sldId="856"/>
        </pc:sldMkLst>
        <pc:spChg chg="mod">
          <ac:chgData name="Sangeeta" userId="0a7c34ad-256e-4e91-9d57-d1394329109a" providerId="ADAL" clId="{399D7508-78ED-4895-88AE-A17029D8BE78}" dt="2022-09-18T13:56:33.970" v="81" actId="5793"/>
          <ac:spMkLst>
            <pc:docMk/>
            <pc:sldMk cId="284823137" sldId="856"/>
            <ac:spMk id="2" creationId="{7C389CED-E343-4566-82C6-79447DAA06BB}"/>
          </ac:spMkLst>
        </pc:spChg>
      </pc:sldChg>
      <pc:sldChg chg="modSp mod">
        <pc:chgData name="Sangeeta" userId="0a7c34ad-256e-4e91-9d57-d1394329109a" providerId="ADAL" clId="{399D7508-78ED-4895-88AE-A17029D8BE78}" dt="2022-09-18T13:56:41.470" v="91" actId="5793"/>
        <pc:sldMkLst>
          <pc:docMk/>
          <pc:sldMk cId="1412035670" sldId="857"/>
        </pc:sldMkLst>
        <pc:spChg chg="mod">
          <ac:chgData name="Sangeeta" userId="0a7c34ad-256e-4e91-9d57-d1394329109a" providerId="ADAL" clId="{399D7508-78ED-4895-88AE-A17029D8BE78}" dt="2022-09-18T13:56:41.470" v="91" actId="5793"/>
          <ac:spMkLst>
            <pc:docMk/>
            <pc:sldMk cId="1412035670" sldId="857"/>
            <ac:spMk id="2" creationId="{7C389CED-E343-4566-82C6-79447DAA06BB}"/>
          </ac:spMkLst>
        </pc:spChg>
      </pc:sldChg>
      <pc:sldChg chg="modSp mod">
        <pc:chgData name="Sangeeta" userId="0a7c34ad-256e-4e91-9d57-d1394329109a" providerId="ADAL" clId="{399D7508-78ED-4895-88AE-A17029D8BE78}" dt="2022-09-18T13:54:56.936" v="0" actId="6549"/>
        <pc:sldMkLst>
          <pc:docMk/>
          <pc:sldMk cId="0" sldId="859"/>
        </pc:sldMkLst>
        <pc:spChg chg="mod">
          <ac:chgData name="Sangeeta" userId="0a7c34ad-256e-4e91-9d57-d1394329109a" providerId="ADAL" clId="{399D7508-78ED-4895-88AE-A17029D8BE78}" dt="2022-09-18T13:54:56.936" v="0" actId="6549"/>
          <ac:spMkLst>
            <pc:docMk/>
            <pc:sldMk cId="0" sldId="859"/>
            <ac:spMk id="96" creationId="{00000000-0000-0000-0000-000000000000}"/>
          </ac:spMkLst>
        </pc:spChg>
      </pc:sldChg>
      <pc:sldChg chg="addSp delSp modSp new mod chgLayout">
        <pc:chgData name="Sangeeta" userId="0a7c34ad-256e-4e91-9d57-d1394329109a" providerId="ADAL" clId="{399D7508-78ED-4895-88AE-A17029D8BE78}" dt="2022-09-18T13:58:59.755" v="191" actId="5793"/>
        <pc:sldMkLst>
          <pc:docMk/>
          <pc:sldMk cId="4093183633" sldId="865"/>
        </pc:sldMkLst>
        <pc:spChg chg="del">
          <ac:chgData name="Sangeeta" userId="0a7c34ad-256e-4e91-9d57-d1394329109a" providerId="ADAL" clId="{399D7508-78ED-4895-88AE-A17029D8BE78}" dt="2022-09-18T13:58:06.526" v="93" actId="700"/>
          <ac:spMkLst>
            <pc:docMk/>
            <pc:sldMk cId="4093183633" sldId="865"/>
            <ac:spMk id="2" creationId="{EBFBF705-B73E-BEC2-EA04-C4692E5A3362}"/>
          </ac:spMkLst>
        </pc:spChg>
        <pc:spChg chg="del">
          <ac:chgData name="Sangeeta" userId="0a7c34ad-256e-4e91-9d57-d1394329109a" providerId="ADAL" clId="{399D7508-78ED-4895-88AE-A17029D8BE78}" dt="2022-09-18T13:58:06.526" v="93" actId="700"/>
          <ac:spMkLst>
            <pc:docMk/>
            <pc:sldMk cId="4093183633" sldId="865"/>
            <ac:spMk id="3" creationId="{20D66523-5A18-3E63-BC6E-85A6303A9D1D}"/>
          </ac:spMkLst>
        </pc:spChg>
        <pc:spChg chg="add mod ord">
          <ac:chgData name="Sangeeta" userId="0a7c34ad-256e-4e91-9d57-d1394329109a" providerId="ADAL" clId="{399D7508-78ED-4895-88AE-A17029D8BE78}" dt="2022-09-18T13:58:32.789" v="161" actId="20577"/>
          <ac:spMkLst>
            <pc:docMk/>
            <pc:sldMk cId="4093183633" sldId="865"/>
            <ac:spMk id="4" creationId="{00027750-CCCF-66FB-15E8-F147446ACCF1}"/>
          </ac:spMkLst>
        </pc:spChg>
        <pc:spChg chg="add mod ord">
          <ac:chgData name="Sangeeta" userId="0a7c34ad-256e-4e91-9d57-d1394329109a" providerId="ADAL" clId="{399D7508-78ED-4895-88AE-A17029D8BE78}" dt="2022-09-18T13:58:59.755" v="191" actId="5793"/>
          <ac:spMkLst>
            <pc:docMk/>
            <pc:sldMk cId="4093183633" sldId="865"/>
            <ac:spMk id="5" creationId="{0395807A-FBF8-6E84-E412-B27D3E166DBE}"/>
          </ac:spMkLst>
        </pc:spChg>
      </pc:sldChg>
      <pc:sldChg chg="modSp add mod">
        <pc:chgData name="Sangeeta" userId="0a7c34ad-256e-4e91-9d57-d1394329109a" providerId="ADAL" clId="{399D7508-78ED-4895-88AE-A17029D8BE78}" dt="2022-09-18T14:01:01.010" v="229" actId="207"/>
        <pc:sldMkLst>
          <pc:docMk/>
          <pc:sldMk cId="511184302" sldId="866"/>
        </pc:sldMkLst>
        <pc:spChg chg="mod">
          <ac:chgData name="Sangeeta" userId="0a7c34ad-256e-4e91-9d57-d1394329109a" providerId="ADAL" clId="{399D7508-78ED-4895-88AE-A17029D8BE78}" dt="2022-09-18T14:00:26.840" v="225"/>
          <ac:spMkLst>
            <pc:docMk/>
            <pc:sldMk cId="511184302" sldId="866"/>
            <ac:spMk id="2" creationId="{42D13EC3-ABEF-4BA5-A3A3-1BA46A5F5038}"/>
          </ac:spMkLst>
        </pc:spChg>
        <pc:spChg chg="mod">
          <ac:chgData name="Sangeeta" userId="0a7c34ad-256e-4e91-9d57-d1394329109a" providerId="ADAL" clId="{399D7508-78ED-4895-88AE-A17029D8BE78}" dt="2022-09-18T14:01:01.010" v="229" actId="207"/>
          <ac:spMkLst>
            <pc:docMk/>
            <pc:sldMk cId="511184302" sldId="866"/>
            <ac:spMk id="3" creationId="{1AD28B56-CB2B-4227-8125-98E0CE2FC278}"/>
          </ac:spMkLst>
        </pc:spChg>
      </pc:sldChg>
      <pc:sldChg chg="addSp modSp new del mod ord">
        <pc:chgData name="Sangeeta" userId="0a7c34ad-256e-4e91-9d57-d1394329109a" providerId="ADAL" clId="{399D7508-78ED-4895-88AE-A17029D8BE78}" dt="2022-09-18T16:16:00.895" v="442" actId="47"/>
        <pc:sldMkLst>
          <pc:docMk/>
          <pc:sldMk cId="3277650247" sldId="867"/>
        </pc:sldMkLst>
        <pc:spChg chg="mod">
          <ac:chgData name="Sangeeta" userId="0a7c34ad-256e-4e91-9d57-d1394329109a" providerId="ADAL" clId="{399D7508-78ED-4895-88AE-A17029D8BE78}" dt="2022-09-18T14:04:24.102" v="257" actId="20577"/>
          <ac:spMkLst>
            <pc:docMk/>
            <pc:sldMk cId="3277650247" sldId="867"/>
            <ac:spMk id="3" creationId="{52D4058B-1A8C-812B-0F1E-7593D3971943}"/>
          </ac:spMkLst>
        </pc:spChg>
        <pc:spChg chg="add mod">
          <ac:chgData name="Sangeeta" userId="0a7c34ad-256e-4e91-9d57-d1394329109a" providerId="ADAL" clId="{399D7508-78ED-4895-88AE-A17029D8BE78}" dt="2022-09-18T14:31:54.302" v="272" actId="20577"/>
          <ac:spMkLst>
            <pc:docMk/>
            <pc:sldMk cId="3277650247" sldId="867"/>
            <ac:spMk id="5" creationId="{FC86C9A8-4DBC-709F-5BDA-A170E56FE136}"/>
          </ac:spMkLst>
        </pc:spChg>
      </pc:sldChg>
      <pc:sldChg chg="addSp delSp modSp new mod">
        <pc:chgData name="Sangeeta" userId="0a7c34ad-256e-4e91-9d57-d1394329109a" providerId="ADAL" clId="{399D7508-78ED-4895-88AE-A17029D8BE78}" dt="2022-09-18T16:15:35.193" v="437" actId="1036"/>
        <pc:sldMkLst>
          <pc:docMk/>
          <pc:sldMk cId="4270163523" sldId="868"/>
        </pc:sldMkLst>
        <pc:spChg chg="mod">
          <ac:chgData name="Sangeeta" userId="0a7c34ad-256e-4e91-9d57-d1394329109a" providerId="ADAL" clId="{399D7508-78ED-4895-88AE-A17029D8BE78}" dt="2022-09-18T14:47:42.319" v="299" actId="20577"/>
          <ac:spMkLst>
            <pc:docMk/>
            <pc:sldMk cId="4270163523" sldId="868"/>
            <ac:spMk id="2" creationId="{EC4AABF0-3D08-6AEE-6279-AAD1529AB974}"/>
          </ac:spMkLst>
        </pc:spChg>
        <pc:spChg chg="mod">
          <ac:chgData name="Sangeeta" userId="0a7c34ad-256e-4e91-9d57-d1394329109a" providerId="ADAL" clId="{399D7508-78ED-4895-88AE-A17029D8BE78}" dt="2022-09-18T16:01:50.723" v="355" actId="6549"/>
          <ac:spMkLst>
            <pc:docMk/>
            <pc:sldMk cId="4270163523" sldId="868"/>
            <ac:spMk id="3" creationId="{E3EBA24C-2AF3-D6CF-A42B-A3D548C4CE8F}"/>
          </ac:spMkLst>
        </pc:spChg>
        <pc:spChg chg="add mod">
          <ac:chgData name="Sangeeta" userId="0a7c34ad-256e-4e91-9d57-d1394329109a" providerId="ADAL" clId="{399D7508-78ED-4895-88AE-A17029D8BE78}" dt="2022-09-18T16:15:35.193" v="437" actId="1036"/>
          <ac:spMkLst>
            <pc:docMk/>
            <pc:sldMk cId="4270163523" sldId="868"/>
            <ac:spMk id="11" creationId="{0FE22AF8-77BA-43D7-443B-E4F63E880E0A}"/>
          </ac:spMkLst>
        </pc:spChg>
        <pc:picChg chg="add mod">
          <ac:chgData name="Sangeeta" userId="0a7c34ad-256e-4e91-9d57-d1394329109a" providerId="ADAL" clId="{399D7508-78ED-4895-88AE-A17029D8BE78}" dt="2022-09-18T16:01:55.582" v="356" actId="1076"/>
          <ac:picMkLst>
            <pc:docMk/>
            <pc:sldMk cId="4270163523" sldId="868"/>
            <ac:picMk id="5" creationId="{1B1C9DD0-FDD6-2D1B-2353-585E37863C4D}"/>
          </ac:picMkLst>
        </pc:picChg>
        <pc:picChg chg="add del mod">
          <ac:chgData name="Sangeeta" userId="0a7c34ad-256e-4e91-9d57-d1394329109a" providerId="ADAL" clId="{399D7508-78ED-4895-88AE-A17029D8BE78}" dt="2022-09-18T16:00:52.621" v="335" actId="478"/>
          <ac:picMkLst>
            <pc:docMk/>
            <pc:sldMk cId="4270163523" sldId="868"/>
            <ac:picMk id="7" creationId="{E3065B65-B4E1-F138-E26B-84D2AD95C9A5}"/>
          </ac:picMkLst>
        </pc:picChg>
        <pc:picChg chg="add mod">
          <ac:chgData name="Sangeeta" userId="0a7c34ad-256e-4e91-9d57-d1394329109a" providerId="ADAL" clId="{399D7508-78ED-4895-88AE-A17029D8BE78}" dt="2022-09-18T16:01:59.999" v="357" actId="14100"/>
          <ac:picMkLst>
            <pc:docMk/>
            <pc:sldMk cId="4270163523" sldId="868"/>
            <ac:picMk id="9" creationId="{B4D019B1-A7FE-BE2C-F9AB-6347C577A876}"/>
          </ac:picMkLst>
        </pc:picChg>
      </pc:sldChg>
      <pc:sldChg chg="addSp delSp modSp new mod">
        <pc:chgData name="Sangeeta" userId="0a7c34ad-256e-4e91-9d57-d1394329109a" providerId="ADAL" clId="{399D7508-78ED-4895-88AE-A17029D8BE78}" dt="2022-09-18T16:13:28.169" v="409" actId="14100"/>
        <pc:sldMkLst>
          <pc:docMk/>
          <pc:sldMk cId="259905516" sldId="869"/>
        </pc:sldMkLst>
        <pc:spChg chg="add del">
          <ac:chgData name="Sangeeta" userId="0a7c34ad-256e-4e91-9d57-d1394329109a" providerId="ADAL" clId="{399D7508-78ED-4895-88AE-A17029D8BE78}" dt="2022-09-18T16:12:22.339" v="400" actId="22"/>
          <ac:spMkLst>
            <pc:docMk/>
            <pc:sldMk cId="259905516" sldId="869"/>
            <ac:spMk id="5" creationId="{D3961D86-52AB-128E-9BE2-AF01DD16144B}"/>
          </ac:spMkLst>
        </pc:spChg>
        <pc:spChg chg="add mod">
          <ac:chgData name="Sangeeta" userId="0a7c34ad-256e-4e91-9d57-d1394329109a" providerId="ADAL" clId="{399D7508-78ED-4895-88AE-A17029D8BE78}" dt="2022-09-18T16:12:27.082" v="403" actId="13822"/>
          <ac:spMkLst>
            <pc:docMk/>
            <pc:sldMk cId="259905516" sldId="869"/>
            <ac:spMk id="7" creationId="{58F31F7F-9525-4075-BE19-469C7EEB34D0}"/>
          </ac:spMkLst>
        </pc:spChg>
        <pc:picChg chg="add mod">
          <ac:chgData name="Sangeeta" userId="0a7c34ad-256e-4e91-9d57-d1394329109a" providerId="ADAL" clId="{399D7508-78ED-4895-88AE-A17029D8BE78}" dt="2022-09-18T16:13:28.169" v="409" actId="14100"/>
          <ac:picMkLst>
            <pc:docMk/>
            <pc:sldMk cId="259905516" sldId="869"/>
            <ac:picMk id="9" creationId="{AB328970-C469-2669-3ED9-AFD0F4B90FEF}"/>
          </ac:picMkLst>
        </pc:picChg>
      </pc:sldChg>
      <pc:sldChg chg="addSp modSp new mod ord">
        <pc:chgData name="Sangeeta" userId="0a7c34ad-256e-4e91-9d57-d1394329109a" providerId="ADAL" clId="{399D7508-78ED-4895-88AE-A17029D8BE78}" dt="2022-09-18T16:09:50.069" v="388" actId="1076"/>
        <pc:sldMkLst>
          <pc:docMk/>
          <pc:sldMk cId="3679951902" sldId="870"/>
        </pc:sldMkLst>
        <pc:spChg chg="add mod">
          <ac:chgData name="Sangeeta" userId="0a7c34ad-256e-4e91-9d57-d1394329109a" providerId="ADAL" clId="{399D7508-78ED-4895-88AE-A17029D8BE78}" dt="2022-09-18T16:09:42.876" v="384" actId="1076"/>
          <ac:spMkLst>
            <pc:docMk/>
            <pc:sldMk cId="3679951902" sldId="870"/>
            <ac:spMk id="5" creationId="{6026691E-507F-DCE9-7C65-F939D3F74C8E}"/>
          </ac:spMkLst>
        </pc:spChg>
        <pc:picChg chg="add mod">
          <ac:chgData name="Sangeeta" userId="0a7c34ad-256e-4e91-9d57-d1394329109a" providerId="ADAL" clId="{399D7508-78ED-4895-88AE-A17029D8BE78}" dt="2022-09-18T16:09:50.069" v="388" actId="1076"/>
          <ac:picMkLst>
            <pc:docMk/>
            <pc:sldMk cId="3679951902" sldId="870"/>
            <ac:picMk id="7" creationId="{65B11CBF-7790-7559-A28B-BE75B52CC60B}"/>
          </ac:picMkLst>
        </pc:picChg>
      </pc:sldChg>
      <pc:sldChg chg="addSp delSp modSp new mod">
        <pc:chgData name="Sangeeta" userId="0a7c34ad-256e-4e91-9d57-d1394329109a" providerId="ADAL" clId="{399D7508-78ED-4895-88AE-A17029D8BE78}" dt="2022-09-18T16:10:18.214" v="389" actId="1076"/>
        <pc:sldMkLst>
          <pc:docMk/>
          <pc:sldMk cId="2976983145" sldId="871"/>
        </pc:sldMkLst>
        <pc:spChg chg="add del">
          <ac:chgData name="Sangeeta" userId="0a7c34ad-256e-4e91-9d57-d1394329109a" providerId="ADAL" clId="{399D7508-78ED-4895-88AE-A17029D8BE78}" dt="2022-09-18T16:07:50.149" v="367" actId="22"/>
          <ac:spMkLst>
            <pc:docMk/>
            <pc:sldMk cId="2976983145" sldId="871"/>
            <ac:spMk id="5" creationId="{D664DE92-EEDA-58F7-8B0A-BB061175C675}"/>
          </ac:spMkLst>
        </pc:spChg>
        <pc:spChg chg="add mod">
          <ac:chgData name="Sangeeta" userId="0a7c34ad-256e-4e91-9d57-d1394329109a" providerId="ADAL" clId="{399D7508-78ED-4895-88AE-A17029D8BE78}" dt="2022-09-18T16:10:18.214" v="389" actId="1076"/>
          <ac:spMkLst>
            <pc:docMk/>
            <pc:sldMk cId="2976983145" sldId="871"/>
            <ac:spMk id="7" creationId="{5A1FA020-73C7-1960-8B69-F7AC16328FCD}"/>
          </ac:spMkLst>
        </pc:spChg>
      </pc:sldChg>
      <pc:sldChg chg="addSp modSp new mod">
        <pc:chgData name="Sangeeta" userId="0a7c34ad-256e-4e91-9d57-d1394329109a" providerId="ADAL" clId="{399D7508-78ED-4895-88AE-A17029D8BE78}" dt="2022-09-18T16:15:40.332" v="438"/>
        <pc:sldMkLst>
          <pc:docMk/>
          <pc:sldMk cId="972351085" sldId="872"/>
        </pc:sldMkLst>
        <pc:spChg chg="add mod">
          <ac:chgData name="Sangeeta" userId="0a7c34ad-256e-4e91-9d57-d1394329109a" providerId="ADAL" clId="{399D7508-78ED-4895-88AE-A17029D8BE78}" dt="2022-09-18T16:15:40.332" v="438"/>
          <ac:spMkLst>
            <pc:docMk/>
            <pc:sldMk cId="972351085" sldId="872"/>
            <ac:spMk id="6" creationId="{AD739C21-92A8-1696-E65C-28BCA3BEAF73}"/>
          </ac:spMkLst>
        </pc:spChg>
        <pc:picChg chg="add mod">
          <ac:chgData name="Sangeeta" userId="0a7c34ad-256e-4e91-9d57-d1394329109a" providerId="ADAL" clId="{399D7508-78ED-4895-88AE-A17029D8BE78}" dt="2022-09-18T16:08:37.435" v="372" actId="1076"/>
          <ac:picMkLst>
            <pc:docMk/>
            <pc:sldMk cId="972351085" sldId="872"/>
            <ac:picMk id="5" creationId="{42CF5FAF-3300-044F-FCFC-0947F66262B5}"/>
          </ac:picMkLst>
        </pc:picChg>
      </pc:sldChg>
      <pc:sldChg chg="addSp delSp modSp new mod">
        <pc:chgData name="Sangeeta" userId="0a7c34ad-256e-4e91-9d57-d1394329109a" providerId="ADAL" clId="{399D7508-78ED-4895-88AE-A17029D8BE78}" dt="2022-09-18T16:10:50.981" v="395" actId="1076"/>
        <pc:sldMkLst>
          <pc:docMk/>
          <pc:sldMk cId="2221168897" sldId="873"/>
        </pc:sldMkLst>
        <pc:spChg chg="add del">
          <ac:chgData name="Sangeeta" userId="0a7c34ad-256e-4e91-9d57-d1394329109a" providerId="ADAL" clId="{399D7508-78ED-4895-88AE-A17029D8BE78}" dt="2022-09-18T16:08:53.320" v="375" actId="22"/>
          <ac:spMkLst>
            <pc:docMk/>
            <pc:sldMk cId="2221168897" sldId="873"/>
            <ac:spMk id="5" creationId="{E25DF065-BCD0-7BE5-FC6C-C742C132B7AE}"/>
          </ac:spMkLst>
        </pc:spChg>
        <pc:spChg chg="add mod">
          <ac:chgData name="Sangeeta" userId="0a7c34ad-256e-4e91-9d57-d1394329109a" providerId="ADAL" clId="{399D7508-78ED-4895-88AE-A17029D8BE78}" dt="2022-09-18T16:09:03.743" v="379" actId="1076"/>
          <ac:spMkLst>
            <pc:docMk/>
            <pc:sldMk cId="2221168897" sldId="873"/>
            <ac:spMk id="7" creationId="{0357008A-D66C-92CB-06A9-CAEECCD6891F}"/>
          </ac:spMkLst>
        </pc:spChg>
        <pc:picChg chg="add mod">
          <ac:chgData name="Sangeeta" userId="0a7c34ad-256e-4e91-9d57-d1394329109a" providerId="ADAL" clId="{399D7508-78ED-4895-88AE-A17029D8BE78}" dt="2022-09-18T16:10:50.981" v="395" actId="1076"/>
          <ac:picMkLst>
            <pc:docMk/>
            <pc:sldMk cId="2221168897" sldId="873"/>
            <ac:picMk id="9" creationId="{B3015242-DFA2-A049-2F19-7E0536FF53BD}"/>
          </ac:picMkLst>
        </pc:picChg>
      </pc:sldChg>
      <pc:sldChg chg="addSp modSp new mod">
        <pc:chgData name="Sangeeta" userId="0a7c34ad-256e-4e91-9d57-d1394329109a" providerId="ADAL" clId="{399D7508-78ED-4895-88AE-A17029D8BE78}" dt="2022-09-18T16:15:44.564" v="439"/>
        <pc:sldMkLst>
          <pc:docMk/>
          <pc:sldMk cId="3429415227" sldId="874"/>
        </pc:sldMkLst>
        <pc:spChg chg="add mod">
          <ac:chgData name="Sangeeta" userId="0a7c34ad-256e-4e91-9d57-d1394329109a" providerId="ADAL" clId="{399D7508-78ED-4895-88AE-A17029D8BE78}" dt="2022-09-18T16:15:44.564" v="439"/>
          <ac:spMkLst>
            <pc:docMk/>
            <pc:sldMk cId="3429415227" sldId="874"/>
            <ac:spMk id="6" creationId="{1F2271A0-4364-3E8B-7C05-EBC63F28C379}"/>
          </ac:spMkLst>
        </pc:spChg>
        <pc:picChg chg="add mod">
          <ac:chgData name="Sangeeta" userId="0a7c34ad-256e-4e91-9d57-d1394329109a" providerId="ADAL" clId="{399D7508-78ED-4895-88AE-A17029D8BE78}" dt="2022-09-18T16:11:43.445" v="398" actId="1076"/>
          <ac:picMkLst>
            <pc:docMk/>
            <pc:sldMk cId="3429415227" sldId="874"/>
            <ac:picMk id="5" creationId="{E346241E-A910-2BEB-3573-F6446BF7BBD6}"/>
          </ac:picMkLst>
        </pc:picChg>
      </pc:sldChg>
      <pc:sldChg chg="addSp modSp new mod">
        <pc:chgData name="Sangeeta" userId="0a7c34ad-256e-4e91-9d57-d1394329109a" providerId="ADAL" clId="{399D7508-78ED-4895-88AE-A17029D8BE78}" dt="2022-09-18T16:15:48.474" v="440"/>
        <pc:sldMkLst>
          <pc:docMk/>
          <pc:sldMk cId="3490379647" sldId="875"/>
        </pc:sldMkLst>
        <pc:spChg chg="mod">
          <ac:chgData name="Sangeeta" userId="0a7c34ad-256e-4e91-9d57-d1394329109a" providerId="ADAL" clId="{399D7508-78ED-4895-88AE-A17029D8BE78}" dt="2022-09-18T16:14:20.485" v="415" actId="20577"/>
          <ac:spMkLst>
            <pc:docMk/>
            <pc:sldMk cId="3490379647" sldId="875"/>
            <ac:spMk id="3" creationId="{165E354C-C117-204D-0E8E-83799C5A26DC}"/>
          </ac:spMkLst>
        </pc:spChg>
        <pc:spChg chg="add mod">
          <ac:chgData name="Sangeeta" userId="0a7c34ad-256e-4e91-9d57-d1394329109a" providerId="ADAL" clId="{399D7508-78ED-4895-88AE-A17029D8BE78}" dt="2022-09-18T16:15:48.474" v="440"/>
          <ac:spMkLst>
            <pc:docMk/>
            <pc:sldMk cId="3490379647" sldId="875"/>
            <ac:spMk id="6" creationId="{47ADA04F-5F82-49E0-96DD-76AE3E182EC4}"/>
          </ac:spMkLst>
        </pc:spChg>
        <pc:picChg chg="add mod">
          <ac:chgData name="Sangeeta" userId="0a7c34ad-256e-4e91-9d57-d1394329109a" providerId="ADAL" clId="{399D7508-78ED-4895-88AE-A17029D8BE78}" dt="2022-09-18T16:14:03.942" v="414" actId="1076"/>
          <ac:picMkLst>
            <pc:docMk/>
            <pc:sldMk cId="3490379647" sldId="875"/>
            <ac:picMk id="5" creationId="{A8CBA2D2-F3AD-1AE2-6ABC-FD9DAC6F332C}"/>
          </ac:picMkLst>
        </pc:picChg>
      </pc:sldChg>
      <pc:sldChg chg="addSp delSp modSp new mod">
        <pc:chgData name="Sangeeta" userId="0a7c34ad-256e-4e91-9d57-d1394329109a" providerId="ADAL" clId="{399D7508-78ED-4895-88AE-A17029D8BE78}" dt="2022-09-18T16:14:32.162" v="421" actId="22"/>
        <pc:sldMkLst>
          <pc:docMk/>
          <pc:sldMk cId="2040496646" sldId="876"/>
        </pc:sldMkLst>
        <pc:spChg chg="mod">
          <ac:chgData name="Sangeeta" userId="0a7c34ad-256e-4e91-9d57-d1394329109a" providerId="ADAL" clId="{399D7508-78ED-4895-88AE-A17029D8BE78}" dt="2022-09-18T16:14:27.277" v="418"/>
          <ac:spMkLst>
            <pc:docMk/>
            <pc:sldMk cId="2040496646" sldId="876"/>
            <ac:spMk id="3" creationId="{CFBFF363-A57A-8DD1-6662-EBCAB747AC33}"/>
          </ac:spMkLst>
        </pc:spChg>
        <pc:spChg chg="add del">
          <ac:chgData name="Sangeeta" userId="0a7c34ad-256e-4e91-9d57-d1394329109a" providerId="ADAL" clId="{399D7508-78ED-4895-88AE-A17029D8BE78}" dt="2022-09-18T16:14:32.158" v="420" actId="22"/>
          <ac:spMkLst>
            <pc:docMk/>
            <pc:sldMk cId="2040496646" sldId="876"/>
            <ac:spMk id="5" creationId="{50D734A7-1431-BD0A-ECEA-63DA0A7F2C0C}"/>
          </ac:spMkLst>
        </pc:spChg>
        <pc:spChg chg="add">
          <ac:chgData name="Sangeeta" userId="0a7c34ad-256e-4e91-9d57-d1394329109a" providerId="ADAL" clId="{399D7508-78ED-4895-88AE-A17029D8BE78}" dt="2022-09-18T16:14:32.162" v="421" actId="22"/>
          <ac:spMkLst>
            <pc:docMk/>
            <pc:sldMk cId="2040496646" sldId="876"/>
            <ac:spMk id="7" creationId="{C6C56E76-BB8C-EA49-A717-68E7E8053A27}"/>
          </ac:spMkLst>
        </pc:spChg>
      </pc:sldChg>
      <pc:sldChg chg="addSp modSp new mod">
        <pc:chgData name="Sangeeta" userId="0a7c34ad-256e-4e91-9d57-d1394329109a" providerId="ADAL" clId="{399D7508-78ED-4895-88AE-A17029D8BE78}" dt="2022-09-18T16:15:52.846" v="441"/>
        <pc:sldMkLst>
          <pc:docMk/>
          <pc:sldMk cId="2691310193" sldId="877"/>
        </pc:sldMkLst>
        <pc:spChg chg="add mod">
          <ac:chgData name="Sangeeta" userId="0a7c34ad-256e-4e91-9d57-d1394329109a" providerId="ADAL" clId="{399D7508-78ED-4895-88AE-A17029D8BE78}" dt="2022-09-18T16:15:52.846" v="441"/>
          <ac:spMkLst>
            <pc:docMk/>
            <pc:sldMk cId="2691310193" sldId="877"/>
            <ac:spMk id="6" creationId="{17167B71-6ACF-2C75-A716-FCD66E327066}"/>
          </ac:spMkLst>
        </pc:spChg>
        <pc:picChg chg="add mod">
          <ac:chgData name="Sangeeta" userId="0a7c34ad-256e-4e91-9d57-d1394329109a" providerId="ADAL" clId="{399D7508-78ED-4895-88AE-A17029D8BE78}" dt="2022-09-18T16:14:57.238" v="426" actId="14100"/>
          <ac:picMkLst>
            <pc:docMk/>
            <pc:sldMk cId="2691310193" sldId="877"/>
            <ac:picMk id="5" creationId="{BE94981F-E28B-3389-913C-7AA58F77F0C3}"/>
          </ac:picMkLst>
        </pc:picChg>
      </pc:sldChg>
    </pc:docChg>
  </pc:docChgLst>
  <pc:docChgLst>
    <pc:chgData name="Sangeeta Sangeeta" userId="0a7c34ad-256e-4e91-9d57-d1394329109a" providerId="ADAL" clId="{CBB1D29D-26B8-41C1-85A3-3B99B0D4E971}"/>
    <pc:docChg chg="undo redo custSel addSld delSld modSld sldOrd modMainMaster">
      <pc:chgData name="Sangeeta Sangeeta" userId="0a7c34ad-256e-4e91-9d57-d1394329109a" providerId="ADAL" clId="{CBB1D29D-26B8-41C1-85A3-3B99B0D4E971}" dt="2020-11-06T12:30:07.233" v="2100" actId="1076"/>
      <pc:docMkLst>
        <pc:docMk/>
      </pc:docMkLst>
      <pc:sldChg chg="modSp mod">
        <pc:chgData name="Sangeeta Sangeeta" userId="0a7c34ad-256e-4e91-9d57-d1394329109a" providerId="ADAL" clId="{CBB1D29D-26B8-41C1-85A3-3B99B0D4E971}" dt="2020-10-21T16:13:51.447" v="1" actId="20577"/>
        <pc:sldMkLst>
          <pc:docMk/>
          <pc:sldMk cId="0" sldId="256"/>
        </pc:sldMkLst>
        <pc:spChg chg="mod">
          <ac:chgData name="Sangeeta Sangeeta" userId="0a7c34ad-256e-4e91-9d57-d1394329109a" providerId="ADAL" clId="{CBB1D29D-26B8-41C1-85A3-3B99B0D4E971}" dt="2020-10-21T16:13:23.633" v="0"/>
          <ac:spMkLst>
            <pc:docMk/>
            <pc:sldMk cId="0" sldId="256"/>
            <ac:spMk id="96" creationId="{00000000-0000-0000-0000-000000000000}"/>
          </ac:spMkLst>
        </pc:spChg>
        <pc:spChg chg="mod">
          <ac:chgData name="Sangeeta Sangeeta" userId="0a7c34ad-256e-4e91-9d57-d1394329109a" providerId="ADAL" clId="{CBB1D29D-26B8-41C1-85A3-3B99B0D4E971}" dt="2020-10-21T16:13:51.447" v="1" actId="20577"/>
          <ac:spMkLst>
            <pc:docMk/>
            <pc:sldMk cId="0" sldId="256"/>
            <ac:spMk id="97" creationId="{00000000-0000-0000-0000-000000000000}"/>
          </ac:spMkLst>
        </pc:spChg>
      </pc:sldChg>
      <pc:sldChg chg="modSp mod">
        <pc:chgData name="Sangeeta Sangeeta" userId="0a7c34ad-256e-4e91-9d57-d1394329109a" providerId="ADAL" clId="{CBB1D29D-26B8-41C1-85A3-3B99B0D4E971}" dt="2020-11-02T08:27:57.230" v="1767" actId="113"/>
        <pc:sldMkLst>
          <pc:docMk/>
          <pc:sldMk cId="3282295599" sldId="258"/>
        </pc:sldMkLst>
        <pc:spChg chg="mod">
          <ac:chgData name="Sangeeta Sangeeta" userId="0a7c34ad-256e-4e91-9d57-d1394329109a" providerId="ADAL" clId="{CBB1D29D-26B8-41C1-85A3-3B99B0D4E971}" dt="2020-10-21T16:22:10.479" v="161" actId="20577"/>
          <ac:spMkLst>
            <pc:docMk/>
            <pc:sldMk cId="3282295599" sldId="258"/>
            <ac:spMk id="2" creationId="{22F28FF5-880B-44E0-98D1-AE35E4602A08}"/>
          </ac:spMkLst>
        </pc:spChg>
        <pc:spChg chg="mod">
          <ac:chgData name="Sangeeta Sangeeta" userId="0a7c34ad-256e-4e91-9d57-d1394329109a" providerId="ADAL" clId="{CBB1D29D-26B8-41C1-85A3-3B99B0D4E971}" dt="2020-11-02T08:27:57.230" v="1767" actId="113"/>
          <ac:spMkLst>
            <pc:docMk/>
            <pc:sldMk cId="3282295599" sldId="258"/>
            <ac:spMk id="3" creationId="{F4C9A828-4B47-407B-858B-58E060BBFCEF}"/>
          </ac:spMkLst>
        </pc:spChg>
      </pc:sldChg>
      <pc:sldChg chg="addSp modSp mod">
        <pc:chgData name="Sangeeta Sangeeta" userId="0a7c34ad-256e-4e91-9d57-d1394329109a" providerId="ADAL" clId="{CBB1D29D-26B8-41C1-85A3-3B99B0D4E971}" dt="2020-10-21T18:17:15.725" v="483" actId="20577"/>
        <pc:sldMkLst>
          <pc:docMk/>
          <pc:sldMk cId="2356810148" sldId="261"/>
        </pc:sldMkLst>
        <pc:spChg chg="mod">
          <ac:chgData name="Sangeeta Sangeeta" userId="0a7c34ad-256e-4e91-9d57-d1394329109a" providerId="ADAL" clId="{CBB1D29D-26B8-41C1-85A3-3B99B0D4E971}" dt="2020-10-21T16:15:59.796" v="37" actId="20577"/>
          <ac:spMkLst>
            <pc:docMk/>
            <pc:sldMk cId="2356810148" sldId="261"/>
            <ac:spMk id="2" creationId="{EC7C3461-546C-4A24-B885-CEA40F8491CB}"/>
          </ac:spMkLst>
        </pc:spChg>
        <pc:spChg chg="mod">
          <ac:chgData name="Sangeeta Sangeeta" userId="0a7c34ad-256e-4e91-9d57-d1394329109a" providerId="ADAL" clId="{CBB1D29D-26B8-41C1-85A3-3B99B0D4E971}" dt="2020-10-21T18:17:15.725" v="483" actId="20577"/>
          <ac:spMkLst>
            <pc:docMk/>
            <pc:sldMk cId="2356810148" sldId="261"/>
            <ac:spMk id="3" creationId="{5C13E945-D5A4-4317-816B-5E0CCA92C7DE}"/>
          </ac:spMkLst>
        </pc:spChg>
        <pc:spChg chg="add mod">
          <ac:chgData name="Sangeeta Sangeeta" userId="0a7c34ad-256e-4e91-9d57-d1394329109a" providerId="ADAL" clId="{CBB1D29D-26B8-41C1-85A3-3B99B0D4E971}" dt="2020-10-21T16:20:08.993" v="139" actId="207"/>
          <ac:spMkLst>
            <pc:docMk/>
            <pc:sldMk cId="2356810148" sldId="261"/>
            <ac:spMk id="6" creationId="{C3842CF2-3E82-4975-B0A3-C40D5A958EBB}"/>
          </ac:spMkLst>
        </pc:spChg>
        <pc:picChg chg="add mod">
          <ac:chgData name="Sangeeta Sangeeta" userId="0a7c34ad-256e-4e91-9d57-d1394329109a" providerId="ADAL" clId="{CBB1D29D-26B8-41C1-85A3-3B99B0D4E971}" dt="2020-10-21T17:34:44.881" v="354" actId="1076"/>
          <ac:picMkLst>
            <pc:docMk/>
            <pc:sldMk cId="2356810148" sldId="261"/>
            <ac:picMk id="1026" creationId="{88AFB9DA-427D-4E12-8950-4C804FF35F4A}"/>
          </ac:picMkLst>
        </pc:picChg>
      </pc:sldChg>
      <pc:sldChg chg="del">
        <pc:chgData name="Sangeeta Sangeeta" userId="0a7c34ad-256e-4e91-9d57-d1394329109a" providerId="ADAL" clId="{CBB1D29D-26B8-41C1-85A3-3B99B0D4E971}" dt="2020-10-27T20:17:52.648" v="1042" actId="47"/>
        <pc:sldMkLst>
          <pc:docMk/>
          <pc:sldMk cId="0" sldId="819"/>
        </pc:sldMkLst>
      </pc:sldChg>
      <pc:sldChg chg="modSp mod">
        <pc:chgData name="Sangeeta Sangeeta" userId="0a7c34ad-256e-4e91-9d57-d1394329109a" providerId="ADAL" clId="{CBB1D29D-26B8-41C1-85A3-3B99B0D4E971}" dt="2020-11-02T08:09:51.971" v="1599" actId="207"/>
        <pc:sldMkLst>
          <pc:docMk/>
          <pc:sldMk cId="873628453" sldId="820"/>
        </pc:sldMkLst>
        <pc:spChg chg="mod">
          <ac:chgData name="Sangeeta Sangeeta" userId="0a7c34ad-256e-4e91-9d57-d1394329109a" providerId="ADAL" clId="{CBB1D29D-26B8-41C1-85A3-3B99B0D4E971}" dt="2020-11-02T08:09:51.971" v="1599" actId="207"/>
          <ac:spMkLst>
            <pc:docMk/>
            <pc:sldMk cId="873628453" sldId="820"/>
            <ac:spMk id="3" creationId="{1AF2EC5C-F267-4493-A20B-33863ED930B8}"/>
          </ac:spMkLst>
        </pc:spChg>
      </pc:sldChg>
      <pc:sldChg chg="addSp delSp modSp new del mod modClrScheme chgLayout">
        <pc:chgData name="Sangeeta Sangeeta" userId="0a7c34ad-256e-4e91-9d57-d1394329109a" providerId="ADAL" clId="{CBB1D29D-26B8-41C1-85A3-3B99B0D4E971}" dt="2020-10-21T16:18:52.099" v="116" actId="47"/>
        <pc:sldMkLst>
          <pc:docMk/>
          <pc:sldMk cId="1391617712" sldId="821"/>
        </pc:sldMkLst>
        <pc:spChg chg="del mod ord">
          <ac:chgData name="Sangeeta Sangeeta" userId="0a7c34ad-256e-4e91-9d57-d1394329109a" providerId="ADAL" clId="{CBB1D29D-26B8-41C1-85A3-3B99B0D4E971}" dt="2020-10-21T16:18:28.531" v="91" actId="700"/>
          <ac:spMkLst>
            <pc:docMk/>
            <pc:sldMk cId="1391617712" sldId="821"/>
            <ac:spMk id="2" creationId="{51A637A1-D991-48E7-B7E5-411DBD8C4D0E}"/>
          </ac:spMkLst>
        </pc:spChg>
        <pc:spChg chg="del mod ord">
          <ac:chgData name="Sangeeta Sangeeta" userId="0a7c34ad-256e-4e91-9d57-d1394329109a" providerId="ADAL" clId="{CBB1D29D-26B8-41C1-85A3-3B99B0D4E971}" dt="2020-10-21T16:18:28.531" v="91" actId="700"/>
          <ac:spMkLst>
            <pc:docMk/>
            <pc:sldMk cId="1391617712" sldId="821"/>
            <ac:spMk id="3" creationId="{FE278E5E-3C03-4120-A1FA-D460AE269A50}"/>
          </ac:spMkLst>
        </pc:spChg>
        <pc:spChg chg="add mod ord">
          <ac:chgData name="Sangeeta Sangeeta" userId="0a7c34ad-256e-4e91-9d57-d1394329109a" providerId="ADAL" clId="{CBB1D29D-26B8-41C1-85A3-3B99B0D4E971}" dt="2020-10-21T16:18:44.086" v="115" actId="20577"/>
          <ac:spMkLst>
            <pc:docMk/>
            <pc:sldMk cId="1391617712" sldId="821"/>
            <ac:spMk id="4" creationId="{BD4896E7-5876-475F-B05A-A05A3C16151A}"/>
          </ac:spMkLst>
        </pc:spChg>
        <pc:spChg chg="add mod ord">
          <ac:chgData name="Sangeeta Sangeeta" userId="0a7c34ad-256e-4e91-9d57-d1394329109a" providerId="ADAL" clId="{CBB1D29D-26B8-41C1-85A3-3B99B0D4E971}" dt="2020-10-21T16:18:28.531" v="91" actId="700"/>
          <ac:spMkLst>
            <pc:docMk/>
            <pc:sldMk cId="1391617712" sldId="821"/>
            <ac:spMk id="5" creationId="{577A25AD-03A2-4515-AF2D-DA5673FDD3DF}"/>
          </ac:spMkLst>
        </pc:spChg>
      </pc:sldChg>
      <pc:sldChg chg="modSp new mod">
        <pc:chgData name="Sangeeta Sangeeta" userId="0a7c34ad-256e-4e91-9d57-d1394329109a" providerId="ADAL" clId="{CBB1D29D-26B8-41C1-85A3-3B99B0D4E971}" dt="2020-10-21T16:21:22.914" v="150" actId="113"/>
        <pc:sldMkLst>
          <pc:docMk/>
          <pc:sldMk cId="3735904185" sldId="821"/>
        </pc:sldMkLst>
        <pc:spChg chg="mod">
          <ac:chgData name="Sangeeta Sangeeta" userId="0a7c34ad-256e-4e91-9d57-d1394329109a" providerId="ADAL" clId="{CBB1D29D-26B8-41C1-85A3-3B99B0D4E971}" dt="2020-10-21T16:19:07.132" v="124" actId="20577"/>
          <ac:spMkLst>
            <pc:docMk/>
            <pc:sldMk cId="3735904185" sldId="821"/>
            <ac:spMk id="2" creationId="{42D13EC3-ABEF-4BA5-A3A3-1BA46A5F5038}"/>
          </ac:spMkLst>
        </pc:spChg>
        <pc:spChg chg="mod">
          <ac:chgData name="Sangeeta Sangeeta" userId="0a7c34ad-256e-4e91-9d57-d1394329109a" providerId="ADAL" clId="{CBB1D29D-26B8-41C1-85A3-3B99B0D4E971}" dt="2020-10-21T16:21:22.914" v="150" actId="113"/>
          <ac:spMkLst>
            <pc:docMk/>
            <pc:sldMk cId="3735904185" sldId="821"/>
            <ac:spMk id="3" creationId="{1AD28B56-CB2B-4227-8125-98E0CE2FC278}"/>
          </ac:spMkLst>
        </pc:spChg>
      </pc:sldChg>
      <pc:sldChg chg="modSp new mod">
        <pc:chgData name="Sangeeta Sangeeta" userId="0a7c34ad-256e-4e91-9d57-d1394329109a" providerId="ADAL" clId="{CBB1D29D-26B8-41C1-85A3-3B99B0D4E971}" dt="2020-10-21T17:21:39.333" v="294" actId="113"/>
        <pc:sldMkLst>
          <pc:docMk/>
          <pc:sldMk cId="233137371" sldId="822"/>
        </pc:sldMkLst>
        <pc:spChg chg="mod">
          <ac:chgData name="Sangeeta Sangeeta" userId="0a7c34ad-256e-4e91-9d57-d1394329109a" providerId="ADAL" clId="{CBB1D29D-26B8-41C1-85A3-3B99B0D4E971}" dt="2020-10-21T17:07:09.946" v="244" actId="1076"/>
          <ac:spMkLst>
            <pc:docMk/>
            <pc:sldMk cId="233137371" sldId="822"/>
            <ac:spMk id="2" creationId="{CCF5D509-FCAD-4F38-9FA3-80B2E643E3D4}"/>
          </ac:spMkLst>
        </pc:spChg>
        <pc:spChg chg="mod">
          <ac:chgData name="Sangeeta Sangeeta" userId="0a7c34ad-256e-4e91-9d57-d1394329109a" providerId="ADAL" clId="{CBB1D29D-26B8-41C1-85A3-3B99B0D4E971}" dt="2020-10-21T17:21:39.333" v="294" actId="113"/>
          <ac:spMkLst>
            <pc:docMk/>
            <pc:sldMk cId="233137371" sldId="822"/>
            <ac:spMk id="3" creationId="{6BDB8D70-D577-46FA-8961-63C5360EE1C7}"/>
          </ac:spMkLst>
        </pc:spChg>
      </pc:sldChg>
      <pc:sldChg chg="modSp new del mod">
        <pc:chgData name="Sangeeta Sangeeta" userId="0a7c34ad-256e-4e91-9d57-d1394329109a" providerId="ADAL" clId="{CBB1D29D-26B8-41C1-85A3-3B99B0D4E971}" dt="2020-11-05T17:10:38.946" v="1813" actId="47"/>
        <pc:sldMkLst>
          <pc:docMk/>
          <pc:sldMk cId="3941784621" sldId="823"/>
        </pc:sldMkLst>
        <pc:spChg chg="mod">
          <ac:chgData name="Sangeeta Sangeeta" userId="0a7c34ad-256e-4e91-9d57-d1394329109a" providerId="ADAL" clId="{CBB1D29D-26B8-41C1-85A3-3B99B0D4E971}" dt="2020-10-21T17:21:44.680" v="302" actId="20577"/>
          <ac:spMkLst>
            <pc:docMk/>
            <pc:sldMk cId="3941784621" sldId="823"/>
            <ac:spMk id="2" creationId="{704E10C5-3C24-469A-BD40-EE6771117D50}"/>
          </ac:spMkLst>
        </pc:spChg>
        <pc:spChg chg="mod">
          <ac:chgData name="Sangeeta Sangeeta" userId="0a7c34ad-256e-4e91-9d57-d1394329109a" providerId="ADAL" clId="{CBB1D29D-26B8-41C1-85A3-3B99B0D4E971}" dt="2020-10-21T18:45:59.298" v="931" actId="20577"/>
          <ac:spMkLst>
            <pc:docMk/>
            <pc:sldMk cId="3941784621" sldId="823"/>
            <ac:spMk id="3" creationId="{8068F0A1-7BAE-4893-9CD6-316177310C77}"/>
          </ac:spMkLst>
        </pc:spChg>
      </pc:sldChg>
      <pc:sldChg chg="addSp modSp new del mod">
        <pc:chgData name="Sangeeta Sangeeta" userId="0a7c34ad-256e-4e91-9d57-d1394329109a" providerId="ADAL" clId="{CBB1D29D-26B8-41C1-85A3-3B99B0D4E971}" dt="2020-10-21T18:47:56.424" v="1002" actId="2696"/>
        <pc:sldMkLst>
          <pc:docMk/>
          <pc:sldMk cId="3439999546" sldId="824"/>
        </pc:sldMkLst>
        <pc:spChg chg="mod">
          <ac:chgData name="Sangeeta Sangeeta" userId="0a7c34ad-256e-4e91-9d57-d1394329109a" providerId="ADAL" clId="{CBB1D29D-26B8-41C1-85A3-3B99B0D4E971}" dt="2020-10-21T17:27:22.272" v="332" actId="20577"/>
          <ac:spMkLst>
            <pc:docMk/>
            <pc:sldMk cId="3439999546" sldId="824"/>
            <ac:spMk id="2" creationId="{1012C6D3-AF86-443A-9253-5B9055FAB2EA}"/>
          </ac:spMkLst>
        </pc:spChg>
        <pc:spChg chg="mod">
          <ac:chgData name="Sangeeta Sangeeta" userId="0a7c34ad-256e-4e91-9d57-d1394329109a" providerId="ADAL" clId="{CBB1D29D-26B8-41C1-85A3-3B99B0D4E971}" dt="2020-10-21T17:27:49.642" v="337" actId="1076"/>
          <ac:spMkLst>
            <pc:docMk/>
            <pc:sldMk cId="3439999546" sldId="824"/>
            <ac:spMk id="3" creationId="{088FD1CB-9ABE-49E2-AFDD-9750D8B28B40}"/>
          </ac:spMkLst>
        </pc:spChg>
        <pc:spChg chg="add mod">
          <ac:chgData name="Sangeeta Sangeeta" userId="0a7c34ad-256e-4e91-9d57-d1394329109a" providerId="ADAL" clId="{CBB1D29D-26B8-41C1-85A3-3B99B0D4E971}" dt="2020-10-21T17:27:55.582" v="339" actId="207"/>
          <ac:spMkLst>
            <pc:docMk/>
            <pc:sldMk cId="3439999546" sldId="824"/>
            <ac:spMk id="7" creationId="{48D43BDE-772D-4C23-8C06-26672C72B093}"/>
          </ac:spMkLst>
        </pc:spChg>
        <pc:picChg chg="add">
          <ac:chgData name="Sangeeta Sangeeta" userId="0a7c34ad-256e-4e91-9d57-d1394329109a" providerId="ADAL" clId="{CBB1D29D-26B8-41C1-85A3-3B99B0D4E971}" dt="2020-10-21T17:27:37.302" v="333" actId="22"/>
          <ac:picMkLst>
            <pc:docMk/>
            <pc:sldMk cId="3439999546" sldId="824"/>
            <ac:picMk id="5" creationId="{CDC8A90A-5550-4366-BE67-61A7DD9130BA}"/>
          </ac:picMkLst>
        </pc:picChg>
      </pc:sldChg>
      <pc:sldChg chg="add">
        <pc:chgData name="Sangeeta Sangeeta" userId="0a7c34ad-256e-4e91-9d57-d1394329109a" providerId="ADAL" clId="{CBB1D29D-26B8-41C1-85A3-3B99B0D4E971}" dt="2020-10-21T18:48:01.614" v="1003"/>
        <pc:sldMkLst>
          <pc:docMk/>
          <pc:sldMk cId="4193472093" sldId="824"/>
        </pc:sldMkLst>
      </pc:sldChg>
      <pc:sldChg chg="modSp new del mod">
        <pc:chgData name="Sangeeta Sangeeta" userId="0a7c34ad-256e-4e91-9d57-d1394329109a" providerId="ADAL" clId="{CBB1D29D-26B8-41C1-85A3-3B99B0D4E971}" dt="2020-10-21T17:35:16.811" v="361" actId="47"/>
        <pc:sldMkLst>
          <pc:docMk/>
          <pc:sldMk cId="3614501701" sldId="825"/>
        </pc:sldMkLst>
        <pc:spChg chg="mod">
          <ac:chgData name="Sangeeta Sangeeta" userId="0a7c34ad-256e-4e91-9d57-d1394329109a" providerId="ADAL" clId="{CBB1D29D-26B8-41C1-85A3-3B99B0D4E971}" dt="2020-10-21T17:34:09.172" v="347" actId="21"/>
          <ac:spMkLst>
            <pc:docMk/>
            <pc:sldMk cId="3614501701" sldId="825"/>
            <ac:spMk id="3" creationId="{471771F6-5DBC-4A97-B16E-D8112105F90A}"/>
          </ac:spMkLst>
        </pc:spChg>
      </pc:sldChg>
      <pc:sldChg chg="delSp modSp add mod">
        <pc:chgData name="Sangeeta Sangeeta" userId="0a7c34ad-256e-4e91-9d57-d1394329109a" providerId="ADAL" clId="{CBB1D29D-26B8-41C1-85A3-3B99B0D4E971}" dt="2020-10-21T18:42:56.548" v="716" actId="14100"/>
        <pc:sldMkLst>
          <pc:docMk/>
          <pc:sldMk cId="3148730565" sldId="826"/>
        </pc:sldMkLst>
        <pc:spChg chg="mod">
          <ac:chgData name="Sangeeta Sangeeta" userId="0a7c34ad-256e-4e91-9d57-d1394329109a" providerId="ADAL" clId="{CBB1D29D-26B8-41C1-85A3-3B99B0D4E971}" dt="2020-10-21T18:42:50.568" v="714"/>
          <ac:spMkLst>
            <pc:docMk/>
            <pc:sldMk cId="3148730565" sldId="826"/>
            <ac:spMk id="2" creationId="{EC7C3461-546C-4A24-B885-CEA40F8491CB}"/>
          </ac:spMkLst>
        </pc:spChg>
        <pc:spChg chg="mod">
          <ac:chgData name="Sangeeta Sangeeta" userId="0a7c34ad-256e-4e91-9d57-d1394329109a" providerId="ADAL" clId="{CBB1D29D-26B8-41C1-85A3-3B99B0D4E971}" dt="2020-10-21T18:42:56.548" v="716" actId="14100"/>
          <ac:spMkLst>
            <pc:docMk/>
            <pc:sldMk cId="3148730565" sldId="826"/>
            <ac:spMk id="3" creationId="{5C13E945-D5A4-4317-816B-5E0CCA92C7DE}"/>
          </ac:spMkLst>
        </pc:spChg>
        <pc:picChg chg="del">
          <ac:chgData name="Sangeeta Sangeeta" userId="0a7c34ad-256e-4e91-9d57-d1394329109a" providerId="ADAL" clId="{CBB1D29D-26B8-41C1-85A3-3B99B0D4E971}" dt="2020-10-21T18:42:53.543" v="715" actId="478"/>
          <ac:picMkLst>
            <pc:docMk/>
            <pc:sldMk cId="3148730565" sldId="826"/>
            <ac:picMk id="1026" creationId="{88AFB9DA-427D-4E12-8950-4C804FF35F4A}"/>
          </ac:picMkLst>
        </pc:picChg>
      </pc:sldChg>
      <pc:sldChg chg="addSp delSp modSp new mod">
        <pc:chgData name="Sangeeta Sangeeta" userId="0a7c34ad-256e-4e91-9d57-d1394329109a" providerId="ADAL" clId="{CBB1D29D-26B8-41C1-85A3-3B99B0D4E971}" dt="2020-10-21T17:37:56.648" v="380" actId="1076"/>
        <pc:sldMkLst>
          <pc:docMk/>
          <pc:sldMk cId="1295448317" sldId="827"/>
        </pc:sldMkLst>
        <pc:spChg chg="mod">
          <ac:chgData name="Sangeeta Sangeeta" userId="0a7c34ad-256e-4e91-9d57-d1394329109a" providerId="ADAL" clId="{CBB1D29D-26B8-41C1-85A3-3B99B0D4E971}" dt="2020-10-21T17:36:40.863" v="366"/>
          <ac:spMkLst>
            <pc:docMk/>
            <pc:sldMk cId="1295448317" sldId="827"/>
            <ac:spMk id="2" creationId="{03C14856-66FE-4D1D-84D0-0A2261377791}"/>
          </ac:spMkLst>
        </pc:spChg>
        <pc:graphicFrameChg chg="add del mod modGraphic">
          <ac:chgData name="Sangeeta Sangeeta" userId="0a7c34ad-256e-4e91-9d57-d1394329109a" providerId="ADAL" clId="{CBB1D29D-26B8-41C1-85A3-3B99B0D4E971}" dt="2020-10-21T17:37:43.630" v="378" actId="478"/>
          <ac:graphicFrameMkLst>
            <pc:docMk/>
            <pc:sldMk cId="1295448317" sldId="827"/>
            <ac:graphicFrameMk id="4" creationId="{40FA70A6-45E8-4F34-AC89-4C78DC2F502E}"/>
          </ac:graphicFrameMkLst>
        </pc:graphicFrameChg>
        <pc:graphicFrameChg chg="add mod">
          <ac:chgData name="Sangeeta Sangeeta" userId="0a7c34ad-256e-4e91-9d57-d1394329109a" providerId="ADAL" clId="{CBB1D29D-26B8-41C1-85A3-3B99B0D4E971}" dt="2020-10-21T17:37:56.648" v="380" actId="1076"/>
          <ac:graphicFrameMkLst>
            <pc:docMk/>
            <pc:sldMk cId="1295448317" sldId="827"/>
            <ac:graphicFrameMk id="5" creationId="{1E63739D-32D7-4906-B992-4734425CEE00}"/>
          </ac:graphicFrameMkLst>
        </pc:graphicFrameChg>
      </pc:sldChg>
      <pc:sldChg chg="addSp modSp new mod">
        <pc:chgData name="Sangeeta Sangeeta" userId="0a7c34ad-256e-4e91-9d57-d1394329109a" providerId="ADAL" clId="{CBB1D29D-26B8-41C1-85A3-3B99B0D4E971}" dt="2020-10-21T18:00:25.190" v="451" actId="20577"/>
        <pc:sldMkLst>
          <pc:docMk/>
          <pc:sldMk cId="2723896983" sldId="828"/>
        </pc:sldMkLst>
        <pc:spChg chg="mod">
          <ac:chgData name="Sangeeta Sangeeta" userId="0a7c34ad-256e-4e91-9d57-d1394329109a" providerId="ADAL" clId="{CBB1D29D-26B8-41C1-85A3-3B99B0D4E971}" dt="2020-10-21T17:41:41.830" v="384"/>
          <ac:spMkLst>
            <pc:docMk/>
            <pc:sldMk cId="2723896983" sldId="828"/>
            <ac:spMk id="2" creationId="{6EB7E34F-F737-4A1A-92E2-B5AEF86F21F6}"/>
          </ac:spMkLst>
        </pc:spChg>
        <pc:spChg chg="mod">
          <ac:chgData name="Sangeeta Sangeeta" userId="0a7c34ad-256e-4e91-9d57-d1394329109a" providerId="ADAL" clId="{CBB1D29D-26B8-41C1-85A3-3B99B0D4E971}" dt="2020-10-21T18:00:25.190" v="451" actId="20577"/>
          <ac:spMkLst>
            <pc:docMk/>
            <pc:sldMk cId="2723896983" sldId="828"/>
            <ac:spMk id="3" creationId="{DA670C60-4BF4-485F-BDCF-72CE986B55BC}"/>
          </ac:spMkLst>
        </pc:spChg>
        <pc:picChg chg="add mod">
          <ac:chgData name="Sangeeta Sangeeta" userId="0a7c34ad-256e-4e91-9d57-d1394329109a" providerId="ADAL" clId="{CBB1D29D-26B8-41C1-85A3-3B99B0D4E971}" dt="2020-10-21T17:46:55.448" v="414" actId="14100"/>
          <ac:picMkLst>
            <pc:docMk/>
            <pc:sldMk cId="2723896983" sldId="828"/>
            <ac:picMk id="4" creationId="{E9717473-8CE3-4C5D-98E5-9D02BC1D451E}"/>
          </ac:picMkLst>
        </pc:picChg>
      </pc:sldChg>
      <pc:sldChg chg="addSp modSp new mod">
        <pc:chgData name="Sangeeta Sangeeta" userId="0a7c34ad-256e-4e91-9d57-d1394329109a" providerId="ADAL" clId="{CBB1D29D-26B8-41C1-85A3-3B99B0D4E971}" dt="2020-10-21T18:00:34.249" v="455" actId="113"/>
        <pc:sldMkLst>
          <pc:docMk/>
          <pc:sldMk cId="2738720025" sldId="829"/>
        </pc:sldMkLst>
        <pc:spChg chg="mod">
          <ac:chgData name="Sangeeta Sangeeta" userId="0a7c34ad-256e-4e91-9d57-d1394329109a" providerId="ADAL" clId="{CBB1D29D-26B8-41C1-85A3-3B99B0D4E971}" dt="2020-10-21T17:47:12.612" v="416"/>
          <ac:spMkLst>
            <pc:docMk/>
            <pc:sldMk cId="2738720025" sldId="829"/>
            <ac:spMk id="2" creationId="{AD4BEFF1-2A7D-4397-B039-0BB202EE8CA0}"/>
          </ac:spMkLst>
        </pc:spChg>
        <pc:spChg chg="mod">
          <ac:chgData name="Sangeeta Sangeeta" userId="0a7c34ad-256e-4e91-9d57-d1394329109a" providerId="ADAL" clId="{CBB1D29D-26B8-41C1-85A3-3B99B0D4E971}" dt="2020-10-21T18:00:34.249" v="455" actId="113"/>
          <ac:spMkLst>
            <pc:docMk/>
            <pc:sldMk cId="2738720025" sldId="829"/>
            <ac:spMk id="3" creationId="{D19E57FF-A0DB-45E6-A05C-54F18CCDDA35}"/>
          </ac:spMkLst>
        </pc:spChg>
        <pc:picChg chg="add mod">
          <ac:chgData name="Sangeeta Sangeeta" userId="0a7c34ad-256e-4e91-9d57-d1394329109a" providerId="ADAL" clId="{CBB1D29D-26B8-41C1-85A3-3B99B0D4E971}" dt="2020-10-21T17:55:26.364" v="446" actId="13822"/>
          <ac:picMkLst>
            <pc:docMk/>
            <pc:sldMk cId="2738720025" sldId="829"/>
            <ac:picMk id="4" creationId="{8135846D-5E27-4768-92CD-DC124EA2BC66}"/>
          </ac:picMkLst>
        </pc:picChg>
      </pc:sldChg>
      <pc:sldChg chg="addSp delSp modSp new mod modClrScheme chgLayout">
        <pc:chgData name="Sangeeta Sangeeta" userId="0a7c34ad-256e-4e91-9d57-d1394329109a" providerId="ADAL" clId="{CBB1D29D-26B8-41C1-85A3-3B99B0D4E971}" dt="2020-11-02T00:12:11.678" v="1371"/>
        <pc:sldMkLst>
          <pc:docMk/>
          <pc:sldMk cId="2696319442" sldId="830"/>
        </pc:sldMkLst>
        <pc:spChg chg="del mod ord">
          <ac:chgData name="Sangeeta Sangeeta" userId="0a7c34ad-256e-4e91-9d57-d1394329109a" providerId="ADAL" clId="{CBB1D29D-26B8-41C1-85A3-3B99B0D4E971}" dt="2020-11-02T00:10:41.063" v="1370" actId="700"/>
          <ac:spMkLst>
            <pc:docMk/>
            <pc:sldMk cId="2696319442" sldId="830"/>
            <ac:spMk id="2" creationId="{23CDE519-37C5-4EB9-A791-4075EBDC850B}"/>
          </ac:spMkLst>
        </pc:spChg>
        <pc:spChg chg="del mod ord">
          <ac:chgData name="Sangeeta Sangeeta" userId="0a7c34ad-256e-4e91-9d57-d1394329109a" providerId="ADAL" clId="{CBB1D29D-26B8-41C1-85A3-3B99B0D4E971}" dt="2020-11-02T00:10:41.063" v="1370" actId="700"/>
          <ac:spMkLst>
            <pc:docMk/>
            <pc:sldMk cId="2696319442" sldId="830"/>
            <ac:spMk id="3" creationId="{A8C68859-2003-4797-9F63-8695DC522ED8}"/>
          </ac:spMkLst>
        </pc:spChg>
        <pc:spChg chg="add mod ord">
          <ac:chgData name="Sangeeta Sangeeta" userId="0a7c34ad-256e-4e91-9d57-d1394329109a" providerId="ADAL" clId="{CBB1D29D-26B8-41C1-85A3-3B99B0D4E971}" dt="2020-11-02T00:12:11.678" v="1371"/>
          <ac:spMkLst>
            <pc:docMk/>
            <pc:sldMk cId="2696319442" sldId="830"/>
            <ac:spMk id="4" creationId="{F526CFF6-4F44-47E0-A0C5-67E5D9155B2D}"/>
          </ac:spMkLst>
        </pc:spChg>
        <pc:spChg chg="add mod ord">
          <ac:chgData name="Sangeeta Sangeeta" userId="0a7c34ad-256e-4e91-9d57-d1394329109a" providerId="ADAL" clId="{CBB1D29D-26B8-41C1-85A3-3B99B0D4E971}" dt="2020-11-02T00:10:41.063" v="1370" actId="700"/>
          <ac:spMkLst>
            <pc:docMk/>
            <pc:sldMk cId="2696319442" sldId="830"/>
            <ac:spMk id="5" creationId="{490E1368-7C2D-42E9-B665-5A07215C66CF}"/>
          </ac:spMkLst>
        </pc:spChg>
      </pc:sldChg>
      <pc:sldChg chg="addSp delSp modSp new del mod">
        <pc:chgData name="Sangeeta Sangeeta" userId="0a7c34ad-256e-4e91-9d57-d1394329109a" providerId="ADAL" clId="{CBB1D29D-26B8-41C1-85A3-3B99B0D4E971}" dt="2020-11-06T12:02:58.247" v="1950" actId="47"/>
        <pc:sldMkLst>
          <pc:docMk/>
          <pc:sldMk cId="53721157" sldId="831"/>
        </pc:sldMkLst>
        <pc:spChg chg="mod">
          <ac:chgData name="Sangeeta Sangeeta" userId="0a7c34ad-256e-4e91-9d57-d1394329109a" providerId="ADAL" clId="{CBB1D29D-26B8-41C1-85A3-3B99B0D4E971}" dt="2020-10-21T18:16:17.583" v="480" actId="313"/>
          <ac:spMkLst>
            <pc:docMk/>
            <pc:sldMk cId="53721157" sldId="831"/>
            <ac:spMk id="2" creationId="{7C389CED-E343-4566-82C6-79447DAA06BB}"/>
          </ac:spMkLst>
        </pc:spChg>
        <pc:spChg chg="mod">
          <ac:chgData name="Sangeeta Sangeeta" userId="0a7c34ad-256e-4e91-9d57-d1394329109a" providerId="ADAL" clId="{CBB1D29D-26B8-41C1-85A3-3B99B0D4E971}" dt="2020-11-01T23:49:50.732" v="1367" actId="1076"/>
          <ac:spMkLst>
            <pc:docMk/>
            <pc:sldMk cId="53721157" sldId="831"/>
            <ac:spMk id="3" creationId="{122B7364-062A-494D-A194-E39D3F90E14E}"/>
          </ac:spMkLst>
        </pc:spChg>
        <pc:graphicFrameChg chg="add mod modGraphic">
          <ac:chgData name="Sangeeta Sangeeta" userId="0a7c34ad-256e-4e91-9d57-d1394329109a" providerId="ADAL" clId="{CBB1D29D-26B8-41C1-85A3-3B99B0D4E971}" dt="2020-11-01T23:49:56.828" v="1369" actId="313"/>
          <ac:graphicFrameMkLst>
            <pc:docMk/>
            <pc:sldMk cId="53721157" sldId="831"/>
            <ac:graphicFrameMk id="4" creationId="{9746184D-8706-446D-9C47-F390994DA611}"/>
          </ac:graphicFrameMkLst>
        </pc:graphicFrameChg>
        <pc:picChg chg="add del mod">
          <ac:chgData name="Sangeeta Sangeeta" userId="0a7c34ad-256e-4e91-9d57-d1394329109a" providerId="ADAL" clId="{CBB1D29D-26B8-41C1-85A3-3B99B0D4E971}" dt="2020-11-01T23:46:31.271" v="1124" actId="478"/>
          <ac:picMkLst>
            <pc:docMk/>
            <pc:sldMk cId="53721157" sldId="831"/>
            <ac:picMk id="5" creationId="{EAB6E589-F6AA-4048-A22B-19BD4B34498F}"/>
          </ac:picMkLst>
        </pc:picChg>
      </pc:sldChg>
      <pc:sldChg chg="delSp modSp add del mod ord">
        <pc:chgData name="Sangeeta Sangeeta" userId="0a7c34ad-256e-4e91-9d57-d1394329109a" providerId="ADAL" clId="{CBB1D29D-26B8-41C1-85A3-3B99B0D4E971}" dt="2020-11-05T17:09:59.138" v="1768" actId="47"/>
        <pc:sldMkLst>
          <pc:docMk/>
          <pc:sldMk cId="4045203811" sldId="832"/>
        </pc:sldMkLst>
        <pc:spChg chg="mod">
          <ac:chgData name="Sangeeta Sangeeta" userId="0a7c34ad-256e-4e91-9d57-d1394329109a" providerId="ADAL" clId="{CBB1D29D-26B8-41C1-85A3-3B99B0D4E971}" dt="2020-10-21T18:42:43.772" v="713" actId="20577"/>
          <ac:spMkLst>
            <pc:docMk/>
            <pc:sldMk cId="4045203811" sldId="832"/>
            <ac:spMk id="2" creationId="{EC7C3461-546C-4A24-B885-CEA40F8491CB}"/>
          </ac:spMkLst>
        </pc:spChg>
        <pc:spChg chg="mod">
          <ac:chgData name="Sangeeta Sangeeta" userId="0a7c34ad-256e-4e91-9d57-d1394329109a" providerId="ADAL" clId="{CBB1D29D-26B8-41C1-85A3-3B99B0D4E971}" dt="2020-10-21T18:18:36.166" v="635" actId="114"/>
          <ac:spMkLst>
            <pc:docMk/>
            <pc:sldMk cId="4045203811" sldId="832"/>
            <ac:spMk id="3" creationId="{5C13E945-D5A4-4317-816B-5E0CCA92C7DE}"/>
          </ac:spMkLst>
        </pc:spChg>
        <pc:spChg chg="del">
          <ac:chgData name="Sangeeta Sangeeta" userId="0a7c34ad-256e-4e91-9d57-d1394329109a" providerId="ADAL" clId="{CBB1D29D-26B8-41C1-85A3-3B99B0D4E971}" dt="2020-10-21T18:18:16.247" v="606" actId="478"/>
          <ac:spMkLst>
            <pc:docMk/>
            <pc:sldMk cId="4045203811" sldId="832"/>
            <ac:spMk id="6" creationId="{C3842CF2-3E82-4975-B0A3-C40D5A958EBB}"/>
          </ac:spMkLst>
        </pc:spChg>
        <pc:picChg chg="del">
          <ac:chgData name="Sangeeta Sangeeta" userId="0a7c34ad-256e-4e91-9d57-d1394329109a" providerId="ADAL" clId="{CBB1D29D-26B8-41C1-85A3-3B99B0D4E971}" dt="2020-10-21T18:17:28.061" v="485" actId="478"/>
          <ac:picMkLst>
            <pc:docMk/>
            <pc:sldMk cId="4045203811" sldId="832"/>
            <ac:picMk id="1026" creationId="{88AFB9DA-427D-4E12-8950-4C804FF35F4A}"/>
          </ac:picMkLst>
        </pc:picChg>
      </pc:sldChg>
      <pc:sldChg chg="addSp modSp add mod">
        <pc:chgData name="Sangeeta Sangeeta" userId="0a7c34ad-256e-4e91-9d57-d1394329109a" providerId="ADAL" clId="{CBB1D29D-26B8-41C1-85A3-3B99B0D4E971}" dt="2020-10-21T18:46:36.676" v="942" actId="1076"/>
        <pc:sldMkLst>
          <pc:docMk/>
          <pc:sldMk cId="3995147066" sldId="833"/>
        </pc:sldMkLst>
        <pc:spChg chg="mod">
          <ac:chgData name="Sangeeta Sangeeta" userId="0a7c34ad-256e-4e91-9d57-d1394329109a" providerId="ADAL" clId="{CBB1D29D-26B8-41C1-85A3-3B99B0D4E971}" dt="2020-10-21T18:46:32.467" v="941" actId="1076"/>
          <ac:spMkLst>
            <pc:docMk/>
            <pc:sldMk cId="3995147066" sldId="833"/>
            <ac:spMk id="3" creationId="{122B7364-062A-494D-A194-E39D3F90E14E}"/>
          </ac:spMkLst>
        </pc:spChg>
        <pc:spChg chg="add mod">
          <ac:chgData name="Sangeeta Sangeeta" userId="0a7c34ad-256e-4e91-9d57-d1394329109a" providerId="ADAL" clId="{CBB1D29D-26B8-41C1-85A3-3B99B0D4E971}" dt="2020-10-21T18:46:36.676" v="942" actId="1076"/>
          <ac:spMkLst>
            <pc:docMk/>
            <pc:sldMk cId="3995147066" sldId="833"/>
            <ac:spMk id="4" creationId="{99EA565B-1978-4293-9BB2-474BE359F08A}"/>
          </ac:spMkLst>
        </pc:spChg>
      </pc:sldChg>
      <pc:sldChg chg="modSp new mod ord">
        <pc:chgData name="Sangeeta Sangeeta" userId="0a7c34ad-256e-4e91-9d57-d1394329109a" providerId="ADAL" clId="{CBB1D29D-26B8-41C1-85A3-3B99B0D4E971}" dt="2020-10-21T18:43:41.100" v="745" actId="20577"/>
        <pc:sldMkLst>
          <pc:docMk/>
          <pc:sldMk cId="3975890223" sldId="834"/>
        </pc:sldMkLst>
        <pc:spChg chg="mod">
          <ac:chgData name="Sangeeta Sangeeta" userId="0a7c34ad-256e-4e91-9d57-d1394329109a" providerId="ADAL" clId="{CBB1D29D-26B8-41C1-85A3-3B99B0D4E971}" dt="2020-10-21T18:43:09.924" v="731" actId="20577"/>
          <ac:spMkLst>
            <pc:docMk/>
            <pc:sldMk cId="3975890223" sldId="834"/>
            <ac:spMk id="2" creationId="{1CB237C8-4E42-4310-95F7-2FDA03D89261}"/>
          </ac:spMkLst>
        </pc:spChg>
        <pc:spChg chg="mod">
          <ac:chgData name="Sangeeta Sangeeta" userId="0a7c34ad-256e-4e91-9d57-d1394329109a" providerId="ADAL" clId="{CBB1D29D-26B8-41C1-85A3-3B99B0D4E971}" dt="2020-10-21T18:43:41.100" v="745" actId="20577"/>
          <ac:spMkLst>
            <pc:docMk/>
            <pc:sldMk cId="3975890223" sldId="834"/>
            <ac:spMk id="3" creationId="{6AA504C8-0440-4033-B3BC-8C6EFAE705F5}"/>
          </ac:spMkLst>
        </pc:spChg>
      </pc:sldChg>
      <pc:sldChg chg="addSp delSp modSp new mod">
        <pc:chgData name="Sangeeta Sangeeta" userId="0a7c34ad-256e-4e91-9d57-d1394329109a" providerId="ADAL" clId="{CBB1D29D-26B8-41C1-85A3-3B99B0D4E971}" dt="2020-11-01T23:04:43.193" v="1080" actId="1035"/>
        <pc:sldMkLst>
          <pc:docMk/>
          <pc:sldMk cId="722030458" sldId="835"/>
        </pc:sldMkLst>
        <pc:spChg chg="mod">
          <ac:chgData name="Sangeeta Sangeeta" userId="0a7c34ad-256e-4e91-9d57-d1394329109a" providerId="ADAL" clId="{CBB1D29D-26B8-41C1-85A3-3B99B0D4E971}" dt="2020-11-01T23:04:15.754" v="1069" actId="1076"/>
          <ac:spMkLst>
            <pc:docMk/>
            <pc:sldMk cId="722030458" sldId="835"/>
            <ac:spMk id="3" creationId="{3F38DC4E-032F-4B94-B209-E41660636E42}"/>
          </ac:spMkLst>
        </pc:spChg>
        <pc:spChg chg="add del">
          <ac:chgData name="Sangeeta Sangeeta" userId="0a7c34ad-256e-4e91-9d57-d1394329109a" providerId="ADAL" clId="{CBB1D29D-26B8-41C1-85A3-3B99B0D4E971}" dt="2020-11-01T23:03:05.231" v="1054"/>
          <ac:spMkLst>
            <pc:docMk/>
            <pc:sldMk cId="722030458" sldId="835"/>
            <ac:spMk id="4" creationId="{1C636FAA-7C06-4AB6-B9F4-C96D08EB2E7F}"/>
          </ac:spMkLst>
        </pc:spChg>
        <pc:spChg chg="add mod">
          <ac:chgData name="Sangeeta Sangeeta" userId="0a7c34ad-256e-4e91-9d57-d1394329109a" providerId="ADAL" clId="{CBB1D29D-26B8-41C1-85A3-3B99B0D4E971}" dt="2020-11-01T23:04:43.193" v="1080" actId="1035"/>
          <ac:spMkLst>
            <pc:docMk/>
            <pc:sldMk cId="722030458" sldId="835"/>
            <ac:spMk id="9" creationId="{954DAD0D-75E0-446F-B090-E05F0C15B15D}"/>
          </ac:spMkLst>
        </pc:spChg>
        <pc:picChg chg="add del mod">
          <ac:chgData name="Sangeeta Sangeeta" userId="0a7c34ad-256e-4e91-9d57-d1394329109a" providerId="ADAL" clId="{CBB1D29D-26B8-41C1-85A3-3B99B0D4E971}" dt="2020-11-01T23:01:43.634" v="1052" actId="478"/>
          <ac:picMkLst>
            <pc:docMk/>
            <pc:sldMk cId="722030458" sldId="835"/>
            <ac:picMk id="1026" creationId="{39AE8315-85AD-4C66-97A6-154CCD55D2F2}"/>
          </ac:picMkLst>
        </pc:picChg>
        <pc:picChg chg="add del">
          <ac:chgData name="Sangeeta Sangeeta" userId="0a7c34ad-256e-4e91-9d57-d1394329109a" providerId="ADAL" clId="{CBB1D29D-26B8-41C1-85A3-3B99B0D4E971}" dt="2020-11-01T23:03:05.231" v="1054"/>
          <ac:picMkLst>
            <pc:docMk/>
            <pc:sldMk cId="722030458" sldId="835"/>
            <ac:picMk id="1028" creationId="{6B261092-11B2-4E68-920C-9E6182FEFD8A}"/>
          </ac:picMkLst>
        </pc:picChg>
        <pc:picChg chg="add mod">
          <ac:chgData name="Sangeeta Sangeeta" userId="0a7c34ad-256e-4e91-9d57-d1394329109a" providerId="ADAL" clId="{CBB1D29D-26B8-41C1-85A3-3B99B0D4E971}" dt="2020-11-01T23:04:21.325" v="1071" actId="13822"/>
          <ac:picMkLst>
            <pc:docMk/>
            <pc:sldMk cId="722030458" sldId="835"/>
            <ac:picMk id="1030" creationId="{BBE0A37E-EE7A-489F-ACFA-D7105A1CD4A2}"/>
          </ac:picMkLst>
        </pc:picChg>
      </pc:sldChg>
      <pc:sldChg chg="addSp modSp new mod">
        <pc:chgData name="Sangeeta Sangeeta" userId="0a7c34ad-256e-4e91-9d57-d1394329109a" providerId="ADAL" clId="{CBB1D29D-26B8-41C1-85A3-3B99B0D4E971}" dt="2020-11-01T23:43:39.790" v="1123"/>
        <pc:sldMkLst>
          <pc:docMk/>
          <pc:sldMk cId="1487157369" sldId="836"/>
        </pc:sldMkLst>
        <pc:spChg chg="mod">
          <ac:chgData name="Sangeeta Sangeeta" userId="0a7c34ad-256e-4e91-9d57-d1394329109a" providerId="ADAL" clId="{CBB1D29D-26B8-41C1-85A3-3B99B0D4E971}" dt="2020-11-01T23:43:39.790" v="1123"/>
          <ac:spMkLst>
            <pc:docMk/>
            <pc:sldMk cId="1487157369" sldId="836"/>
            <ac:spMk id="2" creationId="{2F2DF93C-206E-4418-A0CD-E50907C3B044}"/>
          </ac:spMkLst>
        </pc:spChg>
        <pc:spChg chg="mod">
          <ac:chgData name="Sangeeta Sangeeta" userId="0a7c34ad-256e-4e91-9d57-d1394329109a" providerId="ADAL" clId="{CBB1D29D-26B8-41C1-85A3-3B99B0D4E971}" dt="2020-11-01T23:39:24.315" v="1115" actId="14100"/>
          <ac:spMkLst>
            <pc:docMk/>
            <pc:sldMk cId="1487157369" sldId="836"/>
            <ac:spMk id="3" creationId="{E9FE4924-CA86-435E-AEB0-F509D647F254}"/>
          </ac:spMkLst>
        </pc:spChg>
        <pc:picChg chg="add mod">
          <ac:chgData name="Sangeeta Sangeeta" userId="0a7c34ad-256e-4e91-9d57-d1394329109a" providerId="ADAL" clId="{CBB1D29D-26B8-41C1-85A3-3B99B0D4E971}" dt="2020-11-01T23:31:29.172" v="1102" actId="1076"/>
          <ac:picMkLst>
            <pc:docMk/>
            <pc:sldMk cId="1487157369" sldId="836"/>
            <ac:picMk id="2050" creationId="{C59D4E85-CFF0-475A-BDC8-FCB2ED82B746}"/>
          </ac:picMkLst>
        </pc:picChg>
        <pc:picChg chg="add mod">
          <ac:chgData name="Sangeeta Sangeeta" userId="0a7c34ad-256e-4e91-9d57-d1394329109a" providerId="ADAL" clId="{CBB1D29D-26B8-41C1-85A3-3B99B0D4E971}" dt="2020-11-01T23:32:01.062" v="1107" actId="1076"/>
          <ac:picMkLst>
            <pc:docMk/>
            <pc:sldMk cId="1487157369" sldId="836"/>
            <ac:picMk id="2052" creationId="{6BC2C591-671A-45F7-B0F9-DC8A20E464A2}"/>
          </ac:picMkLst>
        </pc:picChg>
        <pc:picChg chg="add mod">
          <ac:chgData name="Sangeeta Sangeeta" userId="0a7c34ad-256e-4e91-9d57-d1394329109a" providerId="ADAL" clId="{CBB1D29D-26B8-41C1-85A3-3B99B0D4E971}" dt="2020-11-01T23:39:35.864" v="1118" actId="1076"/>
          <ac:picMkLst>
            <pc:docMk/>
            <pc:sldMk cId="1487157369" sldId="836"/>
            <ac:picMk id="2054" creationId="{22B322D3-0C5B-43F9-8F39-90CD11266E87}"/>
          </ac:picMkLst>
        </pc:picChg>
        <pc:picChg chg="add mod">
          <ac:chgData name="Sangeeta Sangeeta" userId="0a7c34ad-256e-4e91-9d57-d1394329109a" providerId="ADAL" clId="{CBB1D29D-26B8-41C1-85A3-3B99B0D4E971}" dt="2020-11-01T23:39:34.138" v="1117" actId="1076"/>
          <ac:picMkLst>
            <pc:docMk/>
            <pc:sldMk cId="1487157369" sldId="836"/>
            <ac:picMk id="2056" creationId="{EB66269E-EA13-46D3-8607-CEEFB955D134}"/>
          </ac:picMkLst>
        </pc:picChg>
      </pc:sldChg>
      <pc:sldChg chg="addSp delSp modSp new mod">
        <pc:chgData name="Sangeeta Sangeeta" userId="0a7c34ad-256e-4e91-9d57-d1394329109a" providerId="ADAL" clId="{CBB1D29D-26B8-41C1-85A3-3B99B0D4E971}" dt="2020-11-06T12:29:56.681" v="2097" actId="478"/>
        <pc:sldMkLst>
          <pc:docMk/>
          <pc:sldMk cId="853299766" sldId="837"/>
        </pc:sldMkLst>
        <pc:spChg chg="mod">
          <ac:chgData name="Sangeeta Sangeeta" userId="0a7c34ad-256e-4e91-9d57-d1394329109a" providerId="ADAL" clId="{CBB1D29D-26B8-41C1-85A3-3B99B0D4E971}" dt="2020-11-02T00:16:35.928" v="1389" actId="20577"/>
          <ac:spMkLst>
            <pc:docMk/>
            <pc:sldMk cId="853299766" sldId="837"/>
            <ac:spMk id="2" creationId="{34230B83-840C-43FE-B494-F65A67753423}"/>
          </ac:spMkLst>
        </pc:spChg>
        <pc:spChg chg="mod">
          <ac:chgData name="Sangeeta Sangeeta" userId="0a7c34ad-256e-4e91-9d57-d1394329109a" providerId="ADAL" clId="{CBB1D29D-26B8-41C1-85A3-3B99B0D4E971}" dt="2020-11-06T12:29:55.016" v="2096" actId="6549"/>
          <ac:spMkLst>
            <pc:docMk/>
            <pc:sldMk cId="853299766" sldId="837"/>
            <ac:spMk id="3" creationId="{2A975199-12FC-4D09-88EB-2FC613F2DABC}"/>
          </ac:spMkLst>
        </pc:spChg>
        <pc:picChg chg="add del mod">
          <ac:chgData name="Sangeeta Sangeeta" userId="0a7c34ad-256e-4e91-9d57-d1394329109a" providerId="ADAL" clId="{CBB1D29D-26B8-41C1-85A3-3B99B0D4E971}" dt="2020-11-06T12:29:56.681" v="2097" actId="478"/>
          <ac:picMkLst>
            <pc:docMk/>
            <pc:sldMk cId="853299766" sldId="837"/>
            <ac:picMk id="5" creationId="{5AD7FC30-64FA-46DC-8D6D-B75808519F3A}"/>
          </ac:picMkLst>
        </pc:picChg>
      </pc:sldChg>
      <pc:sldChg chg="modSp new del mod">
        <pc:chgData name="Sangeeta Sangeeta" userId="0a7c34ad-256e-4e91-9d57-d1394329109a" providerId="ADAL" clId="{CBB1D29D-26B8-41C1-85A3-3B99B0D4E971}" dt="2020-11-02T00:23:52.966" v="1425" actId="47"/>
        <pc:sldMkLst>
          <pc:docMk/>
          <pc:sldMk cId="2122160420" sldId="838"/>
        </pc:sldMkLst>
        <pc:spChg chg="mod">
          <ac:chgData name="Sangeeta Sangeeta" userId="0a7c34ad-256e-4e91-9d57-d1394329109a" providerId="ADAL" clId="{CBB1D29D-26B8-41C1-85A3-3B99B0D4E971}" dt="2020-11-02T00:20:31.410" v="1391"/>
          <ac:spMkLst>
            <pc:docMk/>
            <pc:sldMk cId="2122160420" sldId="838"/>
            <ac:spMk id="2" creationId="{46508CA3-245E-410D-A64A-604A6178B6F7}"/>
          </ac:spMkLst>
        </pc:spChg>
        <pc:spChg chg="mod">
          <ac:chgData name="Sangeeta Sangeeta" userId="0a7c34ad-256e-4e91-9d57-d1394329109a" providerId="ADAL" clId="{CBB1D29D-26B8-41C1-85A3-3B99B0D4E971}" dt="2020-11-02T00:20:33.507" v="1392"/>
          <ac:spMkLst>
            <pc:docMk/>
            <pc:sldMk cId="2122160420" sldId="838"/>
            <ac:spMk id="3" creationId="{F1AC8419-41FF-4047-A0A9-828C23F61E1A}"/>
          </ac:spMkLst>
        </pc:spChg>
      </pc:sldChg>
      <pc:sldChg chg="modSp new mod">
        <pc:chgData name="Sangeeta Sangeeta" userId="0a7c34ad-256e-4e91-9d57-d1394329109a" providerId="ADAL" clId="{CBB1D29D-26B8-41C1-85A3-3B99B0D4E971}" dt="2020-11-02T00:23:37.267" v="1424" actId="20577"/>
        <pc:sldMkLst>
          <pc:docMk/>
          <pc:sldMk cId="3317200581" sldId="839"/>
        </pc:sldMkLst>
        <pc:spChg chg="mod">
          <ac:chgData name="Sangeeta Sangeeta" userId="0a7c34ad-256e-4e91-9d57-d1394329109a" providerId="ADAL" clId="{CBB1D29D-26B8-41C1-85A3-3B99B0D4E971}" dt="2020-11-02T00:23:37.267" v="1424" actId="20577"/>
          <ac:spMkLst>
            <pc:docMk/>
            <pc:sldMk cId="3317200581" sldId="839"/>
            <ac:spMk id="2" creationId="{B577870E-7E46-4C7C-AEBA-4A948D482BC4}"/>
          </ac:spMkLst>
        </pc:spChg>
        <pc:spChg chg="mod">
          <ac:chgData name="Sangeeta Sangeeta" userId="0a7c34ad-256e-4e91-9d57-d1394329109a" providerId="ADAL" clId="{CBB1D29D-26B8-41C1-85A3-3B99B0D4E971}" dt="2020-11-02T00:23:27.114" v="1405" actId="20577"/>
          <ac:spMkLst>
            <pc:docMk/>
            <pc:sldMk cId="3317200581" sldId="839"/>
            <ac:spMk id="3" creationId="{3DA5FD86-0F89-42A8-B0E6-794FA48BBBDD}"/>
          </ac:spMkLst>
        </pc:spChg>
      </pc:sldChg>
      <pc:sldChg chg="modSp new mod">
        <pc:chgData name="Sangeeta Sangeeta" userId="0a7c34ad-256e-4e91-9d57-d1394329109a" providerId="ADAL" clId="{CBB1D29D-26B8-41C1-85A3-3B99B0D4E971}" dt="2020-11-02T00:24:08.230" v="1427"/>
        <pc:sldMkLst>
          <pc:docMk/>
          <pc:sldMk cId="4264943577" sldId="840"/>
        </pc:sldMkLst>
        <pc:spChg chg="mod">
          <ac:chgData name="Sangeeta Sangeeta" userId="0a7c34ad-256e-4e91-9d57-d1394329109a" providerId="ADAL" clId="{CBB1D29D-26B8-41C1-85A3-3B99B0D4E971}" dt="2020-11-02T00:24:08.230" v="1427"/>
          <ac:spMkLst>
            <pc:docMk/>
            <pc:sldMk cId="4264943577" sldId="840"/>
            <ac:spMk id="2" creationId="{F283416F-2573-4549-AE63-533631B87421}"/>
          </ac:spMkLst>
        </pc:spChg>
      </pc:sldChg>
      <pc:sldChg chg="modSp new mod">
        <pc:chgData name="Sangeeta Sangeeta" userId="0a7c34ad-256e-4e91-9d57-d1394329109a" providerId="ADAL" clId="{CBB1D29D-26B8-41C1-85A3-3B99B0D4E971}" dt="2020-11-02T00:26:33.996" v="1451" actId="6549"/>
        <pc:sldMkLst>
          <pc:docMk/>
          <pc:sldMk cId="1498274405" sldId="841"/>
        </pc:sldMkLst>
        <pc:spChg chg="mod">
          <ac:chgData name="Sangeeta Sangeeta" userId="0a7c34ad-256e-4e91-9d57-d1394329109a" providerId="ADAL" clId="{CBB1D29D-26B8-41C1-85A3-3B99B0D4E971}" dt="2020-11-02T00:24:25.063" v="1429"/>
          <ac:spMkLst>
            <pc:docMk/>
            <pc:sldMk cId="1498274405" sldId="841"/>
            <ac:spMk id="2" creationId="{F6D8DE4F-C6B7-46E0-981E-CDEC3A1DB8B3}"/>
          </ac:spMkLst>
        </pc:spChg>
        <pc:spChg chg="mod">
          <ac:chgData name="Sangeeta Sangeeta" userId="0a7c34ad-256e-4e91-9d57-d1394329109a" providerId="ADAL" clId="{CBB1D29D-26B8-41C1-85A3-3B99B0D4E971}" dt="2020-11-02T00:26:33.996" v="1451" actId="6549"/>
          <ac:spMkLst>
            <pc:docMk/>
            <pc:sldMk cId="1498274405" sldId="841"/>
            <ac:spMk id="3" creationId="{169BC7F0-C906-40DF-AA73-86B0AB492147}"/>
          </ac:spMkLst>
        </pc:spChg>
      </pc:sldChg>
      <pc:sldChg chg="modSp new mod">
        <pc:chgData name="Sangeeta Sangeeta" userId="0a7c34ad-256e-4e91-9d57-d1394329109a" providerId="ADAL" clId="{CBB1D29D-26B8-41C1-85A3-3B99B0D4E971}" dt="2020-11-02T00:31:30.696" v="1500" actId="113"/>
        <pc:sldMkLst>
          <pc:docMk/>
          <pc:sldMk cId="3680133356" sldId="842"/>
        </pc:sldMkLst>
        <pc:spChg chg="mod">
          <ac:chgData name="Sangeeta Sangeeta" userId="0a7c34ad-256e-4e91-9d57-d1394329109a" providerId="ADAL" clId="{CBB1D29D-26B8-41C1-85A3-3B99B0D4E971}" dt="2020-11-02T00:27:02.602" v="1469" actId="20577"/>
          <ac:spMkLst>
            <pc:docMk/>
            <pc:sldMk cId="3680133356" sldId="842"/>
            <ac:spMk id="2" creationId="{A79026EC-B968-4419-A20D-EAC3A9989476}"/>
          </ac:spMkLst>
        </pc:spChg>
        <pc:spChg chg="mod">
          <ac:chgData name="Sangeeta Sangeeta" userId="0a7c34ad-256e-4e91-9d57-d1394329109a" providerId="ADAL" clId="{CBB1D29D-26B8-41C1-85A3-3B99B0D4E971}" dt="2020-11-02T00:31:30.696" v="1500" actId="113"/>
          <ac:spMkLst>
            <pc:docMk/>
            <pc:sldMk cId="3680133356" sldId="842"/>
            <ac:spMk id="3" creationId="{C8C24C1E-AD23-4596-875E-4413E26EA31B}"/>
          </ac:spMkLst>
        </pc:spChg>
      </pc:sldChg>
      <pc:sldChg chg="modSp new mod">
        <pc:chgData name="Sangeeta Sangeeta" userId="0a7c34ad-256e-4e91-9d57-d1394329109a" providerId="ADAL" clId="{CBB1D29D-26B8-41C1-85A3-3B99B0D4E971}" dt="2020-11-02T00:36:26.544" v="1539" actId="6549"/>
        <pc:sldMkLst>
          <pc:docMk/>
          <pc:sldMk cId="2482665518" sldId="843"/>
        </pc:sldMkLst>
        <pc:spChg chg="mod">
          <ac:chgData name="Sangeeta Sangeeta" userId="0a7c34ad-256e-4e91-9d57-d1394329109a" providerId="ADAL" clId="{CBB1D29D-26B8-41C1-85A3-3B99B0D4E971}" dt="2020-11-02T00:31:46.843" v="1502"/>
          <ac:spMkLst>
            <pc:docMk/>
            <pc:sldMk cId="2482665518" sldId="843"/>
            <ac:spMk id="2" creationId="{E5109906-9C2C-49DA-A50A-782158C53632}"/>
          </ac:spMkLst>
        </pc:spChg>
        <pc:spChg chg="mod">
          <ac:chgData name="Sangeeta Sangeeta" userId="0a7c34ad-256e-4e91-9d57-d1394329109a" providerId="ADAL" clId="{CBB1D29D-26B8-41C1-85A3-3B99B0D4E971}" dt="2020-11-02T00:36:26.544" v="1539" actId="6549"/>
          <ac:spMkLst>
            <pc:docMk/>
            <pc:sldMk cId="2482665518" sldId="843"/>
            <ac:spMk id="3" creationId="{F395B9C7-0C16-40DA-ABA4-275A28768BE9}"/>
          </ac:spMkLst>
        </pc:spChg>
      </pc:sldChg>
      <pc:sldChg chg="addSp modSp add mod">
        <pc:chgData name="Sangeeta Sangeeta" userId="0a7c34ad-256e-4e91-9d57-d1394329109a" providerId="ADAL" clId="{CBB1D29D-26B8-41C1-85A3-3B99B0D4E971}" dt="2020-11-02T00:36:50.729" v="1547" actId="113"/>
        <pc:sldMkLst>
          <pc:docMk/>
          <pc:sldMk cId="2714159967" sldId="844"/>
        </pc:sldMkLst>
        <pc:spChg chg="mod">
          <ac:chgData name="Sangeeta Sangeeta" userId="0a7c34ad-256e-4e91-9d57-d1394329109a" providerId="ADAL" clId="{CBB1D29D-26B8-41C1-85A3-3B99B0D4E971}" dt="2020-11-02T00:36:33.699" v="1540" actId="20577"/>
          <ac:spMkLst>
            <pc:docMk/>
            <pc:sldMk cId="2714159967" sldId="844"/>
            <ac:spMk id="3" creationId="{F395B9C7-0C16-40DA-ABA4-275A28768BE9}"/>
          </ac:spMkLst>
        </pc:spChg>
        <pc:spChg chg="add mod">
          <ac:chgData name="Sangeeta Sangeeta" userId="0a7c34ad-256e-4e91-9d57-d1394329109a" providerId="ADAL" clId="{CBB1D29D-26B8-41C1-85A3-3B99B0D4E971}" dt="2020-11-02T00:36:50.729" v="1547" actId="113"/>
          <ac:spMkLst>
            <pc:docMk/>
            <pc:sldMk cId="2714159967" sldId="844"/>
            <ac:spMk id="4" creationId="{FE1A0E56-FFFC-42BD-8180-B9933DD6B1BF}"/>
          </ac:spMkLst>
        </pc:spChg>
      </pc:sldChg>
      <pc:sldChg chg="addSp delSp modSp new mod modClrScheme chgLayout">
        <pc:chgData name="Sangeeta Sangeeta" userId="0a7c34ad-256e-4e91-9d57-d1394329109a" providerId="ADAL" clId="{CBB1D29D-26B8-41C1-85A3-3B99B0D4E971}" dt="2020-11-02T00:39:22.361" v="1550"/>
        <pc:sldMkLst>
          <pc:docMk/>
          <pc:sldMk cId="3006707226" sldId="845"/>
        </pc:sldMkLst>
        <pc:spChg chg="del mod ord">
          <ac:chgData name="Sangeeta Sangeeta" userId="0a7c34ad-256e-4e91-9d57-d1394329109a" providerId="ADAL" clId="{CBB1D29D-26B8-41C1-85A3-3B99B0D4E971}" dt="2020-11-02T00:39:05.295" v="1549" actId="700"/>
          <ac:spMkLst>
            <pc:docMk/>
            <pc:sldMk cId="3006707226" sldId="845"/>
            <ac:spMk id="2" creationId="{561955C6-2523-4C2F-9BA8-E62CE4440EF5}"/>
          </ac:spMkLst>
        </pc:spChg>
        <pc:spChg chg="del mod ord">
          <ac:chgData name="Sangeeta Sangeeta" userId="0a7c34ad-256e-4e91-9d57-d1394329109a" providerId="ADAL" clId="{CBB1D29D-26B8-41C1-85A3-3B99B0D4E971}" dt="2020-11-02T00:39:05.295" v="1549" actId="700"/>
          <ac:spMkLst>
            <pc:docMk/>
            <pc:sldMk cId="3006707226" sldId="845"/>
            <ac:spMk id="3" creationId="{F819BBC0-6804-41C3-88BC-372C2A85D53D}"/>
          </ac:spMkLst>
        </pc:spChg>
        <pc:spChg chg="add mod ord">
          <ac:chgData name="Sangeeta Sangeeta" userId="0a7c34ad-256e-4e91-9d57-d1394329109a" providerId="ADAL" clId="{CBB1D29D-26B8-41C1-85A3-3B99B0D4E971}" dt="2020-11-02T00:39:22.361" v="1550"/>
          <ac:spMkLst>
            <pc:docMk/>
            <pc:sldMk cId="3006707226" sldId="845"/>
            <ac:spMk id="4" creationId="{9A9919A3-6A24-4BF1-A0F2-94278E311FF0}"/>
          </ac:spMkLst>
        </pc:spChg>
        <pc:spChg chg="add mod ord">
          <ac:chgData name="Sangeeta Sangeeta" userId="0a7c34ad-256e-4e91-9d57-d1394329109a" providerId="ADAL" clId="{CBB1D29D-26B8-41C1-85A3-3B99B0D4E971}" dt="2020-11-02T00:39:05.295" v="1549" actId="700"/>
          <ac:spMkLst>
            <pc:docMk/>
            <pc:sldMk cId="3006707226" sldId="845"/>
            <ac:spMk id="5" creationId="{A291C928-BA83-4E1B-AB97-91CD91C071EF}"/>
          </ac:spMkLst>
        </pc:spChg>
      </pc:sldChg>
      <pc:sldChg chg="modSp new mod">
        <pc:chgData name="Sangeeta Sangeeta" userId="0a7c34ad-256e-4e91-9d57-d1394329109a" providerId="ADAL" clId="{CBB1D29D-26B8-41C1-85A3-3B99B0D4E971}" dt="2020-11-02T00:41:05.642" v="1569" actId="207"/>
        <pc:sldMkLst>
          <pc:docMk/>
          <pc:sldMk cId="3197454766" sldId="846"/>
        </pc:sldMkLst>
        <pc:spChg chg="mod">
          <ac:chgData name="Sangeeta Sangeeta" userId="0a7c34ad-256e-4e91-9d57-d1394329109a" providerId="ADAL" clId="{CBB1D29D-26B8-41C1-85A3-3B99B0D4E971}" dt="2020-11-02T00:41:05.642" v="1569" actId="207"/>
          <ac:spMkLst>
            <pc:docMk/>
            <pc:sldMk cId="3197454766" sldId="846"/>
            <ac:spMk id="3" creationId="{A84EDA12-A47D-4B61-921B-45415F73B220}"/>
          </ac:spMkLst>
        </pc:spChg>
      </pc:sldChg>
      <pc:sldChg chg="modSp new mod">
        <pc:chgData name="Sangeeta Sangeeta" userId="0a7c34ad-256e-4e91-9d57-d1394329109a" providerId="ADAL" clId="{CBB1D29D-26B8-41C1-85A3-3B99B0D4E971}" dt="2020-11-02T08:07:26.083" v="1584" actId="1076"/>
        <pc:sldMkLst>
          <pc:docMk/>
          <pc:sldMk cId="1520862182" sldId="847"/>
        </pc:sldMkLst>
        <pc:spChg chg="mod">
          <ac:chgData name="Sangeeta Sangeeta" userId="0a7c34ad-256e-4e91-9d57-d1394329109a" providerId="ADAL" clId="{CBB1D29D-26B8-41C1-85A3-3B99B0D4E971}" dt="2020-11-02T08:07:26.083" v="1584" actId="1076"/>
          <ac:spMkLst>
            <pc:docMk/>
            <pc:sldMk cId="1520862182" sldId="847"/>
            <ac:spMk id="3" creationId="{2B3F2E4F-FD90-40DD-992C-4A290125A7AB}"/>
          </ac:spMkLst>
        </pc:spChg>
      </pc:sldChg>
      <pc:sldChg chg="addSp delSp modSp new mod modClrScheme chgLayout">
        <pc:chgData name="Sangeeta Sangeeta" userId="0a7c34ad-256e-4e91-9d57-d1394329109a" providerId="ADAL" clId="{CBB1D29D-26B8-41C1-85A3-3B99B0D4E971}" dt="2020-11-02T08:15:21.158" v="1646" actId="20577"/>
        <pc:sldMkLst>
          <pc:docMk/>
          <pc:sldMk cId="3737914899" sldId="848"/>
        </pc:sldMkLst>
        <pc:spChg chg="del mod ord">
          <ac:chgData name="Sangeeta Sangeeta" userId="0a7c34ad-256e-4e91-9d57-d1394329109a" providerId="ADAL" clId="{CBB1D29D-26B8-41C1-85A3-3B99B0D4E971}" dt="2020-11-02T08:15:04.390" v="1601" actId="700"/>
          <ac:spMkLst>
            <pc:docMk/>
            <pc:sldMk cId="3737914899" sldId="848"/>
            <ac:spMk id="2" creationId="{1A20F48D-5983-404F-A255-4095CB2F75FC}"/>
          </ac:spMkLst>
        </pc:spChg>
        <pc:spChg chg="del mod ord">
          <ac:chgData name="Sangeeta Sangeeta" userId="0a7c34ad-256e-4e91-9d57-d1394329109a" providerId="ADAL" clId="{CBB1D29D-26B8-41C1-85A3-3B99B0D4E971}" dt="2020-11-02T08:15:04.390" v="1601" actId="700"/>
          <ac:spMkLst>
            <pc:docMk/>
            <pc:sldMk cId="3737914899" sldId="848"/>
            <ac:spMk id="3" creationId="{2E06ADC5-38C6-4F06-B697-B8A7845ABBEF}"/>
          </ac:spMkLst>
        </pc:spChg>
        <pc:spChg chg="add mod ord">
          <ac:chgData name="Sangeeta Sangeeta" userId="0a7c34ad-256e-4e91-9d57-d1394329109a" providerId="ADAL" clId="{CBB1D29D-26B8-41C1-85A3-3B99B0D4E971}" dt="2020-11-02T08:15:21.158" v="1646" actId="20577"/>
          <ac:spMkLst>
            <pc:docMk/>
            <pc:sldMk cId="3737914899" sldId="848"/>
            <ac:spMk id="4" creationId="{29272731-F5E0-490C-A23C-63CD5317AC13}"/>
          </ac:spMkLst>
        </pc:spChg>
        <pc:spChg chg="add mod ord">
          <ac:chgData name="Sangeeta Sangeeta" userId="0a7c34ad-256e-4e91-9d57-d1394329109a" providerId="ADAL" clId="{CBB1D29D-26B8-41C1-85A3-3B99B0D4E971}" dt="2020-11-02T08:15:04.390" v="1601" actId="700"/>
          <ac:spMkLst>
            <pc:docMk/>
            <pc:sldMk cId="3737914899" sldId="848"/>
            <ac:spMk id="5" creationId="{68DE523E-5793-40BF-A28B-B4E081CD71C0}"/>
          </ac:spMkLst>
        </pc:spChg>
      </pc:sldChg>
      <pc:sldChg chg="addSp modSp new mod">
        <pc:chgData name="Sangeeta Sangeeta" userId="0a7c34ad-256e-4e91-9d57-d1394329109a" providerId="ADAL" clId="{CBB1D29D-26B8-41C1-85A3-3B99B0D4E971}" dt="2020-11-02T08:16:42.216" v="1668"/>
        <pc:sldMkLst>
          <pc:docMk/>
          <pc:sldMk cId="317222647" sldId="849"/>
        </pc:sldMkLst>
        <pc:spChg chg="mod">
          <ac:chgData name="Sangeeta Sangeeta" userId="0a7c34ad-256e-4e91-9d57-d1394329109a" providerId="ADAL" clId="{CBB1D29D-26B8-41C1-85A3-3B99B0D4E971}" dt="2020-11-02T08:16:42.216" v="1668"/>
          <ac:spMkLst>
            <pc:docMk/>
            <pc:sldMk cId="317222647" sldId="849"/>
            <ac:spMk id="2" creationId="{14C0CA95-F044-4AE7-9AC4-5D929CEE8F63}"/>
          </ac:spMkLst>
        </pc:spChg>
        <pc:spChg chg="mod">
          <ac:chgData name="Sangeeta Sangeeta" userId="0a7c34ad-256e-4e91-9d57-d1394329109a" providerId="ADAL" clId="{CBB1D29D-26B8-41C1-85A3-3B99B0D4E971}" dt="2020-11-02T08:16:29.776" v="1663" actId="1076"/>
          <ac:spMkLst>
            <pc:docMk/>
            <pc:sldMk cId="317222647" sldId="849"/>
            <ac:spMk id="3" creationId="{B372D24F-30FC-4D84-8DAB-4732948EB247}"/>
          </ac:spMkLst>
        </pc:spChg>
        <pc:spChg chg="add mod">
          <ac:chgData name="Sangeeta Sangeeta" userId="0a7c34ad-256e-4e91-9d57-d1394329109a" providerId="ADAL" clId="{CBB1D29D-26B8-41C1-85A3-3B99B0D4E971}" dt="2020-11-02T08:16:23.200" v="1662" actId="1076"/>
          <ac:spMkLst>
            <pc:docMk/>
            <pc:sldMk cId="317222647" sldId="849"/>
            <ac:spMk id="6" creationId="{34633332-E19F-44E5-9B91-1BF5F7F0EA27}"/>
          </ac:spMkLst>
        </pc:spChg>
        <pc:picChg chg="add mod">
          <ac:chgData name="Sangeeta Sangeeta" userId="0a7c34ad-256e-4e91-9d57-d1394329109a" providerId="ADAL" clId="{CBB1D29D-26B8-41C1-85A3-3B99B0D4E971}" dt="2020-11-02T08:15:55.021" v="1655" actId="14100"/>
          <ac:picMkLst>
            <pc:docMk/>
            <pc:sldMk cId="317222647" sldId="849"/>
            <ac:picMk id="3074" creationId="{F633072F-9081-4DB5-845D-1D76D2C60AC8}"/>
          </ac:picMkLst>
        </pc:picChg>
      </pc:sldChg>
      <pc:sldChg chg="addSp modSp new mod">
        <pc:chgData name="Sangeeta Sangeeta" userId="0a7c34ad-256e-4e91-9d57-d1394329109a" providerId="ADAL" clId="{CBB1D29D-26B8-41C1-85A3-3B99B0D4E971}" dt="2020-11-02T08:22:39.430" v="1696" actId="207"/>
        <pc:sldMkLst>
          <pc:docMk/>
          <pc:sldMk cId="429548839" sldId="850"/>
        </pc:sldMkLst>
        <pc:spChg chg="mod">
          <ac:chgData name="Sangeeta Sangeeta" userId="0a7c34ad-256e-4e91-9d57-d1394329109a" providerId="ADAL" clId="{CBB1D29D-26B8-41C1-85A3-3B99B0D4E971}" dt="2020-11-02T08:17:47.933" v="1673"/>
          <ac:spMkLst>
            <pc:docMk/>
            <pc:sldMk cId="429548839" sldId="850"/>
            <ac:spMk id="2" creationId="{C6445FF2-653F-4AD7-A8BB-F6EC1B70D924}"/>
          </ac:spMkLst>
        </pc:spChg>
        <pc:spChg chg="mod">
          <ac:chgData name="Sangeeta Sangeeta" userId="0a7c34ad-256e-4e91-9d57-d1394329109a" providerId="ADAL" clId="{CBB1D29D-26B8-41C1-85A3-3B99B0D4E971}" dt="2020-11-02T08:17:58.190" v="1674"/>
          <ac:spMkLst>
            <pc:docMk/>
            <pc:sldMk cId="429548839" sldId="850"/>
            <ac:spMk id="3" creationId="{5F6B68B2-2AB1-44C9-9555-8C8C42C90969}"/>
          </ac:spMkLst>
        </pc:spChg>
        <pc:spChg chg="add mod">
          <ac:chgData name="Sangeeta Sangeeta" userId="0a7c34ad-256e-4e91-9d57-d1394329109a" providerId="ADAL" clId="{CBB1D29D-26B8-41C1-85A3-3B99B0D4E971}" dt="2020-11-02T08:22:39.430" v="1696" actId="207"/>
          <ac:spMkLst>
            <pc:docMk/>
            <pc:sldMk cId="429548839" sldId="850"/>
            <ac:spMk id="6" creationId="{BE80D700-9396-4A5B-8548-B415F0D4E108}"/>
          </ac:spMkLst>
        </pc:spChg>
        <pc:picChg chg="add mod">
          <ac:chgData name="Sangeeta Sangeeta" userId="0a7c34ad-256e-4e91-9d57-d1394329109a" providerId="ADAL" clId="{CBB1D29D-26B8-41C1-85A3-3B99B0D4E971}" dt="2020-11-02T08:22:09.638" v="1690" actId="1076"/>
          <ac:picMkLst>
            <pc:docMk/>
            <pc:sldMk cId="429548839" sldId="850"/>
            <ac:picMk id="4" creationId="{8B0C1C7B-7908-48F3-B329-8FA42F190730}"/>
          </ac:picMkLst>
        </pc:picChg>
      </pc:sldChg>
      <pc:sldChg chg="addSp modSp new mod">
        <pc:chgData name="Sangeeta Sangeeta" userId="0a7c34ad-256e-4e91-9d57-d1394329109a" providerId="ADAL" clId="{CBB1D29D-26B8-41C1-85A3-3B99B0D4E971}" dt="2020-11-02T08:21:38.737" v="1688" actId="1076"/>
        <pc:sldMkLst>
          <pc:docMk/>
          <pc:sldMk cId="384416599" sldId="851"/>
        </pc:sldMkLst>
        <pc:spChg chg="mod">
          <ac:chgData name="Sangeeta Sangeeta" userId="0a7c34ad-256e-4e91-9d57-d1394329109a" providerId="ADAL" clId="{CBB1D29D-26B8-41C1-85A3-3B99B0D4E971}" dt="2020-11-02T08:21:04.783" v="1680"/>
          <ac:spMkLst>
            <pc:docMk/>
            <pc:sldMk cId="384416599" sldId="851"/>
            <ac:spMk id="2" creationId="{0ABD48B2-AA5B-416E-A8C6-DEEE63C7C23B}"/>
          </ac:spMkLst>
        </pc:spChg>
        <pc:spChg chg="mod">
          <ac:chgData name="Sangeeta Sangeeta" userId="0a7c34ad-256e-4e91-9d57-d1394329109a" providerId="ADAL" clId="{CBB1D29D-26B8-41C1-85A3-3B99B0D4E971}" dt="2020-11-02T08:21:20.849" v="1685"/>
          <ac:spMkLst>
            <pc:docMk/>
            <pc:sldMk cId="384416599" sldId="851"/>
            <ac:spMk id="3" creationId="{474EDAF7-95DD-4715-8321-B184113659C9}"/>
          </ac:spMkLst>
        </pc:spChg>
        <pc:picChg chg="add mod">
          <ac:chgData name="Sangeeta Sangeeta" userId="0a7c34ad-256e-4e91-9d57-d1394329109a" providerId="ADAL" clId="{CBB1D29D-26B8-41C1-85A3-3B99B0D4E971}" dt="2020-11-02T08:21:38.737" v="1688" actId="1076"/>
          <ac:picMkLst>
            <pc:docMk/>
            <pc:sldMk cId="384416599" sldId="851"/>
            <ac:picMk id="4098" creationId="{AEDFC6B4-8FDD-4E83-B29E-80E3ACAA29AC}"/>
          </ac:picMkLst>
        </pc:picChg>
      </pc:sldChg>
      <pc:sldChg chg="addSp modSp new mod">
        <pc:chgData name="Sangeeta Sangeeta" userId="0a7c34ad-256e-4e91-9d57-d1394329109a" providerId="ADAL" clId="{CBB1D29D-26B8-41C1-85A3-3B99B0D4E971}" dt="2020-11-05T17:10:36.658" v="1812" actId="20577"/>
        <pc:sldMkLst>
          <pc:docMk/>
          <pc:sldMk cId="3054638188" sldId="852"/>
        </pc:sldMkLst>
        <pc:spChg chg="mod">
          <ac:chgData name="Sangeeta Sangeeta" userId="0a7c34ad-256e-4e91-9d57-d1394329109a" providerId="ADAL" clId="{CBB1D29D-26B8-41C1-85A3-3B99B0D4E971}" dt="2020-11-05T17:10:36.658" v="1812" actId="20577"/>
          <ac:spMkLst>
            <pc:docMk/>
            <pc:sldMk cId="3054638188" sldId="852"/>
            <ac:spMk id="2" creationId="{401E26E8-71E6-4388-B114-E90920E2C43F}"/>
          </ac:spMkLst>
        </pc:spChg>
        <pc:picChg chg="add mod">
          <ac:chgData name="Sangeeta Sangeeta" userId="0a7c34ad-256e-4e91-9d57-d1394329109a" providerId="ADAL" clId="{CBB1D29D-26B8-41C1-85A3-3B99B0D4E971}" dt="2020-11-05T17:10:25.353" v="1772" actId="1076"/>
          <ac:picMkLst>
            <pc:docMk/>
            <pc:sldMk cId="3054638188" sldId="852"/>
            <ac:picMk id="5" creationId="{D4DFE0D4-BF5D-464C-A070-2A3427D6E27E}"/>
          </ac:picMkLst>
        </pc:picChg>
      </pc:sldChg>
      <pc:sldChg chg="addSp delSp modSp add mod ord addCm delCm">
        <pc:chgData name="Sangeeta Sangeeta" userId="0a7c34ad-256e-4e91-9d57-d1394329109a" providerId="ADAL" clId="{CBB1D29D-26B8-41C1-85A3-3B99B0D4E971}" dt="2020-11-06T12:08:20.367" v="2083" actId="1592"/>
        <pc:sldMkLst>
          <pc:docMk/>
          <pc:sldMk cId="1220515131" sldId="853"/>
        </pc:sldMkLst>
        <pc:spChg chg="mod">
          <ac:chgData name="Sangeeta Sangeeta" userId="0a7c34ad-256e-4e91-9d57-d1394329109a" providerId="ADAL" clId="{CBB1D29D-26B8-41C1-85A3-3B99B0D4E971}" dt="2020-11-06T12:07:52.507" v="2077"/>
          <ac:spMkLst>
            <pc:docMk/>
            <pc:sldMk cId="1220515131" sldId="853"/>
            <ac:spMk id="2" creationId="{7C389CED-E343-4566-82C6-79447DAA06BB}"/>
          </ac:spMkLst>
        </pc:spChg>
        <pc:spChg chg="mod">
          <ac:chgData name="Sangeeta Sangeeta" userId="0a7c34ad-256e-4e91-9d57-d1394329109a" providerId="ADAL" clId="{CBB1D29D-26B8-41C1-85A3-3B99B0D4E971}" dt="2020-11-06T12:05:08.688" v="2001" actId="1076"/>
          <ac:spMkLst>
            <pc:docMk/>
            <pc:sldMk cId="1220515131" sldId="853"/>
            <ac:spMk id="3" creationId="{122B7364-062A-494D-A194-E39D3F90E14E}"/>
          </ac:spMkLst>
        </pc:spChg>
        <pc:spChg chg="add mod">
          <ac:chgData name="Sangeeta Sangeeta" userId="0a7c34ad-256e-4e91-9d57-d1394329109a" providerId="ADAL" clId="{CBB1D29D-26B8-41C1-85A3-3B99B0D4E971}" dt="2020-11-06T12:02:46.555" v="1947" actId="1076"/>
          <ac:spMkLst>
            <pc:docMk/>
            <pc:sldMk cId="1220515131" sldId="853"/>
            <ac:spMk id="6" creationId="{596BAF38-8782-4108-AEAA-93BF01FC0ED6}"/>
          </ac:spMkLst>
        </pc:spChg>
        <pc:spChg chg="add del">
          <ac:chgData name="Sangeeta Sangeeta" userId="0a7c34ad-256e-4e91-9d57-d1394329109a" providerId="ADAL" clId="{CBB1D29D-26B8-41C1-85A3-3B99B0D4E971}" dt="2020-11-06T12:07:36.058" v="2075" actId="22"/>
          <ac:spMkLst>
            <pc:docMk/>
            <pc:sldMk cId="1220515131" sldId="853"/>
            <ac:spMk id="8" creationId="{C765F144-B9B3-46B0-824F-137F5330568A}"/>
          </ac:spMkLst>
        </pc:spChg>
        <pc:graphicFrameChg chg="del">
          <ac:chgData name="Sangeeta Sangeeta" userId="0a7c34ad-256e-4e91-9d57-d1394329109a" providerId="ADAL" clId="{CBB1D29D-26B8-41C1-85A3-3B99B0D4E971}" dt="2020-11-06T11:51:14.555" v="1832" actId="478"/>
          <ac:graphicFrameMkLst>
            <pc:docMk/>
            <pc:sldMk cId="1220515131" sldId="853"/>
            <ac:graphicFrameMk id="4" creationId="{9746184D-8706-446D-9C47-F390994DA611}"/>
          </ac:graphicFrameMkLst>
        </pc:graphicFrameChg>
      </pc:sldChg>
      <pc:sldChg chg="modSp add mod ord">
        <pc:chgData name="Sangeeta Sangeeta" userId="0a7c34ad-256e-4e91-9d57-d1394329109a" providerId="ADAL" clId="{CBB1D29D-26B8-41C1-85A3-3B99B0D4E971}" dt="2020-11-06T12:07:29.648" v="2073" actId="20577"/>
        <pc:sldMkLst>
          <pc:docMk/>
          <pc:sldMk cId="9542366" sldId="854"/>
        </pc:sldMkLst>
        <pc:spChg chg="mod">
          <ac:chgData name="Sangeeta Sangeeta" userId="0a7c34ad-256e-4e91-9d57-d1394329109a" providerId="ADAL" clId="{CBB1D29D-26B8-41C1-85A3-3B99B0D4E971}" dt="2020-11-06T12:07:29.648" v="2073" actId="20577"/>
          <ac:spMkLst>
            <pc:docMk/>
            <pc:sldMk cId="9542366" sldId="854"/>
            <ac:spMk id="2" creationId="{7C389CED-E343-4566-82C6-79447DAA06BB}"/>
          </ac:spMkLst>
        </pc:spChg>
        <pc:spChg chg="mod">
          <ac:chgData name="Sangeeta Sangeeta" userId="0a7c34ad-256e-4e91-9d57-d1394329109a" providerId="ADAL" clId="{CBB1D29D-26B8-41C1-85A3-3B99B0D4E971}" dt="2020-11-06T12:03:58.099" v="1972" actId="113"/>
          <ac:spMkLst>
            <pc:docMk/>
            <pc:sldMk cId="9542366" sldId="854"/>
            <ac:spMk id="3" creationId="{122B7364-062A-494D-A194-E39D3F90E14E}"/>
          </ac:spMkLst>
        </pc:spChg>
      </pc:sldChg>
      <pc:sldChg chg="modSp add del mod">
        <pc:chgData name="Sangeeta Sangeeta" userId="0a7c34ad-256e-4e91-9d57-d1394329109a" providerId="ADAL" clId="{CBB1D29D-26B8-41C1-85A3-3B99B0D4E971}" dt="2020-11-06T12:27:15.382" v="2092" actId="47"/>
        <pc:sldMkLst>
          <pc:docMk/>
          <pc:sldMk cId="4162932661" sldId="855"/>
        </pc:sldMkLst>
        <pc:spChg chg="mod">
          <ac:chgData name="Sangeeta Sangeeta" userId="0a7c34ad-256e-4e91-9d57-d1394329109a" providerId="ADAL" clId="{CBB1D29D-26B8-41C1-85A3-3B99B0D4E971}" dt="2020-11-06T12:03:11.102" v="1953" actId="20577"/>
          <ac:spMkLst>
            <pc:docMk/>
            <pc:sldMk cId="4162932661" sldId="855"/>
            <ac:spMk id="3" creationId="{122B7364-062A-494D-A194-E39D3F90E14E}"/>
          </ac:spMkLst>
        </pc:spChg>
      </pc:sldChg>
      <pc:sldChg chg="modSp add mod">
        <pc:chgData name="Sangeeta Sangeeta" userId="0a7c34ad-256e-4e91-9d57-d1394329109a" providerId="ADAL" clId="{CBB1D29D-26B8-41C1-85A3-3B99B0D4E971}" dt="2020-11-06T12:07:55.719" v="2078"/>
        <pc:sldMkLst>
          <pc:docMk/>
          <pc:sldMk cId="284823137" sldId="856"/>
        </pc:sldMkLst>
        <pc:spChg chg="mod">
          <ac:chgData name="Sangeeta Sangeeta" userId="0a7c34ad-256e-4e91-9d57-d1394329109a" providerId="ADAL" clId="{CBB1D29D-26B8-41C1-85A3-3B99B0D4E971}" dt="2020-11-06T12:07:55.719" v="2078"/>
          <ac:spMkLst>
            <pc:docMk/>
            <pc:sldMk cId="284823137" sldId="856"/>
            <ac:spMk id="2" creationId="{7C389CED-E343-4566-82C6-79447DAA06BB}"/>
          </ac:spMkLst>
        </pc:spChg>
        <pc:spChg chg="mod">
          <ac:chgData name="Sangeeta Sangeeta" userId="0a7c34ad-256e-4e91-9d57-d1394329109a" providerId="ADAL" clId="{CBB1D29D-26B8-41C1-85A3-3B99B0D4E971}" dt="2020-11-06T12:06:21.155" v="2034" actId="113"/>
          <ac:spMkLst>
            <pc:docMk/>
            <pc:sldMk cId="284823137" sldId="856"/>
            <ac:spMk id="3" creationId="{122B7364-062A-494D-A194-E39D3F90E14E}"/>
          </ac:spMkLst>
        </pc:spChg>
      </pc:sldChg>
      <pc:sldChg chg="modSp add mod">
        <pc:chgData name="Sangeeta Sangeeta" userId="0a7c34ad-256e-4e91-9d57-d1394329109a" providerId="ADAL" clId="{CBB1D29D-26B8-41C1-85A3-3B99B0D4E971}" dt="2020-11-06T12:27:05.552" v="2091" actId="6549"/>
        <pc:sldMkLst>
          <pc:docMk/>
          <pc:sldMk cId="1412035670" sldId="857"/>
        </pc:sldMkLst>
        <pc:spChg chg="mod">
          <ac:chgData name="Sangeeta Sangeeta" userId="0a7c34ad-256e-4e91-9d57-d1394329109a" providerId="ADAL" clId="{CBB1D29D-26B8-41C1-85A3-3B99B0D4E971}" dt="2020-11-06T12:07:59.664" v="2079"/>
          <ac:spMkLst>
            <pc:docMk/>
            <pc:sldMk cId="1412035670" sldId="857"/>
            <ac:spMk id="2" creationId="{7C389CED-E343-4566-82C6-79447DAA06BB}"/>
          </ac:spMkLst>
        </pc:spChg>
        <pc:spChg chg="mod">
          <ac:chgData name="Sangeeta Sangeeta" userId="0a7c34ad-256e-4e91-9d57-d1394329109a" providerId="ADAL" clId="{CBB1D29D-26B8-41C1-85A3-3B99B0D4E971}" dt="2020-11-06T12:27:05.552" v="2091" actId="6549"/>
          <ac:spMkLst>
            <pc:docMk/>
            <pc:sldMk cId="1412035670" sldId="857"/>
            <ac:spMk id="3" creationId="{122B7364-062A-494D-A194-E39D3F90E14E}"/>
          </ac:spMkLst>
        </pc:spChg>
      </pc:sldChg>
      <pc:sldChg chg="modSp add mod">
        <pc:chgData name="Sangeeta Sangeeta" userId="0a7c34ad-256e-4e91-9d57-d1394329109a" providerId="ADAL" clId="{CBB1D29D-26B8-41C1-85A3-3B99B0D4E971}" dt="2020-11-06T12:30:07.233" v="2100" actId="1076"/>
        <pc:sldMkLst>
          <pc:docMk/>
          <pc:sldMk cId="4102662676" sldId="858"/>
        </pc:sldMkLst>
        <pc:spChg chg="mod">
          <ac:chgData name="Sangeeta Sangeeta" userId="0a7c34ad-256e-4e91-9d57-d1394329109a" providerId="ADAL" clId="{CBB1D29D-26B8-41C1-85A3-3B99B0D4E971}" dt="2020-11-06T12:30:04.909" v="2099" actId="113"/>
          <ac:spMkLst>
            <pc:docMk/>
            <pc:sldMk cId="4102662676" sldId="858"/>
            <ac:spMk id="3" creationId="{2A975199-12FC-4D09-88EB-2FC613F2DABC}"/>
          </ac:spMkLst>
        </pc:spChg>
        <pc:picChg chg="mod">
          <ac:chgData name="Sangeeta Sangeeta" userId="0a7c34ad-256e-4e91-9d57-d1394329109a" providerId="ADAL" clId="{CBB1D29D-26B8-41C1-85A3-3B99B0D4E971}" dt="2020-11-06T12:30:07.233" v="2100" actId="1076"/>
          <ac:picMkLst>
            <pc:docMk/>
            <pc:sldMk cId="4102662676" sldId="858"/>
            <ac:picMk id="5" creationId="{5AD7FC30-64FA-46DC-8D6D-B75808519F3A}"/>
          </ac:picMkLst>
        </pc:picChg>
      </pc:sldChg>
      <pc:sldMasterChg chg="modSldLayout">
        <pc:chgData name="Sangeeta Sangeeta" userId="0a7c34ad-256e-4e91-9d57-d1394329109a" providerId="ADAL" clId="{CBB1D29D-26B8-41C1-85A3-3B99B0D4E971}" dt="2020-10-21T16:15:54.710" v="36" actId="207"/>
        <pc:sldMasterMkLst>
          <pc:docMk/>
          <pc:sldMasterMk cId="0" sldId="2147483660"/>
        </pc:sldMasterMkLst>
        <pc:sldLayoutChg chg="modSp mod">
          <pc:chgData name="Sangeeta Sangeeta" userId="0a7c34ad-256e-4e91-9d57-d1394329109a" providerId="ADAL" clId="{CBB1D29D-26B8-41C1-85A3-3B99B0D4E971}" dt="2020-10-21T16:15:54.710" v="36" actId="207"/>
          <pc:sldLayoutMkLst>
            <pc:docMk/>
            <pc:sldMasterMk cId="0" sldId="2147483660"/>
            <pc:sldLayoutMk cId="0" sldId="2147483649"/>
          </pc:sldLayoutMkLst>
          <pc:spChg chg="mod">
            <ac:chgData name="Sangeeta Sangeeta" userId="0a7c34ad-256e-4e91-9d57-d1394329109a" providerId="ADAL" clId="{CBB1D29D-26B8-41C1-85A3-3B99B0D4E971}" dt="2020-10-21T16:15:54.710" v="36" actId="207"/>
            <ac:spMkLst>
              <pc:docMk/>
              <pc:sldMasterMk cId="0" sldId="2147483660"/>
              <pc:sldLayoutMk cId="0" sldId="2147483649"/>
              <ac:spMk id="23" creationId="{00000000-0000-0000-0000-000000000000}"/>
            </ac:spMkLst>
          </pc:spChg>
        </pc:sldLayoutChg>
      </pc:sldMasterChg>
    </pc:docChg>
  </pc:docChgLst>
  <pc:docChgLst>
    <pc:chgData name="Sangeeta Sangeeta" userId="0a7c34ad-256e-4e91-9d57-d1394329109a" providerId="ADAL" clId="{AB511E3E-1F0E-490F-8B60-0340805148E4}"/>
    <pc:docChg chg="undo custSel addSld delSld modSld sldOrd">
      <pc:chgData name="Sangeeta Sangeeta" userId="0a7c34ad-256e-4e91-9d57-d1394329109a" providerId="ADAL" clId="{AB511E3E-1F0E-490F-8B60-0340805148E4}" dt="2021-01-11T16:49:42.525" v="1142"/>
      <pc:docMkLst>
        <pc:docMk/>
      </pc:docMkLst>
      <pc:sldChg chg="del">
        <pc:chgData name="Sangeeta Sangeeta" userId="0a7c34ad-256e-4e91-9d57-d1394329109a" providerId="ADAL" clId="{AB511E3E-1F0E-490F-8B60-0340805148E4}" dt="2021-01-11T16:09:59.489" v="28" actId="47"/>
        <pc:sldMkLst>
          <pc:docMk/>
          <pc:sldMk cId="0" sldId="256"/>
        </pc:sldMkLst>
      </pc:sldChg>
      <pc:sldChg chg="modSp mod">
        <pc:chgData name="Sangeeta Sangeeta" userId="0a7c34ad-256e-4e91-9d57-d1394329109a" providerId="ADAL" clId="{AB511E3E-1F0E-490F-8B60-0340805148E4}" dt="2021-01-11T16:38:03.257" v="646" actId="1076"/>
        <pc:sldMkLst>
          <pc:docMk/>
          <pc:sldMk cId="0" sldId="257"/>
        </pc:sldMkLst>
        <pc:spChg chg="mod">
          <ac:chgData name="Sangeeta Sangeeta" userId="0a7c34ad-256e-4e91-9d57-d1394329109a" providerId="ADAL" clId="{AB511E3E-1F0E-490F-8B60-0340805148E4}" dt="2021-01-11T16:38:03.257" v="646" actId="1076"/>
          <ac:spMkLst>
            <pc:docMk/>
            <pc:sldMk cId="0" sldId="257"/>
            <ac:spMk id="103" creationId="{00000000-0000-0000-0000-000000000000}"/>
          </ac:spMkLst>
        </pc:spChg>
      </pc:sldChg>
      <pc:sldChg chg="modSp mod">
        <pc:chgData name="Sangeeta Sangeeta" userId="0a7c34ad-256e-4e91-9d57-d1394329109a" providerId="ADAL" clId="{AB511E3E-1F0E-490F-8B60-0340805148E4}" dt="2021-01-11T16:11:15.199" v="31" actId="15"/>
        <pc:sldMkLst>
          <pc:docMk/>
          <pc:sldMk cId="3282295599" sldId="258"/>
        </pc:sldMkLst>
        <pc:spChg chg="mod">
          <ac:chgData name="Sangeeta Sangeeta" userId="0a7c34ad-256e-4e91-9d57-d1394329109a" providerId="ADAL" clId="{AB511E3E-1F0E-490F-8B60-0340805148E4}" dt="2021-01-11T16:11:15.199" v="31" actId="15"/>
          <ac:spMkLst>
            <pc:docMk/>
            <pc:sldMk cId="3282295599" sldId="258"/>
            <ac:spMk id="3" creationId="{F4C9A828-4B47-407B-858B-58E060BBFCEF}"/>
          </ac:spMkLst>
        </pc:spChg>
      </pc:sldChg>
      <pc:sldChg chg="modSp mod">
        <pc:chgData name="Sangeeta Sangeeta" userId="0a7c34ad-256e-4e91-9d57-d1394329109a" providerId="ADAL" clId="{AB511E3E-1F0E-490F-8B60-0340805148E4}" dt="2021-01-11T16:48:50.010" v="1137" actId="20577"/>
        <pc:sldMkLst>
          <pc:docMk/>
          <pc:sldMk cId="1657346564" sldId="259"/>
        </pc:sldMkLst>
        <pc:spChg chg="mod">
          <ac:chgData name="Sangeeta Sangeeta" userId="0a7c34ad-256e-4e91-9d57-d1394329109a" providerId="ADAL" clId="{AB511E3E-1F0E-490F-8B60-0340805148E4}" dt="2021-01-11T16:48:50.010" v="1137" actId="20577"/>
          <ac:spMkLst>
            <pc:docMk/>
            <pc:sldMk cId="1657346564" sldId="259"/>
            <ac:spMk id="3" creationId="{C031FBFD-A541-42C1-AD43-0CCB2EC2AFB5}"/>
          </ac:spMkLst>
        </pc:spChg>
      </pc:sldChg>
      <pc:sldChg chg="modSp mod">
        <pc:chgData name="Sangeeta Sangeeta" userId="0a7c34ad-256e-4e91-9d57-d1394329109a" providerId="ADAL" clId="{AB511E3E-1F0E-490F-8B60-0340805148E4}" dt="2021-01-11T16:41:00.208" v="834" actId="1076"/>
        <pc:sldMkLst>
          <pc:docMk/>
          <pc:sldMk cId="749822327" sldId="260"/>
        </pc:sldMkLst>
        <pc:spChg chg="mod">
          <ac:chgData name="Sangeeta Sangeeta" userId="0a7c34ad-256e-4e91-9d57-d1394329109a" providerId="ADAL" clId="{AB511E3E-1F0E-490F-8B60-0340805148E4}" dt="2021-01-11T16:41:00.208" v="834" actId="1076"/>
          <ac:spMkLst>
            <pc:docMk/>
            <pc:sldMk cId="749822327" sldId="260"/>
            <ac:spMk id="3" creationId="{A1531299-FDAD-4153-B9F5-5DF19DC9CC5E}"/>
          </ac:spMkLst>
        </pc:spChg>
      </pc:sldChg>
      <pc:sldChg chg="modSp mod">
        <pc:chgData name="Sangeeta Sangeeta" userId="0a7c34ad-256e-4e91-9d57-d1394329109a" providerId="ADAL" clId="{AB511E3E-1F0E-490F-8B60-0340805148E4}" dt="2021-01-11T16:25:27.737" v="349"/>
        <pc:sldMkLst>
          <pc:docMk/>
          <pc:sldMk cId="873628453" sldId="820"/>
        </pc:sldMkLst>
        <pc:spChg chg="mod">
          <ac:chgData name="Sangeeta Sangeeta" userId="0a7c34ad-256e-4e91-9d57-d1394329109a" providerId="ADAL" clId="{AB511E3E-1F0E-490F-8B60-0340805148E4}" dt="2021-01-11T16:25:27.737" v="349"/>
          <ac:spMkLst>
            <pc:docMk/>
            <pc:sldMk cId="873628453" sldId="820"/>
            <ac:spMk id="2" creationId="{1D33BA41-C57D-4A1B-B399-FB56E9817715}"/>
          </ac:spMkLst>
        </pc:spChg>
      </pc:sldChg>
      <pc:sldChg chg="modSp mod">
        <pc:chgData name="Sangeeta Sangeeta" userId="0a7c34ad-256e-4e91-9d57-d1394329109a" providerId="ADAL" clId="{AB511E3E-1F0E-490F-8B60-0340805148E4}" dt="2021-01-11T16:19:05.050" v="283" actId="1076"/>
        <pc:sldMkLst>
          <pc:docMk/>
          <pc:sldMk cId="2723896983" sldId="828"/>
        </pc:sldMkLst>
        <pc:spChg chg="mod">
          <ac:chgData name="Sangeeta Sangeeta" userId="0a7c34ad-256e-4e91-9d57-d1394329109a" providerId="ADAL" clId="{AB511E3E-1F0E-490F-8B60-0340805148E4}" dt="2021-01-11T16:19:02.940" v="282" actId="20577"/>
          <ac:spMkLst>
            <pc:docMk/>
            <pc:sldMk cId="2723896983" sldId="828"/>
            <ac:spMk id="3" creationId="{DA670C60-4BF4-485F-BDCF-72CE986B55BC}"/>
          </ac:spMkLst>
        </pc:spChg>
        <pc:picChg chg="mod">
          <ac:chgData name="Sangeeta Sangeeta" userId="0a7c34ad-256e-4e91-9d57-d1394329109a" providerId="ADAL" clId="{AB511E3E-1F0E-490F-8B60-0340805148E4}" dt="2021-01-11T16:19:05.050" v="283" actId="1076"/>
          <ac:picMkLst>
            <pc:docMk/>
            <pc:sldMk cId="2723896983" sldId="828"/>
            <ac:picMk id="4" creationId="{E9717473-8CE3-4C5D-98E5-9D02BC1D451E}"/>
          </ac:picMkLst>
        </pc:picChg>
      </pc:sldChg>
      <pc:sldChg chg="modSp mod">
        <pc:chgData name="Sangeeta Sangeeta" userId="0a7c34ad-256e-4e91-9d57-d1394329109a" providerId="ADAL" clId="{AB511E3E-1F0E-490F-8B60-0340805148E4}" dt="2021-01-11T16:19:11.498" v="284" actId="1076"/>
        <pc:sldMkLst>
          <pc:docMk/>
          <pc:sldMk cId="2738720025" sldId="829"/>
        </pc:sldMkLst>
        <pc:picChg chg="mod">
          <ac:chgData name="Sangeeta Sangeeta" userId="0a7c34ad-256e-4e91-9d57-d1394329109a" providerId="ADAL" clId="{AB511E3E-1F0E-490F-8B60-0340805148E4}" dt="2021-01-11T16:19:11.498" v="284" actId="1076"/>
          <ac:picMkLst>
            <pc:docMk/>
            <pc:sldMk cId="2738720025" sldId="829"/>
            <ac:picMk id="4" creationId="{8135846D-5E27-4768-92CD-DC124EA2BC66}"/>
          </ac:picMkLst>
        </pc:picChg>
      </pc:sldChg>
      <pc:sldChg chg="addSp modSp mod">
        <pc:chgData name="Sangeeta Sangeeta" userId="0a7c34ad-256e-4e91-9d57-d1394329109a" providerId="ADAL" clId="{AB511E3E-1F0E-490F-8B60-0340805148E4}" dt="2021-01-11T16:14:53.026" v="127"/>
        <pc:sldMkLst>
          <pc:docMk/>
          <pc:sldMk cId="722030458" sldId="835"/>
        </pc:sldMkLst>
        <pc:spChg chg="mod">
          <ac:chgData name="Sangeeta Sangeeta" userId="0a7c34ad-256e-4e91-9d57-d1394329109a" providerId="ADAL" clId="{AB511E3E-1F0E-490F-8B60-0340805148E4}" dt="2021-01-11T16:14:53.026" v="127"/>
          <ac:spMkLst>
            <pc:docMk/>
            <pc:sldMk cId="722030458" sldId="835"/>
            <ac:spMk id="2" creationId="{B891C43A-549E-43A7-97CA-D8A75A1A0BF7}"/>
          </ac:spMkLst>
        </pc:spChg>
        <pc:spChg chg="add mod">
          <ac:chgData name="Sangeeta Sangeeta" userId="0a7c34ad-256e-4e91-9d57-d1394329109a" providerId="ADAL" clId="{AB511E3E-1F0E-490F-8B60-0340805148E4}" dt="2021-01-11T16:13:18.063" v="89" actId="1076"/>
          <ac:spMkLst>
            <pc:docMk/>
            <pc:sldMk cId="722030458" sldId="835"/>
            <ac:spMk id="4" creationId="{7375824A-A317-458B-B9DE-E47129626965}"/>
          </ac:spMkLst>
        </pc:spChg>
        <pc:picChg chg="mod">
          <ac:chgData name="Sangeeta Sangeeta" userId="0a7c34ad-256e-4e91-9d57-d1394329109a" providerId="ADAL" clId="{AB511E3E-1F0E-490F-8B60-0340805148E4}" dt="2021-01-11T16:13:08.941" v="86" actId="1076"/>
          <ac:picMkLst>
            <pc:docMk/>
            <pc:sldMk cId="722030458" sldId="835"/>
            <ac:picMk id="1030" creationId="{BBE0A37E-EE7A-489F-ACFA-D7105A1CD4A2}"/>
          </ac:picMkLst>
        </pc:picChg>
      </pc:sldChg>
      <pc:sldChg chg="addSp modSp mod">
        <pc:chgData name="Sangeeta Sangeeta" userId="0a7c34ad-256e-4e91-9d57-d1394329109a" providerId="ADAL" clId="{AB511E3E-1F0E-490F-8B60-0340805148E4}" dt="2021-01-11T16:46:58.266" v="862" actId="20577"/>
        <pc:sldMkLst>
          <pc:docMk/>
          <pc:sldMk cId="853299766" sldId="837"/>
        </pc:sldMkLst>
        <pc:spChg chg="mod">
          <ac:chgData name="Sangeeta Sangeeta" userId="0a7c34ad-256e-4e91-9d57-d1394329109a" providerId="ADAL" clId="{AB511E3E-1F0E-490F-8B60-0340805148E4}" dt="2021-01-11T16:46:58.266" v="862" actId="20577"/>
          <ac:spMkLst>
            <pc:docMk/>
            <pc:sldMk cId="853299766" sldId="837"/>
            <ac:spMk id="3" creationId="{2A975199-12FC-4D09-88EB-2FC613F2DABC}"/>
          </ac:spMkLst>
        </pc:spChg>
        <pc:picChg chg="add mod">
          <ac:chgData name="Sangeeta Sangeeta" userId="0a7c34ad-256e-4e91-9d57-d1394329109a" providerId="ADAL" clId="{AB511E3E-1F0E-490F-8B60-0340805148E4}" dt="2021-01-11T16:46:52.510" v="855" actId="14100"/>
          <ac:picMkLst>
            <pc:docMk/>
            <pc:sldMk cId="853299766" sldId="837"/>
            <ac:picMk id="4" creationId="{91FCB23F-6375-4547-8D1A-F63CFB483740}"/>
          </ac:picMkLst>
        </pc:picChg>
      </pc:sldChg>
      <pc:sldChg chg="modSp mod">
        <pc:chgData name="Sangeeta Sangeeta" userId="0a7c34ad-256e-4e91-9d57-d1394329109a" providerId="ADAL" clId="{AB511E3E-1F0E-490F-8B60-0340805148E4}" dt="2021-01-11T16:32:40.865" v="604" actId="20577"/>
        <pc:sldMkLst>
          <pc:docMk/>
          <pc:sldMk cId="3317200581" sldId="839"/>
        </pc:sldMkLst>
        <pc:spChg chg="mod">
          <ac:chgData name="Sangeeta Sangeeta" userId="0a7c34ad-256e-4e91-9d57-d1394329109a" providerId="ADAL" clId="{AB511E3E-1F0E-490F-8B60-0340805148E4}" dt="2021-01-11T16:32:40.865" v="604" actId="20577"/>
          <ac:spMkLst>
            <pc:docMk/>
            <pc:sldMk cId="3317200581" sldId="839"/>
            <ac:spMk id="3" creationId="{3DA5FD86-0F89-42A8-B0E6-794FA48BBBDD}"/>
          </ac:spMkLst>
        </pc:spChg>
      </pc:sldChg>
      <pc:sldChg chg="addSp modSp mod">
        <pc:chgData name="Sangeeta Sangeeta" userId="0a7c34ad-256e-4e91-9d57-d1394329109a" providerId="ADAL" clId="{AB511E3E-1F0E-490F-8B60-0340805148E4}" dt="2021-01-11T16:46:04.901" v="852" actId="14100"/>
        <pc:sldMkLst>
          <pc:docMk/>
          <pc:sldMk cId="4264943577" sldId="840"/>
        </pc:sldMkLst>
        <pc:spChg chg="mod">
          <ac:chgData name="Sangeeta Sangeeta" userId="0a7c34ad-256e-4e91-9d57-d1394329109a" providerId="ADAL" clId="{AB511E3E-1F0E-490F-8B60-0340805148E4}" dt="2021-01-11T16:32:55.888" v="606" actId="6549"/>
          <ac:spMkLst>
            <pc:docMk/>
            <pc:sldMk cId="4264943577" sldId="840"/>
            <ac:spMk id="2" creationId="{F283416F-2573-4549-AE63-533631B87421}"/>
          </ac:spMkLst>
        </pc:spChg>
        <pc:spChg chg="mod">
          <ac:chgData name="Sangeeta Sangeeta" userId="0a7c34ad-256e-4e91-9d57-d1394329109a" providerId="ADAL" clId="{AB511E3E-1F0E-490F-8B60-0340805148E4}" dt="2021-01-11T16:46:02.036" v="851" actId="1076"/>
          <ac:spMkLst>
            <pc:docMk/>
            <pc:sldMk cId="4264943577" sldId="840"/>
            <ac:spMk id="3" creationId="{A4095A48-FC3D-4F41-BF4F-B9A1CF03855D}"/>
          </ac:spMkLst>
        </pc:spChg>
        <pc:spChg chg="add mod">
          <ac:chgData name="Sangeeta Sangeeta" userId="0a7c34ad-256e-4e91-9d57-d1394329109a" providerId="ADAL" clId="{AB511E3E-1F0E-490F-8B60-0340805148E4}" dt="2021-01-11T16:45:16.893" v="840" actId="1076"/>
          <ac:spMkLst>
            <pc:docMk/>
            <pc:sldMk cId="4264943577" sldId="840"/>
            <ac:spMk id="5" creationId="{0F94E380-B8F7-4BAF-BB00-CB3AC0ECC4FF}"/>
          </ac:spMkLst>
        </pc:spChg>
        <pc:picChg chg="add mod">
          <ac:chgData name="Sangeeta Sangeeta" userId="0a7c34ad-256e-4e91-9d57-d1394329109a" providerId="ADAL" clId="{AB511E3E-1F0E-490F-8B60-0340805148E4}" dt="2021-01-11T16:46:04.901" v="852" actId="14100"/>
          <ac:picMkLst>
            <pc:docMk/>
            <pc:sldMk cId="4264943577" sldId="840"/>
            <ac:picMk id="7" creationId="{3B6DA518-FFFA-4DB6-BB70-BE1F265F2BE2}"/>
          </ac:picMkLst>
        </pc:picChg>
      </pc:sldChg>
      <pc:sldChg chg="modSp mod">
        <pc:chgData name="Sangeeta Sangeeta" userId="0a7c34ad-256e-4e91-9d57-d1394329109a" providerId="ADAL" clId="{AB511E3E-1F0E-490F-8B60-0340805148E4}" dt="2021-01-11T16:33:32.048" v="614" actId="20577"/>
        <pc:sldMkLst>
          <pc:docMk/>
          <pc:sldMk cId="1498274405" sldId="841"/>
        </pc:sldMkLst>
        <pc:spChg chg="mod">
          <ac:chgData name="Sangeeta Sangeeta" userId="0a7c34ad-256e-4e91-9d57-d1394329109a" providerId="ADAL" clId="{AB511E3E-1F0E-490F-8B60-0340805148E4}" dt="2021-01-11T16:33:32.048" v="614" actId="20577"/>
          <ac:spMkLst>
            <pc:docMk/>
            <pc:sldMk cId="1498274405" sldId="841"/>
            <ac:spMk id="3" creationId="{169BC7F0-C906-40DF-AA73-86B0AB492147}"/>
          </ac:spMkLst>
        </pc:spChg>
      </pc:sldChg>
      <pc:sldChg chg="modSp mod">
        <pc:chgData name="Sangeeta Sangeeta" userId="0a7c34ad-256e-4e91-9d57-d1394329109a" providerId="ADAL" clId="{AB511E3E-1F0E-490F-8B60-0340805148E4}" dt="2021-01-11T16:33:45.377" v="615" actId="20577"/>
        <pc:sldMkLst>
          <pc:docMk/>
          <pc:sldMk cId="3680133356" sldId="842"/>
        </pc:sldMkLst>
        <pc:spChg chg="mod">
          <ac:chgData name="Sangeeta Sangeeta" userId="0a7c34ad-256e-4e91-9d57-d1394329109a" providerId="ADAL" clId="{AB511E3E-1F0E-490F-8B60-0340805148E4}" dt="2021-01-11T16:33:45.377" v="615" actId="20577"/>
          <ac:spMkLst>
            <pc:docMk/>
            <pc:sldMk cId="3680133356" sldId="842"/>
            <ac:spMk id="3" creationId="{C8C24C1E-AD23-4596-875E-4413E26EA31B}"/>
          </ac:spMkLst>
        </pc:spChg>
      </pc:sldChg>
      <pc:sldChg chg="modSp mod">
        <pc:chgData name="Sangeeta Sangeeta" userId="0a7c34ad-256e-4e91-9d57-d1394329109a" providerId="ADAL" clId="{AB511E3E-1F0E-490F-8B60-0340805148E4}" dt="2021-01-11T16:35:27.264" v="627" actId="14100"/>
        <pc:sldMkLst>
          <pc:docMk/>
          <pc:sldMk cId="2482665518" sldId="843"/>
        </pc:sldMkLst>
        <pc:spChg chg="mod">
          <ac:chgData name="Sangeeta Sangeeta" userId="0a7c34ad-256e-4e91-9d57-d1394329109a" providerId="ADAL" clId="{AB511E3E-1F0E-490F-8B60-0340805148E4}" dt="2021-01-11T16:35:27.264" v="627" actId="14100"/>
          <ac:spMkLst>
            <pc:docMk/>
            <pc:sldMk cId="2482665518" sldId="843"/>
            <ac:spMk id="3" creationId="{F395B9C7-0C16-40DA-ABA4-275A28768BE9}"/>
          </ac:spMkLst>
        </pc:spChg>
      </pc:sldChg>
      <pc:sldChg chg="del">
        <pc:chgData name="Sangeeta Sangeeta" userId="0a7c34ad-256e-4e91-9d57-d1394329109a" providerId="ADAL" clId="{AB511E3E-1F0E-490F-8B60-0340805148E4}" dt="2021-01-11T16:35:36.041" v="628" actId="47"/>
        <pc:sldMkLst>
          <pc:docMk/>
          <pc:sldMk cId="2714159967" sldId="844"/>
        </pc:sldMkLst>
      </pc:sldChg>
      <pc:sldChg chg="modSp mod">
        <pc:chgData name="Sangeeta Sangeeta" userId="0a7c34ad-256e-4e91-9d57-d1394329109a" providerId="ADAL" clId="{AB511E3E-1F0E-490F-8B60-0340805148E4}" dt="2021-01-11T16:19:43.063" v="286"/>
        <pc:sldMkLst>
          <pc:docMk/>
          <pc:sldMk cId="3197454766" sldId="846"/>
        </pc:sldMkLst>
        <pc:spChg chg="mod">
          <ac:chgData name="Sangeeta Sangeeta" userId="0a7c34ad-256e-4e91-9d57-d1394329109a" providerId="ADAL" clId="{AB511E3E-1F0E-490F-8B60-0340805148E4}" dt="2021-01-11T16:19:43.063" v="286"/>
          <ac:spMkLst>
            <pc:docMk/>
            <pc:sldMk cId="3197454766" sldId="846"/>
            <ac:spMk id="2" creationId="{2248DB4C-3F02-436D-9F0D-2B71143EA74C}"/>
          </ac:spMkLst>
        </pc:spChg>
      </pc:sldChg>
      <pc:sldChg chg="modSp mod">
        <pc:chgData name="Sangeeta Sangeeta" userId="0a7c34ad-256e-4e91-9d57-d1394329109a" providerId="ADAL" clId="{AB511E3E-1F0E-490F-8B60-0340805148E4}" dt="2021-01-11T16:25:16.574" v="348" actId="20577"/>
        <pc:sldMkLst>
          <pc:docMk/>
          <pc:sldMk cId="1520862182" sldId="847"/>
        </pc:sldMkLst>
        <pc:spChg chg="mod">
          <ac:chgData name="Sangeeta Sangeeta" userId="0a7c34ad-256e-4e91-9d57-d1394329109a" providerId="ADAL" clId="{AB511E3E-1F0E-490F-8B60-0340805148E4}" dt="2021-01-11T16:24:50.877" v="324" actId="20577"/>
          <ac:spMkLst>
            <pc:docMk/>
            <pc:sldMk cId="1520862182" sldId="847"/>
            <ac:spMk id="2" creationId="{B50F5072-A7E3-4629-BDAA-E3B5B0537316}"/>
          </ac:spMkLst>
        </pc:spChg>
        <pc:spChg chg="mod">
          <ac:chgData name="Sangeeta Sangeeta" userId="0a7c34ad-256e-4e91-9d57-d1394329109a" providerId="ADAL" clId="{AB511E3E-1F0E-490F-8B60-0340805148E4}" dt="2021-01-11T16:25:16.574" v="348" actId="20577"/>
          <ac:spMkLst>
            <pc:docMk/>
            <pc:sldMk cId="1520862182" sldId="847"/>
            <ac:spMk id="3" creationId="{2B3F2E4F-FD90-40DD-992C-4A290125A7AB}"/>
          </ac:spMkLst>
        </pc:spChg>
      </pc:sldChg>
      <pc:sldChg chg="modSp mod">
        <pc:chgData name="Sangeeta Sangeeta" userId="0a7c34ad-256e-4e91-9d57-d1394329109a" providerId="ADAL" clId="{AB511E3E-1F0E-490F-8B60-0340805148E4}" dt="2021-01-11T16:25:54.307" v="353" actId="113"/>
        <pc:sldMkLst>
          <pc:docMk/>
          <pc:sldMk cId="317222647" sldId="849"/>
        </pc:sldMkLst>
        <pc:spChg chg="mod">
          <ac:chgData name="Sangeeta Sangeeta" userId="0a7c34ad-256e-4e91-9d57-d1394329109a" providerId="ADAL" clId="{AB511E3E-1F0E-490F-8B60-0340805148E4}" dt="2021-01-11T16:25:54.307" v="353" actId="113"/>
          <ac:spMkLst>
            <pc:docMk/>
            <pc:sldMk cId="317222647" sldId="849"/>
            <ac:spMk id="3" creationId="{B372D24F-30FC-4D84-8DAB-4732948EB247}"/>
          </ac:spMkLst>
        </pc:spChg>
        <pc:picChg chg="mod">
          <ac:chgData name="Sangeeta Sangeeta" userId="0a7c34ad-256e-4e91-9d57-d1394329109a" providerId="ADAL" clId="{AB511E3E-1F0E-490F-8B60-0340805148E4}" dt="2021-01-11T16:25:41.704" v="350" actId="1076"/>
          <ac:picMkLst>
            <pc:docMk/>
            <pc:sldMk cId="317222647" sldId="849"/>
            <ac:picMk id="3074" creationId="{F633072F-9081-4DB5-845D-1D76D2C60AC8}"/>
          </ac:picMkLst>
        </pc:picChg>
      </pc:sldChg>
      <pc:sldChg chg="modSp mod">
        <pc:chgData name="Sangeeta Sangeeta" userId="0a7c34ad-256e-4e91-9d57-d1394329109a" providerId="ADAL" clId="{AB511E3E-1F0E-490F-8B60-0340805148E4}" dt="2021-01-11T16:26:14.458" v="354" actId="108"/>
        <pc:sldMkLst>
          <pc:docMk/>
          <pc:sldMk cId="429548839" sldId="850"/>
        </pc:sldMkLst>
        <pc:spChg chg="mod">
          <ac:chgData name="Sangeeta Sangeeta" userId="0a7c34ad-256e-4e91-9d57-d1394329109a" providerId="ADAL" clId="{AB511E3E-1F0E-490F-8B60-0340805148E4}" dt="2021-01-11T16:26:14.458" v="354" actId="108"/>
          <ac:spMkLst>
            <pc:docMk/>
            <pc:sldMk cId="429548839" sldId="850"/>
            <ac:spMk id="3" creationId="{5F6B68B2-2AB1-44C9-9555-8C8C42C90969}"/>
          </ac:spMkLst>
        </pc:spChg>
      </pc:sldChg>
      <pc:sldChg chg="modSp">
        <pc:chgData name="Sangeeta Sangeeta" userId="0a7c34ad-256e-4e91-9d57-d1394329109a" providerId="ADAL" clId="{AB511E3E-1F0E-490F-8B60-0340805148E4}" dt="2021-01-11T16:26:40.717" v="355" actId="1076"/>
        <pc:sldMkLst>
          <pc:docMk/>
          <pc:sldMk cId="384416599" sldId="851"/>
        </pc:sldMkLst>
        <pc:picChg chg="mod">
          <ac:chgData name="Sangeeta Sangeeta" userId="0a7c34ad-256e-4e91-9d57-d1394329109a" providerId="ADAL" clId="{AB511E3E-1F0E-490F-8B60-0340805148E4}" dt="2021-01-11T16:26:40.717" v="355" actId="1076"/>
          <ac:picMkLst>
            <pc:docMk/>
            <pc:sldMk cId="384416599" sldId="851"/>
            <ac:picMk id="4098" creationId="{AEDFC6B4-8FDD-4E83-B29E-80E3ACAA29AC}"/>
          </ac:picMkLst>
        </pc:picChg>
      </pc:sldChg>
      <pc:sldChg chg="modSp mod">
        <pc:chgData name="Sangeeta Sangeeta" userId="0a7c34ad-256e-4e91-9d57-d1394329109a" providerId="ADAL" clId="{AB511E3E-1F0E-490F-8B60-0340805148E4}" dt="2021-01-11T16:18:23.883" v="277" actId="1076"/>
        <pc:sldMkLst>
          <pc:docMk/>
          <pc:sldMk cId="3054638188" sldId="852"/>
        </pc:sldMkLst>
        <pc:picChg chg="mod">
          <ac:chgData name="Sangeeta Sangeeta" userId="0a7c34ad-256e-4e91-9d57-d1394329109a" providerId="ADAL" clId="{AB511E3E-1F0E-490F-8B60-0340805148E4}" dt="2021-01-11T16:18:23.883" v="277" actId="1076"/>
          <ac:picMkLst>
            <pc:docMk/>
            <pc:sldMk cId="3054638188" sldId="852"/>
            <ac:picMk id="5" creationId="{D4DFE0D4-BF5D-464C-A070-2A3427D6E27E}"/>
          </ac:picMkLst>
        </pc:picChg>
      </pc:sldChg>
      <pc:sldChg chg="modSp mod">
        <pc:chgData name="Sangeeta Sangeeta" userId="0a7c34ad-256e-4e91-9d57-d1394329109a" providerId="ADAL" clId="{AB511E3E-1F0E-490F-8B60-0340805148E4}" dt="2021-01-11T16:17:01.004" v="219" actId="20577"/>
        <pc:sldMkLst>
          <pc:docMk/>
          <pc:sldMk cId="1220515131" sldId="853"/>
        </pc:sldMkLst>
        <pc:spChg chg="mod">
          <ac:chgData name="Sangeeta Sangeeta" userId="0a7c34ad-256e-4e91-9d57-d1394329109a" providerId="ADAL" clId="{AB511E3E-1F0E-490F-8B60-0340805148E4}" dt="2021-01-11T16:17:01.004" v="219" actId="20577"/>
          <ac:spMkLst>
            <pc:docMk/>
            <pc:sldMk cId="1220515131" sldId="853"/>
            <ac:spMk id="3" creationId="{122B7364-062A-494D-A194-E39D3F90E14E}"/>
          </ac:spMkLst>
        </pc:spChg>
      </pc:sldChg>
      <pc:sldChg chg="modSp mod">
        <pc:chgData name="Sangeeta Sangeeta" userId="0a7c34ad-256e-4e91-9d57-d1394329109a" providerId="ADAL" clId="{AB511E3E-1F0E-490F-8B60-0340805148E4}" dt="2021-01-11T16:17:10.982" v="220" actId="207"/>
        <pc:sldMkLst>
          <pc:docMk/>
          <pc:sldMk cId="9542366" sldId="854"/>
        </pc:sldMkLst>
        <pc:spChg chg="mod">
          <ac:chgData name="Sangeeta Sangeeta" userId="0a7c34ad-256e-4e91-9d57-d1394329109a" providerId="ADAL" clId="{AB511E3E-1F0E-490F-8B60-0340805148E4}" dt="2021-01-11T16:17:10.982" v="220" actId="207"/>
          <ac:spMkLst>
            <pc:docMk/>
            <pc:sldMk cId="9542366" sldId="854"/>
            <ac:spMk id="3" creationId="{122B7364-062A-494D-A194-E39D3F90E14E}"/>
          </ac:spMkLst>
        </pc:spChg>
      </pc:sldChg>
      <pc:sldChg chg="del">
        <pc:chgData name="Sangeeta Sangeeta" userId="0a7c34ad-256e-4e91-9d57-d1394329109a" providerId="ADAL" clId="{AB511E3E-1F0E-490F-8B60-0340805148E4}" dt="2021-01-11T16:31:19.014" v="436" actId="47"/>
        <pc:sldMkLst>
          <pc:docMk/>
          <pc:sldMk cId="4102662676" sldId="858"/>
        </pc:sldMkLst>
      </pc:sldChg>
      <pc:sldChg chg="modSp add mod">
        <pc:chgData name="Sangeeta Sangeeta" userId="0a7c34ad-256e-4e91-9d57-d1394329109a" providerId="ADAL" clId="{AB511E3E-1F0E-490F-8B60-0340805148E4}" dt="2021-01-11T16:09:56.147" v="27" actId="313"/>
        <pc:sldMkLst>
          <pc:docMk/>
          <pc:sldMk cId="0" sldId="859"/>
        </pc:sldMkLst>
        <pc:spChg chg="mod">
          <ac:chgData name="Sangeeta Sangeeta" userId="0a7c34ad-256e-4e91-9d57-d1394329109a" providerId="ADAL" clId="{AB511E3E-1F0E-490F-8B60-0340805148E4}" dt="2021-01-11T16:09:56.147" v="27" actId="313"/>
          <ac:spMkLst>
            <pc:docMk/>
            <pc:sldMk cId="0" sldId="859"/>
            <ac:spMk id="96" creationId="{00000000-0000-0000-0000-000000000000}"/>
          </ac:spMkLst>
        </pc:spChg>
      </pc:sldChg>
      <pc:sldChg chg="addSp delSp modSp new mod modClrScheme chgLayout">
        <pc:chgData name="Sangeeta Sangeeta" userId="0a7c34ad-256e-4e91-9d57-d1394329109a" providerId="ADAL" clId="{AB511E3E-1F0E-490F-8B60-0340805148E4}" dt="2021-01-11T16:14:43.810" v="125" actId="20577"/>
        <pc:sldMkLst>
          <pc:docMk/>
          <pc:sldMk cId="243063773" sldId="860"/>
        </pc:sldMkLst>
        <pc:spChg chg="del mod ord">
          <ac:chgData name="Sangeeta Sangeeta" userId="0a7c34ad-256e-4e91-9d57-d1394329109a" providerId="ADAL" clId="{AB511E3E-1F0E-490F-8B60-0340805148E4}" dt="2021-01-11T16:14:35.355" v="91" actId="700"/>
          <ac:spMkLst>
            <pc:docMk/>
            <pc:sldMk cId="243063773" sldId="860"/>
            <ac:spMk id="2" creationId="{C024F9AC-9EEB-4043-B991-88B27A0A6B0C}"/>
          </ac:spMkLst>
        </pc:spChg>
        <pc:spChg chg="del mod ord">
          <ac:chgData name="Sangeeta Sangeeta" userId="0a7c34ad-256e-4e91-9d57-d1394329109a" providerId="ADAL" clId="{AB511E3E-1F0E-490F-8B60-0340805148E4}" dt="2021-01-11T16:14:35.355" v="91" actId="700"/>
          <ac:spMkLst>
            <pc:docMk/>
            <pc:sldMk cId="243063773" sldId="860"/>
            <ac:spMk id="3" creationId="{70FA6618-C8D3-4E07-BC3D-F8261ADC1568}"/>
          </ac:spMkLst>
        </pc:spChg>
        <pc:spChg chg="add mod ord">
          <ac:chgData name="Sangeeta Sangeeta" userId="0a7c34ad-256e-4e91-9d57-d1394329109a" providerId="ADAL" clId="{AB511E3E-1F0E-490F-8B60-0340805148E4}" dt="2021-01-11T16:14:43.810" v="125" actId="20577"/>
          <ac:spMkLst>
            <pc:docMk/>
            <pc:sldMk cId="243063773" sldId="860"/>
            <ac:spMk id="4" creationId="{2C766D5F-9237-43A7-849C-19940A8DD2A7}"/>
          </ac:spMkLst>
        </pc:spChg>
        <pc:spChg chg="add mod ord">
          <ac:chgData name="Sangeeta Sangeeta" userId="0a7c34ad-256e-4e91-9d57-d1394329109a" providerId="ADAL" clId="{AB511E3E-1F0E-490F-8B60-0340805148E4}" dt="2021-01-11T16:14:35.355" v="91" actId="700"/>
          <ac:spMkLst>
            <pc:docMk/>
            <pc:sldMk cId="243063773" sldId="860"/>
            <ac:spMk id="5" creationId="{CDFA8A3D-2029-4EE1-B8BD-09BA903CF686}"/>
          </ac:spMkLst>
        </pc:spChg>
      </pc:sldChg>
      <pc:sldChg chg="addSp delSp modSp new mod ord modClrScheme chgLayout">
        <pc:chgData name="Sangeeta Sangeeta" userId="0a7c34ad-256e-4e91-9d57-d1394329109a" providerId="ADAL" clId="{AB511E3E-1F0E-490F-8B60-0340805148E4}" dt="2021-01-11T16:15:23.750" v="162"/>
        <pc:sldMkLst>
          <pc:docMk/>
          <pc:sldMk cId="3714223035" sldId="861"/>
        </pc:sldMkLst>
        <pc:spChg chg="del mod ord">
          <ac:chgData name="Sangeeta Sangeeta" userId="0a7c34ad-256e-4e91-9d57-d1394329109a" providerId="ADAL" clId="{AB511E3E-1F0E-490F-8B60-0340805148E4}" dt="2021-01-11T16:15:03.909" v="129" actId="700"/>
          <ac:spMkLst>
            <pc:docMk/>
            <pc:sldMk cId="3714223035" sldId="861"/>
            <ac:spMk id="2" creationId="{6AE894BA-5C4C-4C3B-82EA-829C47C39EED}"/>
          </ac:spMkLst>
        </pc:spChg>
        <pc:spChg chg="del mod ord">
          <ac:chgData name="Sangeeta Sangeeta" userId="0a7c34ad-256e-4e91-9d57-d1394329109a" providerId="ADAL" clId="{AB511E3E-1F0E-490F-8B60-0340805148E4}" dt="2021-01-11T16:15:03.909" v="129" actId="700"/>
          <ac:spMkLst>
            <pc:docMk/>
            <pc:sldMk cId="3714223035" sldId="861"/>
            <ac:spMk id="3" creationId="{36B0C9E0-28CC-4F7A-BAEB-408D16D85CD2}"/>
          </ac:spMkLst>
        </pc:spChg>
        <pc:spChg chg="add mod ord">
          <ac:chgData name="Sangeeta Sangeeta" userId="0a7c34ad-256e-4e91-9d57-d1394329109a" providerId="ADAL" clId="{AB511E3E-1F0E-490F-8B60-0340805148E4}" dt="2021-01-11T16:15:12.325" v="160" actId="20577"/>
          <ac:spMkLst>
            <pc:docMk/>
            <pc:sldMk cId="3714223035" sldId="861"/>
            <ac:spMk id="4" creationId="{9D040CCA-53D0-46AB-B47C-B8567DC3D193}"/>
          </ac:spMkLst>
        </pc:spChg>
        <pc:spChg chg="add mod ord">
          <ac:chgData name="Sangeeta Sangeeta" userId="0a7c34ad-256e-4e91-9d57-d1394329109a" providerId="ADAL" clId="{AB511E3E-1F0E-490F-8B60-0340805148E4}" dt="2021-01-11T16:15:03.909" v="129" actId="700"/>
          <ac:spMkLst>
            <pc:docMk/>
            <pc:sldMk cId="3714223035" sldId="861"/>
            <ac:spMk id="5" creationId="{0A49D94C-84E7-4403-B79E-015BE12BC27E}"/>
          </ac:spMkLst>
        </pc:spChg>
      </pc:sldChg>
      <pc:sldChg chg="addSp delSp modSp new mod modClrScheme chgLayout">
        <pc:chgData name="Sangeeta Sangeeta" userId="0a7c34ad-256e-4e91-9d57-d1394329109a" providerId="ADAL" clId="{AB511E3E-1F0E-490F-8B60-0340805148E4}" dt="2021-01-11T16:49:42.525" v="1142"/>
        <pc:sldMkLst>
          <pc:docMk/>
          <pc:sldMk cId="4023623546" sldId="862"/>
        </pc:sldMkLst>
        <pc:spChg chg="del mod ord">
          <ac:chgData name="Sangeeta Sangeeta" userId="0a7c34ad-256e-4e91-9d57-d1394329109a" providerId="ADAL" clId="{AB511E3E-1F0E-490F-8B60-0340805148E4}" dt="2021-01-11T16:17:27.309" v="222" actId="700"/>
          <ac:spMkLst>
            <pc:docMk/>
            <pc:sldMk cId="4023623546" sldId="862"/>
            <ac:spMk id="2" creationId="{20F62CB9-A515-44BC-BBA4-29ED67B27C37}"/>
          </ac:spMkLst>
        </pc:spChg>
        <pc:spChg chg="del mod ord">
          <ac:chgData name="Sangeeta Sangeeta" userId="0a7c34ad-256e-4e91-9d57-d1394329109a" providerId="ADAL" clId="{AB511E3E-1F0E-490F-8B60-0340805148E4}" dt="2021-01-11T16:17:27.309" v="222" actId="700"/>
          <ac:spMkLst>
            <pc:docMk/>
            <pc:sldMk cId="4023623546" sldId="862"/>
            <ac:spMk id="3" creationId="{DFACF41C-BF1C-4E4A-865F-063EA5F15F69}"/>
          </ac:spMkLst>
        </pc:spChg>
        <pc:spChg chg="add mod ord">
          <ac:chgData name="Sangeeta Sangeeta" userId="0a7c34ad-256e-4e91-9d57-d1394329109a" providerId="ADAL" clId="{AB511E3E-1F0E-490F-8B60-0340805148E4}" dt="2021-01-11T16:49:42.525" v="1142"/>
          <ac:spMkLst>
            <pc:docMk/>
            <pc:sldMk cId="4023623546" sldId="862"/>
            <ac:spMk id="4" creationId="{D5217F3D-251D-4DAF-B67D-BDC4327803A1}"/>
          </ac:spMkLst>
        </pc:spChg>
        <pc:spChg chg="add mod ord">
          <ac:chgData name="Sangeeta Sangeeta" userId="0a7c34ad-256e-4e91-9d57-d1394329109a" providerId="ADAL" clId="{AB511E3E-1F0E-490F-8B60-0340805148E4}" dt="2021-01-11T16:17:27.309" v="222" actId="700"/>
          <ac:spMkLst>
            <pc:docMk/>
            <pc:sldMk cId="4023623546" sldId="862"/>
            <ac:spMk id="5" creationId="{F90146AD-258B-4398-833F-65067CAD4D35}"/>
          </ac:spMkLst>
        </pc:spChg>
      </pc:sldChg>
      <pc:sldChg chg="addSp delSp modSp new mod modClrScheme chgLayout">
        <pc:chgData name="Sangeeta Sangeeta" userId="0a7c34ad-256e-4e91-9d57-d1394329109a" providerId="ADAL" clId="{AB511E3E-1F0E-490F-8B60-0340805148E4}" dt="2021-01-11T16:37:03.044" v="635" actId="313"/>
        <pc:sldMkLst>
          <pc:docMk/>
          <pc:sldMk cId="3159821612" sldId="863"/>
        </pc:sldMkLst>
        <pc:spChg chg="del mod ord">
          <ac:chgData name="Sangeeta Sangeeta" userId="0a7c34ad-256e-4e91-9d57-d1394329109a" providerId="ADAL" clId="{AB511E3E-1F0E-490F-8B60-0340805148E4}" dt="2021-01-11T16:18:02.601" v="245" actId="700"/>
          <ac:spMkLst>
            <pc:docMk/>
            <pc:sldMk cId="3159821612" sldId="863"/>
            <ac:spMk id="2" creationId="{6B5A5262-C5B5-4985-8BDC-CF98CAC79C5B}"/>
          </ac:spMkLst>
        </pc:spChg>
        <pc:spChg chg="del mod ord">
          <ac:chgData name="Sangeeta Sangeeta" userId="0a7c34ad-256e-4e91-9d57-d1394329109a" providerId="ADAL" clId="{AB511E3E-1F0E-490F-8B60-0340805148E4}" dt="2021-01-11T16:18:02.601" v="245" actId="700"/>
          <ac:spMkLst>
            <pc:docMk/>
            <pc:sldMk cId="3159821612" sldId="863"/>
            <ac:spMk id="3" creationId="{0EB08ABA-EC6A-46FE-80C8-5C820869557C}"/>
          </ac:spMkLst>
        </pc:spChg>
        <pc:spChg chg="add mod ord">
          <ac:chgData name="Sangeeta Sangeeta" userId="0a7c34ad-256e-4e91-9d57-d1394329109a" providerId="ADAL" clId="{AB511E3E-1F0E-490F-8B60-0340805148E4}" dt="2021-01-11T16:37:03.044" v="635" actId="313"/>
          <ac:spMkLst>
            <pc:docMk/>
            <pc:sldMk cId="3159821612" sldId="863"/>
            <ac:spMk id="4" creationId="{2F295456-9F2A-4F27-99CB-BFFD8831B0F2}"/>
          </ac:spMkLst>
        </pc:spChg>
        <pc:spChg chg="add mod ord">
          <ac:chgData name="Sangeeta Sangeeta" userId="0a7c34ad-256e-4e91-9d57-d1394329109a" providerId="ADAL" clId="{AB511E3E-1F0E-490F-8B60-0340805148E4}" dt="2021-01-11T16:18:02.601" v="245" actId="700"/>
          <ac:spMkLst>
            <pc:docMk/>
            <pc:sldMk cId="3159821612" sldId="863"/>
            <ac:spMk id="5" creationId="{FD481CF1-6F18-4742-90CA-8CE26CF55A08}"/>
          </ac:spMkLst>
        </pc:spChg>
      </pc:sldChg>
      <pc:sldChg chg="addSp delSp modSp new mod modClrScheme chgLayout">
        <pc:chgData name="Sangeeta Sangeeta" userId="0a7c34ad-256e-4e91-9d57-d1394329109a" providerId="ADAL" clId="{AB511E3E-1F0E-490F-8B60-0340805148E4}" dt="2021-01-11T16:18:51.363" v="280"/>
        <pc:sldMkLst>
          <pc:docMk/>
          <pc:sldMk cId="1986857645" sldId="864"/>
        </pc:sldMkLst>
        <pc:spChg chg="del mod ord">
          <ac:chgData name="Sangeeta Sangeeta" userId="0a7c34ad-256e-4e91-9d57-d1394329109a" providerId="ADAL" clId="{AB511E3E-1F0E-490F-8B60-0340805148E4}" dt="2021-01-11T16:18:50.426" v="279" actId="700"/>
          <ac:spMkLst>
            <pc:docMk/>
            <pc:sldMk cId="1986857645" sldId="864"/>
            <ac:spMk id="2" creationId="{223EFF51-1027-4BFF-9021-A49AE81B70F0}"/>
          </ac:spMkLst>
        </pc:spChg>
        <pc:spChg chg="del mod ord">
          <ac:chgData name="Sangeeta Sangeeta" userId="0a7c34ad-256e-4e91-9d57-d1394329109a" providerId="ADAL" clId="{AB511E3E-1F0E-490F-8B60-0340805148E4}" dt="2021-01-11T16:18:50.426" v="279" actId="700"/>
          <ac:spMkLst>
            <pc:docMk/>
            <pc:sldMk cId="1986857645" sldId="864"/>
            <ac:spMk id="3" creationId="{E670C346-1C07-4EF0-94A7-44FD920DCF93}"/>
          </ac:spMkLst>
        </pc:spChg>
        <pc:spChg chg="add mod ord">
          <ac:chgData name="Sangeeta Sangeeta" userId="0a7c34ad-256e-4e91-9d57-d1394329109a" providerId="ADAL" clId="{AB511E3E-1F0E-490F-8B60-0340805148E4}" dt="2021-01-11T16:18:51.363" v="280"/>
          <ac:spMkLst>
            <pc:docMk/>
            <pc:sldMk cId="1986857645" sldId="864"/>
            <ac:spMk id="4" creationId="{B4D7C062-7166-4E22-91F2-A3D2BC571ACC}"/>
          </ac:spMkLst>
        </pc:spChg>
        <pc:spChg chg="add mod ord">
          <ac:chgData name="Sangeeta Sangeeta" userId="0a7c34ad-256e-4e91-9d57-d1394329109a" providerId="ADAL" clId="{AB511E3E-1F0E-490F-8B60-0340805148E4}" dt="2021-01-11T16:18:50.426" v="279" actId="700"/>
          <ac:spMkLst>
            <pc:docMk/>
            <pc:sldMk cId="1986857645" sldId="864"/>
            <ac:spMk id="5" creationId="{9324FF33-8E7E-44F4-8AB1-CA3E3D187598}"/>
          </ac:spMkLst>
        </pc:spChg>
      </pc:sldChg>
      <pc:sldChg chg="modSp add del mod">
        <pc:chgData name="Sangeeta Sangeeta" userId="0a7c34ad-256e-4e91-9d57-d1394329109a" providerId="ADAL" clId="{AB511E3E-1F0E-490F-8B60-0340805148E4}" dt="2021-01-11T16:46:44.180" v="853" actId="47"/>
        <pc:sldMkLst>
          <pc:docMk/>
          <pc:sldMk cId="1959589303" sldId="865"/>
        </pc:sldMkLst>
        <pc:spChg chg="mod">
          <ac:chgData name="Sangeeta Sangeeta" userId="0a7c34ad-256e-4e91-9d57-d1394329109a" providerId="ADAL" clId="{AB511E3E-1F0E-490F-8B60-0340805148E4}" dt="2021-01-11T16:33:00.318" v="607" actId="20577"/>
          <ac:spMkLst>
            <pc:docMk/>
            <pc:sldMk cId="1959589303" sldId="865"/>
            <ac:spMk id="2" creationId="{F283416F-2573-4549-AE63-533631B87421}"/>
          </ac:spMkLst>
        </pc:spChg>
      </pc:sldChg>
    </pc:docChg>
  </pc:docChgLst>
  <pc:docChgLst>
    <pc:chgData name="Sangeeta Sangeeta" userId="0a7c34ad-256e-4e91-9d57-d1394329109a" providerId="ADAL" clId="{B9813099-6D8F-402F-BB69-3463A75A2FEB}"/>
    <pc:docChg chg="undo custSel addSld delSld modSld sldOrd modMainMaster">
      <pc:chgData name="Sangeeta Sangeeta" userId="0a7c34ad-256e-4e91-9d57-d1394329109a" providerId="ADAL" clId="{B9813099-6D8F-402F-BB69-3463A75A2FEB}" dt="2020-10-15T23:00:21.678" v="160" actId="680"/>
      <pc:docMkLst>
        <pc:docMk/>
      </pc:docMkLst>
      <pc:sldChg chg="modSp mod">
        <pc:chgData name="Sangeeta Sangeeta" userId="0a7c34ad-256e-4e91-9d57-d1394329109a" providerId="ADAL" clId="{B9813099-6D8F-402F-BB69-3463A75A2FEB}" dt="2020-10-15T22:38:54.791" v="49" actId="14100"/>
        <pc:sldMkLst>
          <pc:docMk/>
          <pc:sldMk cId="0" sldId="256"/>
        </pc:sldMkLst>
        <pc:spChg chg="mod">
          <ac:chgData name="Sangeeta Sangeeta" userId="0a7c34ad-256e-4e91-9d57-d1394329109a" providerId="ADAL" clId="{B9813099-6D8F-402F-BB69-3463A75A2FEB}" dt="2020-10-15T22:38:54.791" v="49" actId="14100"/>
          <ac:spMkLst>
            <pc:docMk/>
            <pc:sldMk cId="0" sldId="256"/>
            <ac:spMk id="96" creationId="{00000000-0000-0000-0000-000000000000}"/>
          </ac:spMkLst>
        </pc:spChg>
      </pc:sldChg>
      <pc:sldChg chg="ord">
        <pc:chgData name="Sangeeta Sangeeta" userId="0a7c34ad-256e-4e91-9d57-d1394329109a" providerId="ADAL" clId="{B9813099-6D8F-402F-BB69-3463A75A2FEB}" dt="2020-10-15T22:39:54.743" v="88"/>
        <pc:sldMkLst>
          <pc:docMk/>
          <pc:sldMk cId="0" sldId="257"/>
        </pc:sldMkLst>
      </pc:sldChg>
      <pc:sldChg chg="new">
        <pc:chgData name="Sangeeta Sangeeta" userId="0a7c34ad-256e-4e91-9d57-d1394329109a" providerId="ADAL" clId="{B9813099-6D8F-402F-BB69-3463A75A2FEB}" dt="2020-10-15T22:39:05.576" v="51" actId="680"/>
        <pc:sldMkLst>
          <pc:docMk/>
          <pc:sldMk cId="3282295599" sldId="258"/>
        </pc:sldMkLst>
      </pc:sldChg>
      <pc:sldChg chg="modSp new mod">
        <pc:chgData name="Sangeeta Sangeeta" userId="0a7c34ad-256e-4e91-9d57-d1394329109a" providerId="ADAL" clId="{B9813099-6D8F-402F-BB69-3463A75A2FEB}" dt="2020-10-15T22:39:33.856" v="70" actId="1076"/>
        <pc:sldMkLst>
          <pc:docMk/>
          <pc:sldMk cId="1657346564" sldId="259"/>
        </pc:sldMkLst>
        <pc:spChg chg="mod">
          <ac:chgData name="Sangeeta Sangeeta" userId="0a7c34ad-256e-4e91-9d57-d1394329109a" providerId="ADAL" clId="{B9813099-6D8F-402F-BB69-3463A75A2FEB}" dt="2020-10-15T22:39:33.856" v="70" actId="1076"/>
          <ac:spMkLst>
            <pc:docMk/>
            <pc:sldMk cId="1657346564" sldId="259"/>
            <ac:spMk id="2" creationId="{03B15641-FB2D-459C-9E6E-3E88D5820F3A}"/>
          </ac:spMkLst>
        </pc:spChg>
      </pc:sldChg>
      <pc:sldChg chg="del">
        <pc:chgData name="Sangeeta Sangeeta" userId="0a7c34ad-256e-4e91-9d57-d1394329109a" providerId="ADAL" clId="{B9813099-6D8F-402F-BB69-3463A75A2FEB}" dt="2020-10-15T22:39:04.043" v="50" actId="47"/>
        <pc:sldMkLst>
          <pc:docMk/>
          <pc:sldMk cId="749822327" sldId="260"/>
        </pc:sldMkLst>
        <pc:spChg chg="mod">
          <ac:chgData name="Sangeeta Sangeeta" userId="0a7c34ad-256e-4e91-9d57-d1394329109a" providerId="ADAL" clId="{B9813099-6D8F-402F-BB69-3463A75A2FEB}" dt="2020-10-15T22:41:06.467" v="123" actId="1076"/>
          <ac:spMkLst>
            <pc:docMk/>
            <pc:sldMk cId="749822327" sldId="260"/>
            <ac:spMk id="2" creationId="{1C237430-E82E-4014-8F2D-D78C2EF8826A}"/>
          </ac:spMkLst>
        </pc:spChg>
      </pc:sldChg>
      <pc:sldChg chg="del">
        <pc:chgData name="Sangeeta Sangeeta" userId="0a7c34ad-256e-4e91-9d57-d1394329109a" providerId="ADAL" clId="{B9813099-6D8F-402F-BB69-3463A75A2FEB}" dt="2020-10-15T22:39:04.043" v="50" actId="47"/>
        <pc:sldMkLst>
          <pc:docMk/>
          <pc:sldMk cId="2356810148" sldId="261"/>
        </pc:sldMkLst>
      </pc:sldChg>
      <pc:sldChg chg="modSp new del mod">
        <pc:chgData name="Sangeeta Sangeeta" userId="0a7c34ad-256e-4e91-9d57-d1394329109a" providerId="ADAL" clId="{B9813099-6D8F-402F-BB69-3463A75A2FEB}" dt="2020-10-15T22:39:56.690" v="89" actId="47"/>
        <pc:sldMkLst>
          <pc:docMk/>
          <pc:sldMk cId="2791501397" sldId="261"/>
        </pc:sldMkLst>
        <pc:spChg chg="mod">
          <ac:chgData name="Sangeeta Sangeeta" userId="0a7c34ad-256e-4e91-9d57-d1394329109a" providerId="ADAL" clId="{B9813099-6D8F-402F-BB69-3463A75A2FEB}" dt="2020-10-15T22:39:49.611" v="86" actId="20577"/>
          <ac:spMkLst>
            <pc:docMk/>
            <pc:sldMk cId="2791501397" sldId="261"/>
            <ac:spMk id="2" creationId="{20B502B1-BF7D-4A0B-B4AE-6FE4AF770077}"/>
          </ac:spMkLst>
        </pc:spChg>
      </pc:sldChg>
      <pc:sldChg chg="del">
        <pc:chgData name="Sangeeta Sangeeta" userId="0a7c34ad-256e-4e91-9d57-d1394329109a" providerId="ADAL" clId="{B9813099-6D8F-402F-BB69-3463A75A2FEB}" dt="2020-10-15T22:39:04.043" v="50" actId="47"/>
        <pc:sldMkLst>
          <pc:docMk/>
          <pc:sldMk cId="0" sldId="262"/>
        </pc:sldMkLst>
      </pc:sldChg>
      <pc:sldChg chg="del">
        <pc:chgData name="Sangeeta Sangeeta" userId="0a7c34ad-256e-4e91-9d57-d1394329109a" providerId="ADAL" clId="{B9813099-6D8F-402F-BB69-3463A75A2FEB}" dt="2020-10-15T22:39:04.043" v="50" actId="47"/>
        <pc:sldMkLst>
          <pc:docMk/>
          <pc:sldMk cId="0" sldId="263"/>
        </pc:sldMkLst>
      </pc:sldChg>
      <pc:sldChg chg="del">
        <pc:chgData name="Sangeeta Sangeeta" userId="0a7c34ad-256e-4e91-9d57-d1394329109a" providerId="ADAL" clId="{B9813099-6D8F-402F-BB69-3463A75A2FEB}" dt="2020-10-15T22:39:04.043" v="50" actId="47"/>
        <pc:sldMkLst>
          <pc:docMk/>
          <pc:sldMk cId="0" sldId="264"/>
        </pc:sldMkLst>
      </pc:sldChg>
      <pc:sldChg chg="del">
        <pc:chgData name="Sangeeta Sangeeta" userId="0a7c34ad-256e-4e91-9d57-d1394329109a" providerId="ADAL" clId="{B9813099-6D8F-402F-BB69-3463A75A2FEB}" dt="2020-10-15T22:39:04.043" v="50" actId="47"/>
        <pc:sldMkLst>
          <pc:docMk/>
          <pc:sldMk cId="0" sldId="265"/>
        </pc:sldMkLst>
      </pc:sldChg>
      <pc:sldChg chg="del">
        <pc:chgData name="Sangeeta Sangeeta" userId="0a7c34ad-256e-4e91-9d57-d1394329109a" providerId="ADAL" clId="{B9813099-6D8F-402F-BB69-3463A75A2FEB}" dt="2020-10-15T22:39:04.043" v="50" actId="47"/>
        <pc:sldMkLst>
          <pc:docMk/>
          <pc:sldMk cId="0" sldId="266"/>
        </pc:sldMkLst>
      </pc:sldChg>
      <pc:sldChg chg="del">
        <pc:chgData name="Sangeeta Sangeeta" userId="0a7c34ad-256e-4e91-9d57-d1394329109a" providerId="ADAL" clId="{B9813099-6D8F-402F-BB69-3463A75A2FEB}" dt="2020-10-15T22:39:04.043" v="50" actId="47"/>
        <pc:sldMkLst>
          <pc:docMk/>
          <pc:sldMk cId="0" sldId="267"/>
        </pc:sldMkLst>
      </pc:sldChg>
      <pc:sldChg chg="modSp add mod modNotes">
        <pc:chgData name="Sangeeta Sangeeta" userId="0a7c34ad-256e-4e91-9d57-d1394329109a" providerId="ADAL" clId="{B9813099-6D8F-402F-BB69-3463A75A2FEB}" dt="2020-10-15T23:00:16.978" v="159" actId="207"/>
        <pc:sldMkLst>
          <pc:docMk/>
          <pc:sldMk cId="0" sldId="819"/>
        </pc:sldMkLst>
        <pc:spChg chg="mod">
          <ac:chgData name="Sangeeta Sangeeta" userId="0a7c34ad-256e-4e91-9d57-d1394329109a" providerId="ADAL" clId="{B9813099-6D8F-402F-BB69-3463A75A2FEB}" dt="2020-10-15T23:00:16.978" v="159" actId="207"/>
          <ac:spMkLst>
            <pc:docMk/>
            <pc:sldMk cId="0" sldId="819"/>
            <ac:spMk id="17410" creationId="{0DF4518E-371A-4D45-A8C7-F16AE3D5CE8B}"/>
          </ac:spMkLst>
        </pc:spChg>
        <pc:picChg chg="mod">
          <ac:chgData name="Sangeeta Sangeeta" userId="0a7c34ad-256e-4e91-9d57-d1394329109a" providerId="ADAL" clId="{B9813099-6D8F-402F-BB69-3463A75A2FEB}" dt="2020-10-15T22:59:10.709" v="129" actId="1076"/>
          <ac:picMkLst>
            <pc:docMk/>
            <pc:sldMk cId="0" sldId="819"/>
            <ac:picMk id="17412" creationId="{C6C47DD1-B590-4ADB-A528-8EB296A04DF7}"/>
          </ac:picMkLst>
        </pc:picChg>
      </pc:sldChg>
      <pc:sldChg chg="new">
        <pc:chgData name="Sangeeta Sangeeta" userId="0a7c34ad-256e-4e91-9d57-d1394329109a" providerId="ADAL" clId="{B9813099-6D8F-402F-BB69-3463A75A2FEB}" dt="2020-10-15T23:00:21.678" v="160" actId="680"/>
        <pc:sldMkLst>
          <pc:docMk/>
          <pc:sldMk cId="873628453" sldId="820"/>
        </pc:sldMkLst>
      </pc:sldChg>
      <pc:sldMasterChg chg="modSp mod delSldLayout modSldLayout">
        <pc:chgData name="Sangeeta Sangeeta" userId="0a7c34ad-256e-4e91-9d57-d1394329109a" providerId="ADAL" clId="{B9813099-6D8F-402F-BB69-3463A75A2FEB}" dt="2020-10-15T22:42:21.676" v="125" actId="207"/>
        <pc:sldMasterMkLst>
          <pc:docMk/>
          <pc:sldMasterMk cId="0" sldId="2147483660"/>
        </pc:sldMasterMkLst>
        <pc:spChg chg="mod">
          <ac:chgData name="Sangeeta Sangeeta" userId="0a7c34ad-256e-4e91-9d57-d1394329109a" providerId="ADAL" clId="{B9813099-6D8F-402F-BB69-3463A75A2FEB}" dt="2020-10-15T22:38:28.992" v="45" actId="207"/>
          <ac:spMkLst>
            <pc:docMk/>
            <pc:sldMasterMk cId="0" sldId="2147483660"/>
            <ac:spMk id="10" creationId="{00000000-0000-0000-0000-000000000000}"/>
          </ac:spMkLst>
        </pc:spChg>
        <pc:sldLayoutChg chg="modSp mod">
          <pc:chgData name="Sangeeta Sangeeta" userId="0a7c34ad-256e-4e91-9d57-d1394329109a" providerId="ADAL" clId="{B9813099-6D8F-402F-BB69-3463A75A2FEB}" dt="2020-10-15T22:35:37.338" v="12" actId="255"/>
          <pc:sldLayoutMkLst>
            <pc:docMk/>
            <pc:sldMasterMk cId="0" sldId="2147483660"/>
            <pc:sldLayoutMk cId="0" sldId="2147483648"/>
          </pc:sldLayoutMkLst>
          <pc:spChg chg="mod">
            <ac:chgData name="Sangeeta Sangeeta" userId="0a7c34ad-256e-4e91-9d57-d1394329109a" providerId="ADAL" clId="{B9813099-6D8F-402F-BB69-3463A75A2FEB}" dt="2020-10-15T22:35:37.338" v="12" actId="255"/>
            <ac:spMkLst>
              <pc:docMk/>
              <pc:sldMasterMk cId="0" sldId="2147483660"/>
              <pc:sldLayoutMk cId="0" sldId="2147483648"/>
              <ac:spMk id="17" creationId="{00000000-0000-0000-0000-000000000000}"/>
            </ac:spMkLst>
          </pc:spChg>
        </pc:sldLayoutChg>
        <pc:sldLayoutChg chg="modSp mod">
          <pc:chgData name="Sangeeta Sangeeta" userId="0a7c34ad-256e-4e91-9d57-d1394329109a" providerId="ADAL" clId="{B9813099-6D8F-402F-BB69-3463A75A2FEB}" dt="2020-10-15T22:42:21.676" v="125" actId="207"/>
          <pc:sldLayoutMkLst>
            <pc:docMk/>
            <pc:sldMasterMk cId="0" sldId="2147483660"/>
            <pc:sldLayoutMk cId="0" sldId="2147483649"/>
          </pc:sldLayoutMkLst>
          <pc:spChg chg="mod">
            <ac:chgData name="Sangeeta Sangeeta" userId="0a7c34ad-256e-4e91-9d57-d1394329109a" providerId="ADAL" clId="{B9813099-6D8F-402F-BB69-3463A75A2FEB}" dt="2020-10-15T22:42:21.676" v="125" actId="207"/>
            <ac:spMkLst>
              <pc:docMk/>
              <pc:sldMasterMk cId="0" sldId="2147483660"/>
              <pc:sldLayoutMk cId="0" sldId="2147483649"/>
              <ac:spMk id="23" creationId="{00000000-0000-0000-0000-000000000000}"/>
            </ac:spMkLst>
          </pc:spChg>
          <pc:spChg chg="mod">
            <ac:chgData name="Sangeeta Sangeeta" userId="0a7c34ad-256e-4e91-9d57-d1394329109a" providerId="ADAL" clId="{B9813099-6D8F-402F-BB69-3463A75A2FEB}" dt="2020-10-15T22:35:52.095" v="15" actId="20577"/>
            <ac:spMkLst>
              <pc:docMk/>
              <pc:sldMasterMk cId="0" sldId="2147483660"/>
              <pc:sldLayoutMk cId="0" sldId="2147483649"/>
              <ac:spMk id="24" creationId="{00000000-0000-0000-0000-000000000000}"/>
            </ac:spMkLst>
          </pc:spChg>
        </pc:sldLayoutChg>
        <pc:sldLayoutChg chg="modSp del mod">
          <pc:chgData name="Sangeeta Sangeeta" userId="0a7c34ad-256e-4e91-9d57-d1394329109a" providerId="ADAL" clId="{B9813099-6D8F-402F-BB69-3463A75A2FEB}" dt="2020-10-15T22:39:04.043" v="50" actId="47"/>
          <pc:sldLayoutMkLst>
            <pc:docMk/>
            <pc:sldMasterMk cId="0" sldId="2147483660"/>
            <pc:sldLayoutMk cId="0" sldId="2147483650"/>
          </pc:sldLayoutMkLst>
          <pc:spChg chg="mod">
            <ac:chgData name="Sangeeta Sangeeta" userId="0a7c34ad-256e-4e91-9d57-d1394329109a" providerId="ADAL" clId="{B9813099-6D8F-402F-BB69-3463A75A2FEB}" dt="2020-10-15T22:36:51.431" v="29" actId="2711"/>
            <ac:spMkLst>
              <pc:docMk/>
              <pc:sldMasterMk cId="0" sldId="2147483660"/>
              <pc:sldLayoutMk cId="0" sldId="2147483650"/>
              <ac:spMk id="29" creationId="{00000000-0000-0000-0000-000000000000}"/>
            </ac:spMkLst>
          </pc:spChg>
          <pc:spChg chg="mod">
            <ac:chgData name="Sangeeta Sangeeta" userId="0a7c34ad-256e-4e91-9d57-d1394329109a" providerId="ADAL" clId="{B9813099-6D8F-402F-BB69-3463A75A2FEB}" dt="2020-10-15T22:36:39.611" v="25" actId="2711"/>
            <ac:spMkLst>
              <pc:docMk/>
              <pc:sldMasterMk cId="0" sldId="2147483660"/>
              <pc:sldLayoutMk cId="0" sldId="2147483650"/>
              <ac:spMk id="30" creationId="{00000000-0000-0000-0000-000000000000}"/>
            </ac:spMkLst>
          </pc:spChg>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1"/>
          </pc:sldLayoutMkLst>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7819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0" y="1438835"/>
            <a:ext cx="9144000" cy="1754321"/>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4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2"/>
          <p:cNvSpPr txBox="1">
            <a:spLocks noGrp="1"/>
          </p:cNvSpPr>
          <p:nvPr>
            <p:ph type="subTitle" idx="1"/>
          </p:nvPr>
        </p:nvSpPr>
        <p:spPr>
          <a:xfrm>
            <a:off x="341387" y="3193156"/>
            <a:ext cx="8093365" cy="975432"/>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hasCustomPrompt="1"/>
          </p:nvPr>
        </p:nvSpPr>
        <p:spPr>
          <a:xfrm>
            <a:off x="448965" y="281175"/>
            <a:ext cx="8246070" cy="599607"/>
          </a:xfrm>
          <a:prstGeom prst="rect">
            <a:avLst/>
          </a:prstGeom>
          <a:solidFill>
            <a:schemeClr val="bg1"/>
          </a:solid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2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dirty="0" err="1"/>
              <a:t>ggg</a:t>
            </a:r>
            <a:endParaRPr dirty="0"/>
          </a:p>
        </p:txBody>
      </p:sp>
      <p:sp>
        <p:nvSpPr>
          <p:cNvPr id="24" name="Google Shape;24;p3"/>
          <p:cNvSpPr txBox="1">
            <a:spLocks noGrp="1"/>
          </p:cNvSpPr>
          <p:nvPr>
            <p:ph type="body" idx="1" hasCustomPrompt="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1800">
                <a:solidFill>
                  <a:srgbClr val="002060"/>
                </a:solidFill>
                <a:latin typeface="Cambria" panose="02040503050406030204" pitchFamily="18" charset="0"/>
                <a:ea typeface="Cambria" panose="02040503050406030204" pitchFamily="18" charset="0"/>
              </a:defRPr>
            </a:lvl1pPr>
            <a:lvl2pPr marL="914400" lvl="1" indent="-406400" algn="l">
              <a:spcBef>
                <a:spcPts val="560"/>
              </a:spcBef>
              <a:spcAft>
                <a:spcPts val="0"/>
              </a:spcAft>
              <a:buClr>
                <a:srgbClr val="002060"/>
              </a:buClr>
              <a:buSzPts val="2800"/>
              <a:buChar char="–"/>
              <a:defRPr sz="1800">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r>
              <a:rPr lang="en-GB" dirty="0" err="1"/>
              <a:t>Vh</a:t>
            </a:r>
            <a:endParaRPr lang="en-GB" dirty="0"/>
          </a:p>
          <a:p>
            <a:pPr lvl="1"/>
            <a:r>
              <a:rPr lang="en-GB" dirty="0" err="1"/>
              <a:t>jjj</a:t>
            </a:r>
            <a:endParaRPr dirty="0"/>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solidFill>
            <a:schemeClr val="bg1"/>
          </a:solid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err="1"/>
              <a:t>ggg</a:t>
            </a:r>
            <a:endParaRPr dirty="0"/>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CC0066"/>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0" y="1635918"/>
            <a:ext cx="9144000" cy="1496645"/>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buSzPts val="3240"/>
            </a:pPr>
            <a:r>
              <a:rPr lang="en-GB" sz="2800" b="1" i="0" dirty="0">
                <a:solidFill>
                  <a:schemeClr val="accent1">
                    <a:lumMod val="75000"/>
                  </a:schemeClr>
                </a:solidFill>
                <a:effectLst/>
                <a:latin typeface="inherit"/>
              </a:rPr>
              <a:t>I</a:t>
            </a:r>
            <a:r>
              <a:rPr lang="en-GB" sz="2800" dirty="0">
                <a:solidFill>
                  <a:schemeClr val="accent1">
                    <a:lumMod val="75000"/>
                  </a:schemeClr>
                </a:solidFill>
              </a:rPr>
              <a:t>ntroduction to data analytics and visualization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40CCA-53D0-46AB-B47C-B8567DC3D193}"/>
              </a:ext>
            </a:extLst>
          </p:cNvPr>
          <p:cNvSpPr>
            <a:spLocks noGrp="1"/>
          </p:cNvSpPr>
          <p:nvPr>
            <p:ph type="ctrTitle"/>
          </p:nvPr>
        </p:nvSpPr>
        <p:spPr/>
        <p:txBody>
          <a:bodyPr/>
          <a:lstStyle/>
          <a:p>
            <a:r>
              <a:rPr lang="en-US" dirty="0"/>
              <a:t>Why we need data science?</a:t>
            </a:r>
            <a:endParaRPr lang="en-GB" dirty="0"/>
          </a:p>
        </p:txBody>
      </p:sp>
      <p:sp>
        <p:nvSpPr>
          <p:cNvPr id="5" name="Subtitle 4">
            <a:extLst>
              <a:ext uri="{FF2B5EF4-FFF2-40B4-BE49-F238E27FC236}">
                <a16:creationId xmlns:a16="http://schemas.microsoft.com/office/drawing/2014/main" id="{0A49D94C-84E7-4403-B79E-015BE12BC27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1422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3461-546C-4A24-B885-CEA40F8491CB}"/>
              </a:ext>
            </a:extLst>
          </p:cNvPr>
          <p:cNvSpPr>
            <a:spLocks noGrp="1"/>
          </p:cNvSpPr>
          <p:nvPr>
            <p:ph type="title"/>
          </p:nvPr>
        </p:nvSpPr>
        <p:spPr>
          <a:xfrm>
            <a:off x="448965" y="231169"/>
            <a:ext cx="8246070" cy="599607"/>
          </a:xfrm>
        </p:spPr>
        <p:txBody>
          <a:bodyPr/>
          <a:lstStyle/>
          <a:p>
            <a:r>
              <a:rPr lang="en-GB" dirty="0"/>
              <a:t>Why we need data science?</a:t>
            </a:r>
          </a:p>
        </p:txBody>
      </p:sp>
      <p:sp>
        <p:nvSpPr>
          <p:cNvPr id="3" name="Text Placeholder 2">
            <a:extLst>
              <a:ext uri="{FF2B5EF4-FFF2-40B4-BE49-F238E27FC236}">
                <a16:creationId xmlns:a16="http://schemas.microsoft.com/office/drawing/2014/main" id="{5C13E945-D5A4-4317-816B-5E0CCA92C7DE}"/>
              </a:ext>
            </a:extLst>
          </p:cNvPr>
          <p:cNvSpPr>
            <a:spLocks noGrp="1"/>
          </p:cNvSpPr>
          <p:nvPr>
            <p:ph type="body" idx="1"/>
          </p:nvPr>
        </p:nvSpPr>
        <p:spPr>
          <a:xfrm>
            <a:off x="154863" y="941348"/>
            <a:ext cx="7660399" cy="3512210"/>
          </a:xfrm>
        </p:spPr>
        <p:txBody>
          <a:bodyPr/>
          <a:lstStyle/>
          <a:p>
            <a:r>
              <a:rPr lang="en-GB" dirty="0"/>
              <a:t>Like oil, data in its raw, unrefined form is pretty worthless. </a:t>
            </a:r>
          </a:p>
          <a:p>
            <a:endParaRPr lang="en-GB" dirty="0"/>
          </a:p>
          <a:p>
            <a:r>
              <a:rPr lang="en-GB" b="1" dirty="0"/>
              <a:t>To unlock its value, data needs to be refined, </a:t>
            </a:r>
            <a:r>
              <a:rPr lang="en-GB" b="1" dirty="0" err="1"/>
              <a:t>analyzed</a:t>
            </a:r>
            <a:r>
              <a:rPr lang="en-GB" b="1" dirty="0"/>
              <a:t> and understood </a:t>
            </a:r>
            <a:r>
              <a:rPr lang="en-GB" dirty="0"/>
              <a:t>(Disney 2017). </a:t>
            </a:r>
          </a:p>
          <a:p>
            <a:endParaRPr lang="en-GB" dirty="0"/>
          </a:p>
          <a:p>
            <a:r>
              <a:rPr lang="en-GB" dirty="0"/>
              <a:t>More and more organizations are seeing potential in their data connections, but how do you allow non-experts to </a:t>
            </a:r>
            <a:r>
              <a:rPr lang="en-GB" dirty="0" err="1"/>
              <a:t>analyze</a:t>
            </a:r>
            <a:r>
              <a:rPr lang="en-GB" dirty="0"/>
              <a:t> data at scale and extract potentially complex insights? One answer is through interactive graph visualization.</a:t>
            </a:r>
          </a:p>
        </p:txBody>
      </p:sp>
      <p:sp>
        <p:nvSpPr>
          <p:cNvPr id="6" name="TextBox 5">
            <a:extLst>
              <a:ext uri="{FF2B5EF4-FFF2-40B4-BE49-F238E27FC236}">
                <a16:creationId xmlns:a16="http://schemas.microsoft.com/office/drawing/2014/main" id="{C3842CF2-3E82-4975-B0A3-C40D5A958EBB}"/>
              </a:ext>
            </a:extLst>
          </p:cNvPr>
          <p:cNvSpPr txBox="1"/>
          <p:nvPr/>
        </p:nvSpPr>
        <p:spPr>
          <a:xfrm>
            <a:off x="85725" y="4884481"/>
            <a:ext cx="8979694" cy="169277"/>
          </a:xfrm>
          <a:prstGeom prst="rect">
            <a:avLst/>
          </a:prstGeom>
          <a:solidFill>
            <a:schemeClr val="accent3">
              <a:lumMod val="40000"/>
              <a:lumOff val="60000"/>
            </a:schemeClr>
          </a:solidFill>
        </p:spPr>
        <p:txBody>
          <a:bodyPr wrap="square">
            <a:spAutoFit/>
          </a:bodyPr>
          <a:lstStyle/>
          <a:p>
            <a:r>
              <a:rPr lang="en-GB" sz="500" dirty="0"/>
              <a:t>https://www.google.com/url?sa=i&amp;url=https%3A%2F%2Fjasonheglund.com%2Fdata-is-the-new-oil&amp;psig=AOvVaw0H9emOMFYc6YZjrxWROUat&amp;ust=1603383278665000&amp;source=images&amp;cd=vfe&amp;ved=0CAIQjRxqFwoTCNjD-KiKxuwCFQAAAAAdAAAAABAS</a:t>
            </a:r>
          </a:p>
        </p:txBody>
      </p:sp>
      <p:sp>
        <p:nvSpPr>
          <p:cNvPr id="4" name="Slide Number Placeholder 3">
            <a:extLst>
              <a:ext uri="{FF2B5EF4-FFF2-40B4-BE49-F238E27FC236}">
                <a16:creationId xmlns:a16="http://schemas.microsoft.com/office/drawing/2014/main" id="{00AAFA03-4372-6C6E-61CD-DABB8F6648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14873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217F3D-251D-4DAF-B67D-BDC4327803A1}"/>
              </a:ext>
            </a:extLst>
          </p:cNvPr>
          <p:cNvSpPr>
            <a:spLocks noGrp="1"/>
          </p:cNvSpPr>
          <p:nvPr>
            <p:ph type="ctrTitle"/>
          </p:nvPr>
        </p:nvSpPr>
        <p:spPr/>
        <p:txBody>
          <a:bodyPr/>
          <a:lstStyle/>
          <a:p>
            <a:r>
              <a:rPr lang="en-US" dirty="0"/>
              <a:t>The KDD(Knowledge Discovery in Databases) Process</a:t>
            </a:r>
            <a:endParaRPr lang="en-GB" dirty="0"/>
          </a:p>
        </p:txBody>
      </p:sp>
      <p:sp>
        <p:nvSpPr>
          <p:cNvPr id="5" name="Subtitle 4">
            <a:extLst>
              <a:ext uri="{FF2B5EF4-FFF2-40B4-BE49-F238E27FC236}">
                <a16:creationId xmlns:a16="http://schemas.microsoft.com/office/drawing/2014/main" id="{F90146AD-258B-4398-833F-65067CAD4D3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2362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9CED-E343-4566-82C6-79447DAA06BB}"/>
              </a:ext>
            </a:extLst>
          </p:cNvPr>
          <p:cNvSpPr>
            <a:spLocks noGrp="1"/>
          </p:cNvSpPr>
          <p:nvPr>
            <p:ph type="title"/>
          </p:nvPr>
        </p:nvSpPr>
        <p:spPr/>
        <p:txBody>
          <a:bodyPr/>
          <a:lstStyle/>
          <a:p>
            <a:r>
              <a:rPr lang="en-GB" dirty="0"/>
              <a:t>Data Analytics: The KDD process</a:t>
            </a:r>
          </a:p>
        </p:txBody>
      </p:sp>
      <p:sp>
        <p:nvSpPr>
          <p:cNvPr id="3" name="Text Placeholder 2">
            <a:extLst>
              <a:ext uri="{FF2B5EF4-FFF2-40B4-BE49-F238E27FC236}">
                <a16:creationId xmlns:a16="http://schemas.microsoft.com/office/drawing/2014/main" id="{122B7364-062A-494D-A194-E39D3F90E14E}"/>
              </a:ext>
            </a:extLst>
          </p:cNvPr>
          <p:cNvSpPr>
            <a:spLocks noGrp="1"/>
          </p:cNvSpPr>
          <p:nvPr>
            <p:ph type="body" idx="1"/>
          </p:nvPr>
        </p:nvSpPr>
        <p:spPr>
          <a:xfrm>
            <a:off x="270372" y="1097393"/>
            <a:ext cx="8246070" cy="3512210"/>
          </a:xfrm>
        </p:spPr>
        <p:txBody>
          <a:bodyPr/>
          <a:lstStyle/>
          <a:p>
            <a:r>
              <a:rPr lang="en-GB" b="1" i="1" dirty="0"/>
              <a:t>Data Analytics </a:t>
            </a:r>
            <a:r>
              <a:rPr lang="en-GB" dirty="0"/>
              <a:t>The </a:t>
            </a:r>
            <a:r>
              <a:rPr lang="en-GB" b="1" dirty="0">
                <a:solidFill>
                  <a:schemeClr val="tx2">
                    <a:lumMod val="50000"/>
                  </a:schemeClr>
                </a:solidFill>
              </a:rPr>
              <a:t>science</a:t>
            </a:r>
            <a:r>
              <a:rPr lang="en-GB" dirty="0"/>
              <a:t> that </a:t>
            </a:r>
            <a:r>
              <a:rPr lang="en-GB" dirty="0" err="1"/>
              <a:t>analyze</a:t>
            </a:r>
            <a:r>
              <a:rPr lang="en-GB" dirty="0"/>
              <a:t> crude data to extract useful knowledge (patterns) from them.</a:t>
            </a:r>
          </a:p>
          <a:p>
            <a:endParaRPr lang="en-GB" dirty="0"/>
          </a:p>
          <a:p>
            <a:r>
              <a:rPr lang="en-GB" b="1" dirty="0">
                <a:solidFill>
                  <a:srgbClr val="FF0000"/>
                </a:solidFill>
              </a:rPr>
              <a:t>The KDD process:  </a:t>
            </a:r>
            <a:r>
              <a:rPr lang="en-GB" dirty="0"/>
              <a:t>The KDD process proposes a sequence of </a:t>
            </a:r>
            <a:r>
              <a:rPr lang="en-GB" b="1" dirty="0"/>
              <a:t>nine steps</a:t>
            </a:r>
            <a:r>
              <a:rPr lang="en-GB" dirty="0"/>
              <a:t>. In spite of the sequence, the KDD process considers the possibility of </a:t>
            </a:r>
            <a:r>
              <a:rPr lang="en-GB" b="1" dirty="0"/>
              <a:t>going back </a:t>
            </a:r>
            <a:r>
              <a:rPr lang="en-GB" dirty="0"/>
              <a:t>to any previous step in order to redo some part of the process. The nine steps are as follows:</a:t>
            </a:r>
          </a:p>
          <a:p>
            <a:pPr lvl="1"/>
            <a:r>
              <a:rPr lang="en-GB" dirty="0"/>
              <a:t>1. </a:t>
            </a:r>
            <a:r>
              <a:rPr lang="en-GB" b="1" dirty="0"/>
              <a:t>Learning the application domain: </a:t>
            </a:r>
            <a:r>
              <a:rPr lang="en-GB" dirty="0"/>
              <a:t>What is expected in terms of the </a:t>
            </a:r>
            <a:r>
              <a:rPr lang="en-GB" dirty="0">
                <a:solidFill>
                  <a:srgbClr val="00B050"/>
                </a:solidFill>
              </a:rPr>
              <a:t>application domain</a:t>
            </a:r>
            <a:r>
              <a:rPr lang="en-GB" dirty="0"/>
              <a:t>? What are the </a:t>
            </a:r>
            <a:r>
              <a:rPr lang="en-GB" dirty="0">
                <a:solidFill>
                  <a:srgbClr val="00B050"/>
                </a:solidFill>
              </a:rPr>
              <a:t>characteristics of the problem</a:t>
            </a:r>
            <a:r>
              <a:rPr lang="en-GB" dirty="0"/>
              <a:t>; its speciﬁcities? A good understanding of the application domain is required</a:t>
            </a:r>
          </a:p>
        </p:txBody>
      </p:sp>
      <p:sp>
        <p:nvSpPr>
          <p:cNvPr id="6" name="TextBox 5">
            <a:extLst>
              <a:ext uri="{FF2B5EF4-FFF2-40B4-BE49-F238E27FC236}">
                <a16:creationId xmlns:a16="http://schemas.microsoft.com/office/drawing/2014/main" id="{596BAF38-8782-4108-AEAA-93BF01FC0ED6}"/>
              </a:ext>
            </a:extLst>
          </p:cNvPr>
          <p:cNvSpPr txBox="1"/>
          <p:nvPr/>
        </p:nvSpPr>
        <p:spPr>
          <a:xfrm>
            <a:off x="314324" y="4564604"/>
            <a:ext cx="8559304" cy="523220"/>
          </a:xfrm>
          <a:prstGeom prst="rect">
            <a:avLst/>
          </a:prstGeom>
          <a:noFill/>
        </p:spPr>
        <p:txBody>
          <a:bodyPr wrap="square">
            <a:spAutoFit/>
          </a:bodyPr>
          <a:lstStyle/>
          <a:p>
            <a:r>
              <a:rPr lang="en-GB" b="1" dirty="0"/>
              <a:t>Taken from Chapter</a:t>
            </a:r>
            <a:r>
              <a:rPr lang="en-GB" dirty="0"/>
              <a:t> 1:1.7.2 page 24 </a:t>
            </a:r>
            <a:r>
              <a:rPr lang="en-GB" dirty="0" err="1"/>
              <a:t>th</a:t>
            </a:r>
            <a:r>
              <a:rPr lang="en-GB" dirty="0"/>
              <a:t> KDD process,  General Introduction to Data Analytics, by João Mendes Moreira, </a:t>
            </a:r>
            <a:r>
              <a:rPr lang="pt-BR" dirty="0"/>
              <a:t>André C. P. L. F. de Carvalho</a:t>
            </a:r>
            <a:endParaRPr lang="en-GB" dirty="0"/>
          </a:p>
        </p:txBody>
      </p:sp>
      <p:sp>
        <p:nvSpPr>
          <p:cNvPr id="4" name="Slide Number Placeholder 3">
            <a:extLst>
              <a:ext uri="{FF2B5EF4-FFF2-40B4-BE49-F238E27FC236}">
                <a16:creationId xmlns:a16="http://schemas.microsoft.com/office/drawing/2014/main" id="{F872B721-7FC6-692C-8793-B61893DBF4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954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9CED-E343-4566-82C6-79447DAA06BB}"/>
              </a:ext>
            </a:extLst>
          </p:cNvPr>
          <p:cNvSpPr>
            <a:spLocks noGrp="1"/>
          </p:cNvSpPr>
          <p:nvPr>
            <p:ph type="title"/>
          </p:nvPr>
        </p:nvSpPr>
        <p:spPr/>
        <p:txBody>
          <a:bodyPr/>
          <a:lstStyle/>
          <a:p>
            <a:r>
              <a:rPr lang="en-GB" dirty="0"/>
              <a:t>Data Analytics: The KDD process Contd..</a:t>
            </a:r>
            <a:endParaRPr lang="en-GB" b="0" dirty="0"/>
          </a:p>
        </p:txBody>
      </p:sp>
      <p:sp>
        <p:nvSpPr>
          <p:cNvPr id="3" name="Text Placeholder 2">
            <a:extLst>
              <a:ext uri="{FF2B5EF4-FFF2-40B4-BE49-F238E27FC236}">
                <a16:creationId xmlns:a16="http://schemas.microsoft.com/office/drawing/2014/main" id="{122B7364-062A-494D-A194-E39D3F90E14E}"/>
              </a:ext>
            </a:extLst>
          </p:cNvPr>
          <p:cNvSpPr>
            <a:spLocks noGrp="1"/>
          </p:cNvSpPr>
          <p:nvPr>
            <p:ph type="body" idx="1"/>
          </p:nvPr>
        </p:nvSpPr>
        <p:spPr>
          <a:xfrm>
            <a:off x="54629" y="1314004"/>
            <a:ext cx="8873628" cy="3512210"/>
          </a:xfrm>
        </p:spPr>
        <p:txBody>
          <a:bodyPr/>
          <a:lstStyle/>
          <a:p>
            <a:pPr lvl="1"/>
            <a:r>
              <a:rPr lang="en-GB" sz="1600" b="1" dirty="0"/>
              <a:t>2. Creating a target dataset: </a:t>
            </a:r>
            <a:r>
              <a:rPr lang="en-GB" sz="1600" dirty="0"/>
              <a:t>What </a:t>
            </a:r>
            <a:r>
              <a:rPr lang="en-GB" sz="1600" dirty="0">
                <a:solidFill>
                  <a:srgbClr val="00B050"/>
                </a:solidFill>
              </a:rPr>
              <a:t>data are needed for the problem</a:t>
            </a:r>
            <a:r>
              <a:rPr lang="en-GB" sz="1600" dirty="0"/>
              <a:t>? Which </a:t>
            </a:r>
            <a:r>
              <a:rPr lang="en-GB" sz="1600" dirty="0">
                <a:solidFill>
                  <a:srgbClr val="00B050"/>
                </a:solidFill>
              </a:rPr>
              <a:t>attributes</a:t>
            </a:r>
            <a:r>
              <a:rPr lang="en-GB" sz="1600" dirty="0"/>
              <a:t>? How will they be collected and put in the desired format (say, a tabular data set)? Once the application domain is known, the data analyst team should be able to identify the data necessary to accomplish the project.</a:t>
            </a:r>
          </a:p>
          <a:p>
            <a:pPr lvl="1"/>
            <a:r>
              <a:rPr lang="en-GB" sz="1600" b="1" dirty="0"/>
              <a:t>3. Data cleaning and pre-processing: </a:t>
            </a:r>
            <a:r>
              <a:rPr lang="en-GB" sz="1600" dirty="0"/>
              <a:t>How should missing values and/or outliers such as extreme values be handled? What data type should we choose for each attribute? It is necessary to put the data in a speciﬁc format, such as a tabular format.</a:t>
            </a:r>
          </a:p>
          <a:p>
            <a:pPr lvl="1"/>
            <a:r>
              <a:rPr lang="en-GB" sz="1600" b="1" dirty="0"/>
              <a:t>4. Data reduction and projection: </a:t>
            </a:r>
            <a:r>
              <a:rPr lang="en-GB" sz="1600" dirty="0"/>
              <a:t>Which features should we include to represent the data? From the available features, which ones should be discarded? Should further information be added, such as adding the day of the week to a timestamp? This can be useful in some tasks. Irrelevant attributes should be removed.</a:t>
            </a:r>
          </a:p>
        </p:txBody>
      </p:sp>
      <p:sp>
        <p:nvSpPr>
          <p:cNvPr id="6" name="TextBox 5">
            <a:extLst>
              <a:ext uri="{FF2B5EF4-FFF2-40B4-BE49-F238E27FC236}">
                <a16:creationId xmlns:a16="http://schemas.microsoft.com/office/drawing/2014/main" id="{596BAF38-8782-4108-AEAA-93BF01FC0ED6}"/>
              </a:ext>
            </a:extLst>
          </p:cNvPr>
          <p:cNvSpPr txBox="1"/>
          <p:nvPr/>
        </p:nvSpPr>
        <p:spPr>
          <a:xfrm>
            <a:off x="314324" y="4564604"/>
            <a:ext cx="8559304" cy="523220"/>
          </a:xfrm>
          <a:prstGeom prst="rect">
            <a:avLst/>
          </a:prstGeom>
          <a:noFill/>
        </p:spPr>
        <p:txBody>
          <a:bodyPr wrap="square">
            <a:spAutoFit/>
          </a:bodyPr>
          <a:lstStyle/>
          <a:p>
            <a:r>
              <a:rPr lang="en-GB" b="1" dirty="0"/>
              <a:t>Taken from Chapter</a:t>
            </a:r>
            <a:r>
              <a:rPr lang="en-GB" dirty="0"/>
              <a:t> 1:1.7.2 page 24 </a:t>
            </a:r>
            <a:r>
              <a:rPr lang="en-GB" dirty="0" err="1"/>
              <a:t>th</a:t>
            </a:r>
            <a:r>
              <a:rPr lang="en-GB" dirty="0"/>
              <a:t> KDD process,  General Introduction to Data Analytics, by João Mendes Moreira, </a:t>
            </a:r>
            <a:r>
              <a:rPr lang="pt-BR" dirty="0"/>
              <a:t>André C. P. L. F. de Carvalho</a:t>
            </a:r>
            <a:endParaRPr lang="en-GB" dirty="0"/>
          </a:p>
        </p:txBody>
      </p:sp>
      <p:sp>
        <p:nvSpPr>
          <p:cNvPr id="4" name="Slide Number Placeholder 3">
            <a:extLst>
              <a:ext uri="{FF2B5EF4-FFF2-40B4-BE49-F238E27FC236}">
                <a16:creationId xmlns:a16="http://schemas.microsoft.com/office/drawing/2014/main" id="{4EC8F8E7-54EE-02CB-F27E-48EBD18756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22051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9CED-E343-4566-82C6-79447DAA06BB}"/>
              </a:ext>
            </a:extLst>
          </p:cNvPr>
          <p:cNvSpPr>
            <a:spLocks noGrp="1"/>
          </p:cNvSpPr>
          <p:nvPr>
            <p:ph type="title"/>
          </p:nvPr>
        </p:nvSpPr>
        <p:spPr/>
        <p:txBody>
          <a:bodyPr/>
          <a:lstStyle/>
          <a:p>
            <a:r>
              <a:rPr lang="en-GB" dirty="0"/>
              <a:t>Data Analytics: The KDD process </a:t>
            </a:r>
            <a:r>
              <a:rPr lang="en-GB" dirty="0" err="1"/>
              <a:t>contd</a:t>
            </a:r>
            <a:r>
              <a:rPr lang="en-GB" dirty="0"/>
              <a:t>…</a:t>
            </a:r>
          </a:p>
        </p:txBody>
      </p:sp>
      <p:sp>
        <p:nvSpPr>
          <p:cNvPr id="3" name="Text Placeholder 2">
            <a:extLst>
              <a:ext uri="{FF2B5EF4-FFF2-40B4-BE49-F238E27FC236}">
                <a16:creationId xmlns:a16="http://schemas.microsoft.com/office/drawing/2014/main" id="{122B7364-062A-494D-A194-E39D3F90E14E}"/>
              </a:ext>
            </a:extLst>
          </p:cNvPr>
          <p:cNvSpPr>
            <a:spLocks noGrp="1"/>
          </p:cNvSpPr>
          <p:nvPr>
            <p:ph type="body" idx="1"/>
          </p:nvPr>
        </p:nvSpPr>
        <p:spPr>
          <a:xfrm>
            <a:off x="0" y="1314004"/>
            <a:ext cx="8873628" cy="3512210"/>
          </a:xfrm>
        </p:spPr>
        <p:txBody>
          <a:bodyPr/>
          <a:lstStyle/>
          <a:p>
            <a:pPr lvl="1"/>
            <a:r>
              <a:rPr lang="en-GB" sz="1600" b="1" dirty="0"/>
              <a:t>5. Choosing the data mining function: </a:t>
            </a:r>
            <a:r>
              <a:rPr lang="en-GB" sz="1600" dirty="0"/>
              <a:t>Which type of methods should be used? Four types of method are: </a:t>
            </a:r>
            <a:r>
              <a:rPr lang="en-GB" sz="1600" b="1" dirty="0"/>
              <a:t>summarization, clustering, classiﬁcation and regression</a:t>
            </a:r>
            <a:r>
              <a:rPr lang="en-GB" sz="1600" dirty="0"/>
              <a:t>. The ﬁrst two are from the branch of descriptive analytics while the latter two are from predictive analytics.</a:t>
            </a:r>
          </a:p>
          <a:p>
            <a:pPr lvl="1"/>
            <a:r>
              <a:rPr lang="en-GB" sz="1600" b="1" dirty="0"/>
              <a:t>6. Choosing the data mining algorithm(s): </a:t>
            </a:r>
            <a:r>
              <a:rPr lang="en-GB" sz="1600" dirty="0"/>
              <a:t>Given the characteristics of the problem and the characteristics of the data, which methods should be used? It is expected that </a:t>
            </a:r>
            <a:r>
              <a:rPr lang="en-GB" sz="1600" b="1" dirty="0"/>
              <a:t>speciﬁc algorithms will be selected</a:t>
            </a:r>
            <a:r>
              <a:rPr lang="en-GB" sz="1600" dirty="0"/>
              <a:t>.</a:t>
            </a:r>
          </a:p>
          <a:p>
            <a:pPr lvl="1"/>
            <a:r>
              <a:rPr lang="en-GB" sz="1600" b="1" dirty="0"/>
              <a:t>7. Data mining: </a:t>
            </a:r>
            <a:r>
              <a:rPr lang="en-GB" sz="1600" dirty="0"/>
              <a:t>Given the characteristics of the problem, the characteristics of the data, and the applicable method type, which speciﬁc methods should be used? The choice of method depends on many diﬀerent factors: interpretability, ability to handle missing values, capacity to deal with outliers, computational eﬃciency</a:t>
            </a:r>
          </a:p>
        </p:txBody>
      </p:sp>
      <p:sp>
        <p:nvSpPr>
          <p:cNvPr id="6" name="TextBox 5">
            <a:extLst>
              <a:ext uri="{FF2B5EF4-FFF2-40B4-BE49-F238E27FC236}">
                <a16:creationId xmlns:a16="http://schemas.microsoft.com/office/drawing/2014/main" id="{596BAF38-8782-4108-AEAA-93BF01FC0ED6}"/>
              </a:ext>
            </a:extLst>
          </p:cNvPr>
          <p:cNvSpPr txBox="1"/>
          <p:nvPr/>
        </p:nvSpPr>
        <p:spPr>
          <a:xfrm>
            <a:off x="314324" y="4564604"/>
            <a:ext cx="8559304" cy="523220"/>
          </a:xfrm>
          <a:prstGeom prst="rect">
            <a:avLst/>
          </a:prstGeom>
          <a:noFill/>
        </p:spPr>
        <p:txBody>
          <a:bodyPr wrap="square">
            <a:spAutoFit/>
          </a:bodyPr>
          <a:lstStyle/>
          <a:p>
            <a:r>
              <a:rPr lang="en-GB" b="1" dirty="0"/>
              <a:t>Taken from Chapter</a:t>
            </a:r>
            <a:r>
              <a:rPr lang="en-GB" dirty="0"/>
              <a:t> 1:1.7.2 page 24 </a:t>
            </a:r>
            <a:r>
              <a:rPr lang="en-GB" dirty="0" err="1"/>
              <a:t>th</a:t>
            </a:r>
            <a:r>
              <a:rPr lang="en-GB" dirty="0"/>
              <a:t> KDD process,  General Introduction to Data Analytics, by João Mendes Moreira, </a:t>
            </a:r>
            <a:r>
              <a:rPr lang="pt-BR" dirty="0"/>
              <a:t>André C. P. L. F. de Carvalho</a:t>
            </a:r>
            <a:endParaRPr lang="en-GB" dirty="0"/>
          </a:p>
        </p:txBody>
      </p:sp>
      <p:sp>
        <p:nvSpPr>
          <p:cNvPr id="4" name="Slide Number Placeholder 3">
            <a:extLst>
              <a:ext uri="{FF2B5EF4-FFF2-40B4-BE49-F238E27FC236}">
                <a16:creationId xmlns:a16="http://schemas.microsoft.com/office/drawing/2014/main" id="{B7408AE8-62D8-1D0F-897C-1EC68367F7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8482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9CED-E343-4566-82C6-79447DAA06BB}"/>
              </a:ext>
            </a:extLst>
          </p:cNvPr>
          <p:cNvSpPr>
            <a:spLocks noGrp="1"/>
          </p:cNvSpPr>
          <p:nvPr>
            <p:ph type="title"/>
          </p:nvPr>
        </p:nvSpPr>
        <p:spPr/>
        <p:txBody>
          <a:bodyPr/>
          <a:lstStyle/>
          <a:p>
            <a:r>
              <a:rPr lang="en-GB" dirty="0"/>
              <a:t>Data Analytics: The KDD process </a:t>
            </a:r>
            <a:r>
              <a:rPr lang="en-GB" dirty="0" err="1"/>
              <a:t>Contd</a:t>
            </a:r>
            <a:r>
              <a:rPr lang="en-GB" dirty="0"/>
              <a:t>…</a:t>
            </a:r>
          </a:p>
        </p:txBody>
      </p:sp>
      <p:sp>
        <p:nvSpPr>
          <p:cNvPr id="3" name="Text Placeholder 2">
            <a:extLst>
              <a:ext uri="{FF2B5EF4-FFF2-40B4-BE49-F238E27FC236}">
                <a16:creationId xmlns:a16="http://schemas.microsoft.com/office/drawing/2014/main" id="{122B7364-062A-494D-A194-E39D3F90E14E}"/>
              </a:ext>
            </a:extLst>
          </p:cNvPr>
          <p:cNvSpPr>
            <a:spLocks noGrp="1"/>
          </p:cNvSpPr>
          <p:nvPr>
            <p:ph type="body" idx="1"/>
          </p:nvPr>
        </p:nvSpPr>
        <p:spPr>
          <a:xfrm>
            <a:off x="0" y="1309773"/>
            <a:ext cx="8873628" cy="3512210"/>
          </a:xfrm>
        </p:spPr>
        <p:txBody>
          <a:bodyPr/>
          <a:lstStyle/>
          <a:p>
            <a:pPr lvl="1"/>
            <a:r>
              <a:rPr lang="en-GB" sz="1600" b="1" dirty="0"/>
              <a:t>8. Interpretation: </a:t>
            </a:r>
            <a:r>
              <a:rPr lang="en-GB" sz="1600" dirty="0"/>
              <a:t>What is the </a:t>
            </a:r>
            <a:r>
              <a:rPr lang="en-GB" sz="1600" b="1" dirty="0"/>
              <a:t>meaning of the results</a:t>
            </a:r>
            <a:r>
              <a:rPr lang="en-GB" sz="1600" dirty="0"/>
              <a:t>? What is the utility for the ﬁnal user? To select the useful results and to evaluate them in terms of the application domain is the goal of this step. It is common to go back to a previous step when the results are not as good as expected.</a:t>
            </a:r>
          </a:p>
          <a:p>
            <a:pPr lvl="1"/>
            <a:r>
              <a:rPr lang="en-GB" sz="1600" b="1" dirty="0"/>
              <a:t>9. Using discovered knowledge: </a:t>
            </a:r>
            <a:r>
              <a:rPr lang="en-GB" sz="1600" dirty="0"/>
              <a:t>How can we apply the new knowledge in practice? How is it integrated in everyday life? This implies the integration of the new knowledge into the operational system or in the reporting system.</a:t>
            </a:r>
          </a:p>
          <a:p>
            <a:pPr lvl="1"/>
            <a:r>
              <a:rPr lang="en-GB" sz="1600" dirty="0"/>
              <a:t>For simplicity sake, the nine steps were described sequentially, which is typical. However, in practice, some jumps are often necessary. As an example, steps 3 and 4 can be grouped together with steps 5 and 6. The way we pre-process the data depends on the methods we will use</a:t>
            </a:r>
          </a:p>
        </p:txBody>
      </p:sp>
      <p:sp>
        <p:nvSpPr>
          <p:cNvPr id="6" name="TextBox 5">
            <a:extLst>
              <a:ext uri="{FF2B5EF4-FFF2-40B4-BE49-F238E27FC236}">
                <a16:creationId xmlns:a16="http://schemas.microsoft.com/office/drawing/2014/main" id="{596BAF38-8782-4108-AEAA-93BF01FC0ED6}"/>
              </a:ext>
            </a:extLst>
          </p:cNvPr>
          <p:cNvSpPr txBox="1"/>
          <p:nvPr/>
        </p:nvSpPr>
        <p:spPr>
          <a:xfrm>
            <a:off x="314324" y="4564604"/>
            <a:ext cx="8559304" cy="523220"/>
          </a:xfrm>
          <a:prstGeom prst="rect">
            <a:avLst/>
          </a:prstGeom>
          <a:noFill/>
        </p:spPr>
        <p:txBody>
          <a:bodyPr wrap="square">
            <a:spAutoFit/>
          </a:bodyPr>
          <a:lstStyle/>
          <a:p>
            <a:r>
              <a:rPr lang="en-GB" b="1" dirty="0"/>
              <a:t>Taken from Chapter</a:t>
            </a:r>
            <a:r>
              <a:rPr lang="en-GB" dirty="0"/>
              <a:t> 1:1.7.2 page 24 </a:t>
            </a:r>
            <a:r>
              <a:rPr lang="en-GB" dirty="0" err="1"/>
              <a:t>th</a:t>
            </a:r>
            <a:r>
              <a:rPr lang="en-GB" dirty="0"/>
              <a:t> KDD process,  General Introduction to Data Analytics, by João Mendes Moreira, </a:t>
            </a:r>
            <a:r>
              <a:rPr lang="pt-BR" dirty="0"/>
              <a:t>André C. P. L. F. de Carvalho</a:t>
            </a:r>
            <a:endParaRPr lang="en-GB" dirty="0"/>
          </a:p>
        </p:txBody>
      </p:sp>
      <p:sp>
        <p:nvSpPr>
          <p:cNvPr id="4" name="Slide Number Placeholder 3">
            <a:extLst>
              <a:ext uri="{FF2B5EF4-FFF2-40B4-BE49-F238E27FC236}">
                <a16:creationId xmlns:a16="http://schemas.microsoft.com/office/drawing/2014/main" id="{9CA47661-404E-82B7-B496-8296FBDD37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4120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295456-9F2A-4F27-99CB-BFFD8831B0F2}"/>
              </a:ext>
            </a:extLst>
          </p:cNvPr>
          <p:cNvSpPr>
            <a:spLocks noGrp="1"/>
          </p:cNvSpPr>
          <p:nvPr>
            <p:ph type="ctrTitle"/>
          </p:nvPr>
        </p:nvSpPr>
        <p:spPr/>
        <p:txBody>
          <a:bodyPr/>
          <a:lstStyle/>
          <a:p>
            <a:r>
              <a:rPr lang="en-US" dirty="0"/>
              <a:t>Data Analytics and Visualization</a:t>
            </a:r>
            <a:endParaRPr lang="en-GB" dirty="0"/>
          </a:p>
        </p:txBody>
      </p:sp>
      <p:sp>
        <p:nvSpPr>
          <p:cNvPr id="5" name="Subtitle 4">
            <a:extLst>
              <a:ext uri="{FF2B5EF4-FFF2-40B4-BE49-F238E27FC236}">
                <a16:creationId xmlns:a16="http://schemas.microsoft.com/office/drawing/2014/main" id="{FD481CF1-6F18-4742-90CA-8CE26CF55A0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5982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27750-CCCF-66FB-15E8-F147446ACCF1}"/>
              </a:ext>
            </a:extLst>
          </p:cNvPr>
          <p:cNvSpPr>
            <a:spLocks noGrp="1"/>
          </p:cNvSpPr>
          <p:nvPr>
            <p:ph type="title"/>
          </p:nvPr>
        </p:nvSpPr>
        <p:spPr/>
        <p:txBody>
          <a:bodyPr/>
          <a:lstStyle/>
          <a:p>
            <a:r>
              <a:rPr lang="en-US" dirty="0"/>
              <a:t>Question</a:t>
            </a:r>
          </a:p>
        </p:txBody>
      </p:sp>
      <p:sp>
        <p:nvSpPr>
          <p:cNvPr id="5" name="Text Placeholder 4">
            <a:extLst>
              <a:ext uri="{FF2B5EF4-FFF2-40B4-BE49-F238E27FC236}">
                <a16:creationId xmlns:a16="http://schemas.microsoft.com/office/drawing/2014/main" id="{0395807A-FBF8-6E84-E412-B27D3E166DBE}"/>
              </a:ext>
            </a:extLst>
          </p:cNvPr>
          <p:cNvSpPr>
            <a:spLocks noGrp="1"/>
          </p:cNvSpPr>
          <p:nvPr>
            <p:ph type="body" idx="1"/>
          </p:nvPr>
        </p:nvSpPr>
        <p:spPr>
          <a:xfrm>
            <a:off x="605274" y="1205221"/>
            <a:ext cx="8246070" cy="1467641"/>
          </a:xfrm>
        </p:spPr>
        <p:txBody>
          <a:bodyPr/>
          <a:lstStyle/>
          <a:p>
            <a:pPr marL="50800" indent="0">
              <a:buNone/>
            </a:pPr>
            <a:r>
              <a:rPr lang="en-US" dirty="0"/>
              <a:t>What do you think about data analytics &amp; Visualization ? Are they same? Different?</a:t>
            </a:r>
          </a:p>
        </p:txBody>
      </p:sp>
      <p:sp>
        <p:nvSpPr>
          <p:cNvPr id="2" name="Slide Number Placeholder 1">
            <a:extLst>
              <a:ext uri="{FF2B5EF4-FFF2-40B4-BE49-F238E27FC236}">
                <a16:creationId xmlns:a16="http://schemas.microsoft.com/office/drawing/2014/main" id="{11ED8DF1-64A1-4311-4465-F1D1255BA1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3" name="Picture 5" descr="Text&#10;&#10;Description automatically generated">
            <a:extLst>
              <a:ext uri="{FF2B5EF4-FFF2-40B4-BE49-F238E27FC236}">
                <a16:creationId xmlns:a16="http://schemas.microsoft.com/office/drawing/2014/main" id="{8AAE9729-7012-515A-53D0-D8AFE555BB27}"/>
              </a:ext>
            </a:extLst>
          </p:cNvPr>
          <p:cNvPicPr>
            <a:picLocks noChangeAspect="1"/>
          </p:cNvPicPr>
          <p:nvPr/>
        </p:nvPicPr>
        <p:blipFill>
          <a:blip r:embed="rId2"/>
          <a:stretch>
            <a:fillRect/>
          </a:stretch>
        </p:blipFill>
        <p:spPr>
          <a:xfrm>
            <a:off x="1479017" y="1941203"/>
            <a:ext cx="6185969" cy="2410980"/>
          </a:xfrm>
          <a:prstGeom prst="rect">
            <a:avLst/>
          </a:prstGeom>
        </p:spPr>
      </p:pic>
    </p:spTree>
    <p:extLst>
      <p:ext uri="{BB962C8B-B14F-4D97-AF65-F5344CB8AC3E}">
        <p14:creationId xmlns:p14="http://schemas.microsoft.com/office/powerpoint/2010/main" val="409318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9CED-E343-4566-82C6-79447DAA06BB}"/>
              </a:ext>
            </a:extLst>
          </p:cNvPr>
          <p:cNvSpPr>
            <a:spLocks noGrp="1"/>
          </p:cNvSpPr>
          <p:nvPr>
            <p:ph type="title"/>
          </p:nvPr>
        </p:nvSpPr>
        <p:spPr/>
        <p:txBody>
          <a:bodyPr/>
          <a:lstStyle/>
          <a:p>
            <a:r>
              <a:rPr lang="en-GB" dirty="0"/>
              <a:t>Data Analytics</a:t>
            </a:r>
          </a:p>
        </p:txBody>
      </p:sp>
      <p:sp>
        <p:nvSpPr>
          <p:cNvPr id="3" name="Text Placeholder 2">
            <a:extLst>
              <a:ext uri="{FF2B5EF4-FFF2-40B4-BE49-F238E27FC236}">
                <a16:creationId xmlns:a16="http://schemas.microsoft.com/office/drawing/2014/main" id="{122B7364-062A-494D-A194-E39D3F90E14E}"/>
              </a:ext>
            </a:extLst>
          </p:cNvPr>
          <p:cNvSpPr>
            <a:spLocks noGrp="1"/>
          </p:cNvSpPr>
          <p:nvPr>
            <p:ph type="body" idx="1"/>
          </p:nvPr>
        </p:nvSpPr>
        <p:spPr>
          <a:xfrm>
            <a:off x="214313" y="1057275"/>
            <a:ext cx="8579643" cy="3512210"/>
          </a:xfrm>
        </p:spPr>
        <p:txBody>
          <a:bodyPr/>
          <a:lstStyle/>
          <a:p>
            <a:endParaRPr lang="en-US" dirty="0"/>
          </a:p>
          <a:p>
            <a:r>
              <a:rPr lang="en-US" dirty="0"/>
              <a:t>Data analytics is the method </a:t>
            </a:r>
            <a:r>
              <a:rPr lang="en-US" dirty="0">
                <a:solidFill>
                  <a:srgbClr val="00B050"/>
                </a:solidFill>
              </a:rPr>
              <a:t>of examining data sets </a:t>
            </a:r>
            <a:r>
              <a:rPr lang="en-US" dirty="0"/>
              <a:t>(structured or unstructured) in order to get useful insights to </a:t>
            </a:r>
            <a:r>
              <a:rPr lang="en-US" b="1" dirty="0"/>
              <a:t>draw conclusions about the datasets</a:t>
            </a:r>
            <a:r>
              <a:rPr lang="en-US" dirty="0"/>
              <a:t>. Data analytics techniques and technologies are widely used in many organizations.</a:t>
            </a:r>
            <a:endParaRPr lang="en-GB" dirty="0"/>
          </a:p>
        </p:txBody>
      </p:sp>
      <p:sp>
        <p:nvSpPr>
          <p:cNvPr id="5" name="TextBox 4">
            <a:extLst>
              <a:ext uri="{FF2B5EF4-FFF2-40B4-BE49-F238E27FC236}">
                <a16:creationId xmlns:a16="http://schemas.microsoft.com/office/drawing/2014/main" id="{A39CEB50-E51B-DE39-DA0C-91C9EAB6F250}"/>
              </a:ext>
            </a:extLst>
          </p:cNvPr>
          <p:cNvSpPr txBox="1"/>
          <p:nvPr/>
        </p:nvSpPr>
        <p:spPr>
          <a:xfrm>
            <a:off x="214313" y="4708436"/>
            <a:ext cx="6413133" cy="307777"/>
          </a:xfrm>
          <a:prstGeom prst="rect">
            <a:avLst/>
          </a:prstGeom>
          <a:noFill/>
        </p:spPr>
        <p:txBody>
          <a:bodyPr wrap="square">
            <a:spAutoFit/>
          </a:bodyPr>
          <a:lstStyle/>
          <a:p>
            <a:r>
              <a:rPr lang="en-US" dirty="0"/>
              <a:t>https://www.educba.com/data-visualisation-vs-data-analytics/</a:t>
            </a:r>
          </a:p>
        </p:txBody>
      </p:sp>
      <p:sp>
        <p:nvSpPr>
          <p:cNvPr id="4" name="Slide Number Placeholder 3">
            <a:extLst>
              <a:ext uri="{FF2B5EF4-FFF2-40B4-BE49-F238E27FC236}">
                <a16:creationId xmlns:a16="http://schemas.microsoft.com/office/drawing/2014/main" id="{39347405-9B47-9EB7-37E6-1B407BD8ED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99514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5641-FB2D-459C-9E6E-3E88D5820F3A}"/>
              </a:ext>
            </a:extLst>
          </p:cNvPr>
          <p:cNvSpPr>
            <a:spLocks noGrp="1"/>
          </p:cNvSpPr>
          <p:nvPr>
            <p:ph type="title"/>
          </p:nvPr>
        </p:nvSpPr>
        <p:spPr>
          <a:xfrm>
            <a:off x="520402" y="66863"/>
            <a:ext cx="8246070" cy="619778"/>
          </a:xfrm>
        </p:spPr>
        <p:txBody>
          <a:bodyPr/>
          <a:lstStyle/>
          <a:p>
            <a:r>
              <a:rPr lang="en-GB" dirty="0"/>
              <a:t>Learning Outcome</a:t>
            </a:r>
          </a:p>
        </p:txBody>
      </p:sp>
      <p:sp>
        <p:nvSpPr>
          <p:cNvPr id="3" name="Text Placeholder 2">
            <a:extLst>
              <a:ext uri="{FF2B5EF4-FFF2-40B4-BE49-F238E27FC236}">
                <a16:creationId xmlns:a16="http://schemas.microsoft.com/office/drawing/2014/main" id="{C031FBFD-A541-42C1-AD43-0CCB2EC2AFB5}"/>
              </a:ext>
            </a:extLst>
          </p:cNvPr>
          <p:cNvSpPr>
            <a:spLocks noGrp="1"/>
          </p:cNvSpPr>
          <p:nvPr>
            <p:ph type="body" idx="1"/>
          </p:nvPr>
        </p:nvSpPr>
        <p:spPr/>
        <p:txBody>
          <a:bodyPr/>
          <a:lstStyle/>
          <a:p>
            <a:r>
              <a:rPr lang="en-US" dirty="0"/>
              <a:t>To get an understanding about data</a:t>
            </a:r>
          </a:p>
          <a:p>
            <a:r>
              <a:rPr lang="en-US" dirty="0"/>
              <a:t>To understand the needs data science</a:t>
            </a:r>
          </a:p>
          <a:p>
            <a:r>
              <a:rPr lang="en-US" dirty="0"/>
              <a:t>To know about the KDD process</a:t>
            </a:r>
          </a:p>
          <a:p>
            <a:r>
              <a:rPr lang="en-US" dirty="0"/>
              <a:t>Different types of data analytics techniques</a:t>
            </a:r>
          </a:p>
        </p:txBody>
      </p:sp>
      <p:sp>
        <p:nvSpPr>
          <p:cNvPr id="4" name="Slide Number Placeholder 3">
            <a:extLst>
              <a:ext uri="{FF2B5EF4-FFF2-40B4-BE49-F238E27FC236}">
                <a16:creationId xmlns:a16="http://schemas.microsoft.com/office/drawing/2014/main" id="{B49076EF-FB8B-023D-4D06-30703012B2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65734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3EC3-ABEF-4BA5-A3A3-1BA46A5F5038}"/>
              </a:ext>
            </a:extLst>
          </p:cNvPr>
          <p:cNvSpPr>
            <a:spLocks noGrp="1"/>
          </p:cNvSpPr>
          <p:nvPr>
            <p:ph type="title"/>
          </p:nvPr>
        </p:nvSpPr>
        <p:spPr/>
        <p:txBody>
          <a:bodyPr/>
          <a:lstStyle/>
          <a:p>
            <a:r>
              <a:rPr lang="en-GB" dirty="0"/>
              <a:t>Data visualization </a:t>
            </a:r>
          </a:p>
        </p:txBody>
      </p:sp>
      <p:sp>
        <p:nvSpPr>
          <p:cNvPr id="3" name="Text Placeholder 2">
            <a:extLst>
              <a:ext uri="{FF2B5EF4-FFF2-40B4-BE49-F238E27FC236}">
                <a16:creationId xmlns:a16="http://schemas.microsoft.com/office/drawing/2014/main" id="{1AD28B56-CB2B-4227-8125-98E0CE2FC278}"/>
              </a:ext>
            </a:extLst>
          </p:cNvPr>
          <p:cNvSpPr>
            <a:spLocks noGrp="1"/>
          </p:cNvSpPr>
          <p:nvPr>
            <p:ph type="body" idx="1"/>
          </p:nvPr>
        </p:nvSpPr>
        <p:spPr>
          <a:xfrm>
            <a:off x="399535" y="1197405"/>
            <a:ext cx="8295501" cy="3512210"/>
          </a:xfrm>
        </p:spPr>
        <p:txBody>
          <a:bodyPr/>
          <a:lstStyle/>
          <a:p>
            <a:r>
              <a:rPr lang="en-GB" b="1" i="1" dirty="0"/>
              <a:t>Data visualization </a:t>
            </a:r>
            <a:r>
              <a:rPr lang="en-GB" dirty="0"/>
              <a:t>is a </a:t>
            </a:r>
            <a:r>
              <a:rPr lang="en-GB" b="1" dirty="0">
                <a:solidFill>
                  <a:srgbClr val="FF0000"/>
                </a:solidFill>
              </a:rPr>
              <a:t>graphic</a:t>
            </a:r>
            <a:r>
              <a:rPr lang="en-GB" dirty="0"/>
              <a:t> representation that expresses the significance of data. </a:t>
            </a:r>
          </a:p>
          <a:p>
            <a:r>
              <a:rPr lang="en-GB" dirty="0"/>
              <a:t>It reveals </a:t>
            </a:r>
            <a:r>
              <a:rPr lang="en-GB" b="1" dirty="0"/>
              <a:t>insights and patterns </a:t>
            </a:r>
            <a:r>
              <a:rPr lang="en-GB" dirty="0"/>
              <a:t>that are not immediately visible in the raw data. It is </a:t>
            </a:r>
            <a:r>
              <a:rPr lang="en-GB" b="1" dirty="0">
                <a:solidFill>
                  <a:schemeClr val="accent1">
                    <a:lumMod val="75000"/>
                  </a:schemeClr>
                </a:solidFill>
              </a:rPr>
              <a:t>an art </a:t>
            </a:r>
            <a:r>
              <a:rPr lang="en-GB" dirty="0">
                <a:solidFill>
                  <a:srgbClr val="00B050"/>
                </a:solidFill>
              </a:rPr>
              <a:t>through which information, numbers, and measurements </a:t>
            </a:r>
            <a:r>
              <a:rPr lang="en-GB" dirty="0"/>
              <a:t>can be made more understandable. </a:t>
            </a:r>
          </a:p>
          <a:p>
            <a:endParaRPr lang="en-GB" dirty="0"/>
          </a:p>
          <a:p>
            <a:r>
              <a:rPr lang="en-GB" i="1" dirty="0"/>
              <a:t>Data visualisation </a:t>
            </a:r>
            <a:r>
              <a:rPr lang="en-GB" b="1" i="1" dirty="0">
                <a:solidFill>
                  <a:schemeClr val="accent1">
                    <a:lumMod val="75000"/>
                  </a:schemeClr>
                </a:solidFill>
              </a:rPr>
              <a:t>helps data analytics </a:t>
            </a:r>
            <a:r>
              <a:rPr lang="en-GB" i="1" dirty="0"/>
              <a:t>to get better insights</a:t>
            </a:r>
          </a:p>
        </p:txBody>
      </p:sp>
      <p:sp>
        <p:nvSpPr>
          <p:cNvPr id="4" name="Slide Number Placeholder 3">
            <a:extLst>
              <a:ext uri="{FF2B5EF4-FFF2-40B4-BE49-F238E27FC236}">
                <a16:creationId xmlns:a16="http://schemas.microsoft.com/office/drawing/2014/main" id="{84099D4D-2F3B-8AF1-C3C6-F3B5CCD53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73590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26E8-71E6-4388-B114-E90920E2C43F}"/>
              </a:ext>
            </a:extLst>
          </p:cNvPr>
          <p:cNvSpPr>
            <a:spLocks noGrp="1"/>
          </p:cNvSpPr>
          <p:nvPr>
            <p:ph type="title"/>
          </p:nvPr>
        </p:nvSpPr>
        <p:spPr/>
        <p:txBody>
          <a:bodyPr/>
          <a:lstStyle/>
          <a:p>
            <a:r>
              <a:rPr lang="en-GB" dirty="0"/>
              <a:t>Data Visualisation Contd..</a:t>
            </a:r>
          </a:p>
        </p:txBody>
      </p:sp>
      <p:sp>
        <p:nvSpPr>
          <p:cNvPr id="3" name="Text Placeholder 2">
            <a:extLst>
              <a:ext uri="{FF2B5EF4-FFF2-40B4-BE49-F238E27FC236}">
                <a16:creationId xmlns:a16="http://schemas.microsoft.com/office/drawing/2014/main" id="{1271F6C9-08D7-4E8D-87CD-0937D984A533}"/>
              </a:ext>
            </a:extLst>
          </p:cNvPr>
          <p:cNvSpPr>
            <a:spLocks noGrp="1"/>
          </p:cNvSpPr>
          <p:nvPr>
            <p:ph type="body" idx="1"/>
          </p:nvPr>
        </p:nvSpPr>
        <p:spPr/>
        <p:txBody>
          <a:bodyPr/>
          <a:lstStyle/>
          <a:p>
            <a:r>
              <a:rPr lang="en-GB" dirty="0"/>
              <a:t>Which one is easier to understand? </a:t>
            </a:r>
          </a:p>
        </p:txBody>
      </p:sp>
      <p:pic>
        <p:nvPicPr>
          <p:cNvPr id="5" name="Picture 4">
            <a:extLst>
              <a:ext uri="{FF2B5EF4-FFF2-40B4-BE49-F238E27FC236}">
                <a16:creationId xmlns:a16="http://schemas.microsoft.com/office/drawing/2014/main" id="{D4DFE0D4-BF5D-464C-A070-2A3427D6E27E}"/>
              </a:ext>
            </a:extLst>
          </p:cNvPr>
          <p:cNvPicPr>
            <a:picLocks noChangeAspect="1"/>
          </p:cNvPicPr>
          <p:nvPr/>
        </p:nvPicPr>
        <p:blipFill>
          <a:blip r:embed="rId2"/>
          <a:stretch>
            <a:fillRect/>
          </a:stretch>
        </p:blipFill>
        <p:spPr>
          <a:xfrm>
            <a:off x="1541705" y="1785080"/>
            <a:ext cx="5907881" cy="3077245"/>
          </a:xfrm>
          <a:prstGeom prst="rect">
            <a:avLst/>
          </a:prstGeom>
        </p:spPr>
      </p:pic>
      <p:sp>
        <p:nvSpPr>
          <p:cNvPr id="4" name="Slide Number Placeholder 3">
            <a:extLst>
              <a:ext uri="{FF2B5EF4-FFF2-40B4-BE49-F238E27FC236}">
                <a16:creationId xmlns:a16="http://schemas.microsoft.com/office/drawing/2014/main" id="{2BCAA798-BAFB-2DDE-B421-6E77EB66FC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054638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3EC3-ABEF-4BA5-A3A3-1BA46A5F5038}"/>
              </a:ext>
            </a:extLst>
          </p:cNvPr>
          <p:cNvSpPr>
            <a:spLocks noGrp="1"/>
          </p:cNvSpPr>
          <p:nvPr>
            <p:ph type="title"/>
          </p:nvPr>
        </p:nvSpPr>
        <p:spPr/>
        <p:txBody>
          <a:bodyPr/>
          <a:lstStyle/>
          <a:p>
            <a:r>
              <a:rPr lang="en-GB" dirty="0"/>
              <a:t>Data Visualisation Contd..</a:t>
            </a:r>
          </a:p>
        </p:txBody>
      </p:sp>
      <p:sp>
        <p:nvSpPr>
          <p:cNvPr id="3" name="Text Placeholder 2">
            <a:extLst>
              <a:ext uri="{FF2B5EF4-FFF2-40B4-BE49-F238E27FC236}">
                <a16:creationId xmlns:a16="http://schemas.microsoft.com/office/drawing/2014/main" id="{1AD28B56-CB2B-4227-8125-98E0CE2FC278}"/>
              </a:ext>
            </a:extLst>
          </p:cNvPr>
          <p:cNvSpPr>
            <a:spLocks noGrp="1"/>
          </p:cNvSpPr>
          <p:nvPr>
            <p:ph type="body" idx="1"/>
          </p:nvPr>
        </p:nvSpPr>
        <p:spPr>
          <a:xfrm>
            <a:off x="399535" y="1197405"/>
            <a:ext cx="8295501" cy="3512210"/>
          </a:xfrm>
        </p:spPr>
        <p:txBody>
          <a:bodyPr/>
          <a:lstStyle/>
          <a:p>
            <a:r>
              <a:rPr lang="en-GB" dirty="0"/>
              <a:t>The main </a:t>
            </a:r>
            <a:r>
              <a:rPr lang="en-GB" b="1" dirty="0"/>
              <a:t>goal </a:t>
            </a:r>
            <a:r>
              <a:rPr lang="en-GB" dirty="0"/>
              <a:t>of data visualization is to communicate information </a:t>
            </a:r>
            <a:r>
              <a:rPr lang="en-GB" b="1" dirty="0"/>
              <a:t>clearly and effectively through </a:t>
            </a:r>
            <a:r>
              <a:rPr lang="en-GB" dirty="0">
                <a:solidFill>
                  <a:srgbClr val="00B050"/>
                </a:solidFill>
              </a:rPr>
              <a:t>graphical means</a:t>
            </a:r>
            <a:r>
              <a:rPr lang="en-GB" dirty="0"/>
              <a:t>. </a:t>
            </a:r>
          </a:p>
          <a:p>
            <a:endParaRPr lang="en-GB" dirty="0"/>
          </a:p>
          <a:p>
            <a:r>
              <a:rPr lang="en-GB" dirty="0"/>
              <a:t>It doesn’t mean that data visualization needs to </a:t>
            </a:r>
            <a:r>
              <a:rPr lang="en-GB" dirty="0">
                <a:solidFill>
                  <a:srgbClr val="FF0000"/>
                </a:solidFill>
              </a:rPr>
              <a:t>look boring to be functional </a:t>
            </a:r>
            <a:r>
              <a:rPr lang="en-GB" dirty="0"/>
              <a:t>or </a:t>
            </a:r>
            <a:r>
              <a:rPr lang="en-GB" dirty="0">
                <a:solidFill>
                  <a:srgbClr val="FF0000"/>
                </a:solidFill>
              </a:rPr>
              <a:t>extremely sophisticated </a:t>
            </a:r>
            <a:r>
              <a:rPr lang="en-GB" dirty="0"/>
              <a:t>to look beautiful. </a:t>
            </a:r>
          </a:p>
          <a:p>
            <a:endParaRPr lang="en-GB" b="1" dirty="0">
              <a:solidFill>
                <a:schemeClr val="accent1">
                  <a:lumMod val="75000"/>
                </a:schemeClr>
              </a:solidFill>
            </a:endParaRPr>
          </a:p>
          <a:p>
            <a:r>
              <a:rPr lang="en-GB" dirty="0">
                <a:solidFill>
                  <a:srgbClr val="00B050"/>
                </a:solidFill>
              </a:rPr>
              <a:t>To convey ideas effectively</a:t>
            </a:r>
            <a:r>
              <a:rPr lang="en-GB" dirty="0"/>
              <a:t>, aesthetic form and functionality must go hand in hand, providing insights into a rather sparse and complex data set by communicating its key aspects more intuitively.</a:t>
            </a:r>
          </a:p>
        </p:txBody>
      </p:sp>
      <p:sp>
        <p:nvSpPr>
          <p:cNvPr id="4" name="Slide Number Placeholder 3">
            <a:extLst>
              <a:ext uri="{FF2B5EF4-FFF2-40B4-BE49-F238E27FC236}">
                <a16:creationId xmlns:a16="http://schemas.microsoft.com/office/drawing/2014/main" id="{4E996FDF-54D1-181E-5BC5-F03016308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511184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D509-FCAD-4F38-9FA3-80B2E643E3D4}"/>
              </a:ext>
            </a:extLst>
          </p:cNvPr>
          <p:cNvSpPr>
            <a:spLocks noGrp="1"/>
          </p:cNvSpPr>
          <p:nvPr>
            <p:ph type="title"/>
          </p:nvPr>
        </p:nvSpPr>
        <p:spPr>
          <a:xfrm>
            <a:off x="448965" y="195450"/>
            <a:ext cx="8246070" cy="599607"/>
          </a:xfrm>
        </p:spPr>
        <p:txBody>
          <a:bodyPr/>
          <a:lstStyle/>
          <a:p>
            <a:r>
              <a:rPr lang="en-GB" dirty="0"/>
              <a:t>Why data visualization is such a powerful tool?</a:t>
            </a:r>
          </a:p>
        </p:txBody>
      </p:sp>
      <p:sp>
        <p:nvSpPr>
          <p:cNvPr id="3" name="Text Placeholder 2">
            <a:extLst>
              <a:ext uri="{FF2B5EF4-FFF2-40B4-BE49-F238E27FC236}">
                <a16:creationId xmlns:a16="http://schemas.microsoft.com/office/drawing/2014/main" id="{6BDB8D70-D577-46FA-8961-63C5360EE1C7}"/>
              </a:ext>
            </a:extLst>
          </p:cNvPr>
          <p:cNvSpPr>
            <a:spLocks noGrp="1"/>
          </p:cNvSpPr>
          <p:nvPr>
            <p:ph type="body" idx="1"/>
          </p:nvPr>
        </p:nvSpPr>
        <p:spPr>
          <a:xfrm>
            <a:off x="221456" y="1118823"/>
            <a:ext cx="8473579" cy="3512210"/>
          </a:xfrm>
        </p:spPr>
        <p:txBody>
          <a:bodyPr/>
          <a:lstStyle/>
          <a:p>
            <a:r>
              <a:rPr lang="en-GB" b="1" dirty="0"/>
              <a:t>Intuitive: </a:t>
            </a:r>
            <a:r>
              <a:rPr lang="en-GB" dirty="0"/>
              <a:t>Presenting a data through different  graph instantly makes sense, </a:t>
            </a:r>
            <a:r>
              <a:rPr lang="en-GB" b="1" dirty="0">
                <a:solidFill>
                  <a:schemeClr val="accent1">
                    <a:lumMod val="75000"/>
                  </a:schemeClr>
                </a:solidFill>
              </a:rPr>
              <a:t>even to people who have never worked with graphs before</a:t>
            </a:r>
            <a:r>
              <a:rPr lang="en-GB" dirty="0"/>
              <a:t>.</a:t>
            </a:r>
          </a:p>
          <a:p>
            <a:endParaRPr lang="en-GB" b="1" dirty="0"/>
          </a:p>
          <a:p>
            <a:r>
              <a:rPr lang="en-GB" b="1" dirty="0"/>
              <a:t>Fast: </a:t>
            </a:r>
            <a:r>
              <a:rPr lang="en-GB" dirty="0"/>
              <a:t>It is fast because our </a:t>
            </a:r>
            <a:r>
              <a:rPr lang="en-GB" b="1" dirty="0">
                <a:solidFill>
                  <a:schemeClr val="accent1">
                    <a:lumMod val="75000"/>
                  </a:schemeClr>
                </a:solidFill>
              </a:rPr>
              <a:t>brains are great at identifying patterns</a:t>
            </a:r>
            <a:r>
              <a:rPr lang="en-GB" dirty="0"/>
              <a:t>, but only when data is presented in a tangible format. Armed with visualization, we can spot trends and outliers very effectively.</a:t>
            </a:r>
          </a:p>
          <a:p>
            <a:endParaRPr lang="en-GB" b="1" dirty="0"/>
          </a:p>
          <a:p>
            <a:r>
              <a:rPr lang="en-GB" b="1" dirty="0"/>
              <a:t>Insightful: </a:t>
            </a:r>
            <a:r>
              <a:rPr lang="en-GB" dirty="0"/>
              <a:t>Exploring </a:t>
            </a:r>
            <a:r>
              <a:rPr lang="en-GB" dirty="0">
                <a:solidFill>
                  <a:srgbClr val="00B050"/>
                </a:solidFill>
              </a:rPr>
              <a:t>graph data interactively </a:t>
            </a:r>
            <a:r>
              <a:rPr lang="en-GB" dirty="0"/>
              <a:t>allows users to gain more </a:t>
            </a:r>
            <a:r>
              <a:rPr lang="en-GB" b="1" dirty="0"/>
              <a:t>in-depth knowledge</a:t>
            </a:r>
            <a:r>
              <a:rPr lang="en-GB" dirty="0"/>
              <a:t>, understand the context and ask more questions, compared to static visualization or raw data.</a:t>
            </a:r>
          </a:p>
        </p:txBody>
      </p:sp>
      <p:sp>
        <p:nvSpPr>
          <p:cNvPr id="4" name="Slide Number Placeholder 3">
            <a:extLst>
              <a:ext uri="{FF2B5EF4-FFF2-40B4-BE49-F238E27FC236}">
                <a16:creationId xmlns:a16="http://schemas.microsoft.com/office/drawing/2014/main" id="{9E69741D-076B-3084-F803-23D8AB89BC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331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4856-66FE-4D1D-84D0-0A2261377791}"/>
              </a:ext>
            </a:extLst>
          </p:cNvPr>
          <p:cNvSpPr>
            <a:spLocks noGrp="1"/>
          </p:cNvSpPr>
          <p:nvPr>
            <p:ph type="title"/>
          </p:nvPr>
        </p:nvSpPr>
        <p:spPr/>
        <p:txBody>
          <a:bodyPr/>
          <a:lstStyle/>
          <a:p>
            <a:r>
              <a:rPr lang="en-GB" dirty="0"/>
              <a:t>Effective data visualization</a:t>
            </a:r>
          </a:p>
        </p:txBody>
      </p:sp>
      <p:sp>
        <p:nvSpPr>
          <p:cNvPr id="3" name="Text Placeholder 2">
            <a:extLst>
              <a:ext uri="{FF2B5EF4-FFF2-40B4-BE49-F238E27FC236}">
                <a16:creationId xmlns:a16="http://schemas.microsoft.com/office/drawing/2014/main" id="{A7A92D79-46FD-41C9-818F-9EEDC5B64B00}"/>
              </a:ext>
            </a:extLst>
          </p:cNvPr>
          <p:cNvSpPr>
            <a:spLocks noGrp="1"/>
          </p:cNvSpPr>
          <p:nvPr>
            <p:ph type="body" idx="1"/>
          </p:nvPr>
        </p:nvSpPr>
        <p:spPr/>
        <p:txBody>
          <a:bodyPr/>
          <a:lstStyle/>
          <a:p>
            <a:r>
              <a:rPr lang="en-GB" dirty="0"/>
              <a:t> </a:t>
            </a:r>
          </a:p>
        </p:txBody>
      </p:sp>
      <p:graphicFrame>
        <p:nvGraphicFramePr>
          <p:cNvPr id="5" name="Table 5">
            <a:extLst>
              <a:ext uri="{FF2B5EF4-FFF2-40B4-BE49-F238E27FC236}">
                <a16:creationId xmlns:a16="http://schemas.microsoft.com/office/drawing/2014/main" id="{1E63739D-32D7-4906-B992-4734425CEE00}"/>
              </a:ext>
            </a:extLst>
          </p:cNvPr>
          <p:cNvGraphicFramePr>
            <a:graphicFrameLocks noGrp="1"/>
          </p:cNvGraphicFramePr>
          <p:nvPr>
            <p:extLst>
              <p:ext uri="{D42A27DB-BD31-4B8C-83A1-F6EECF244321}">
                <p14:modId xmlns:p14="http://schemas.microsoft.com/office/powerpoint/2010/main" val="4263221980"/>
              </p:ext>
            </p:extLst>
          </p:nvPr>
        </p:nvGraphicFramePr>
        <p:xfrm>
          <a:off x="1524000" y="1568450"/>
          <a:ext cx="6096000" cy="3083560"/>
        </p:xfrm>
        <a:graphic>
          <a:graphicData uri="http://schemas.openxmlformats.org/drawingml/2006/table">
            <a:tbl>
              <a:tblPr firstRow="1" bandRow="1">
                <a:tableStyleId>{F3FE3E91-AA2F-45B4-B808-D09A801DA5CA}</a:tableStyleId>
              </a:tblPr>
              <a:tblGrid>
                <a:gridCol w="3048000">
                  <a:extLst>
                    <a:ext uri="{9D8B030D-6E8A-4147-A177-3AD203B41FA5}">
                      <a16:colId xmlns:a16="http://schemas.microsoft.com/office/drawing/2014/main" val="3688405848"/>
                    </a:ext>
                  </a:extLst>
                </a:gridCol>
                <a:gridCol w="3048000">
                  <a:extLst>
                    <a:ext uri="{9D8B030D-6E8A-4147-A177-3AD203B41FA5}">
                      <a16:colId xmlns:a16="http://schemas.microsoft.com/office/drawing/2014/main" val="917297198"/>
                    </a:ext>
                  </a:extLst>
                </a:gridCol>
              </a:tblGrid>
              <a:tr h="370840">
                <a:tc>
                  <a:txBody>
                    <a:bodyPr/>
                    <a:lstStyle/>
                    <a:p>
                      <a:r>
                        <a:rPr lang="en-GB" b="1" dirty="0">
                          <a:effectLst/>
                        </a:rPr>
                        <a:t>Criteria</a:t>
                      </a:r>
                    </a:p>
                  </a:txBody>
                  <a:tcPr marL="99060" marR="99060" anchor="ctr"/>
                </a:tc>
                <a:tc>
                  <a:txBody>
                    <a:bodyPr/>
                    <a:lstStyle/>
                    <a:p>
                      <a:r>
                        <a:rPr lang="en-GB" b="1" dirty="0">
                          <a:effectLst/>
                        </a:rPr>
                        <a:t>Description</a:t>
                      </a:r>
                    </a:p>
                  </a:txBody>
                  <a:tcPr marL="99060" marR="99060" anchor="ctr"/>
                </a:tc>
                <a:extLst>
                  <a:ext uri="{0D108BD9-81ED-4DB2-BD59-A6C34878D82A}">
                    <a16:rowId xmlns:a16="http://schemas.microsoft.com/office/drawing/2014/main" val="3534448240"/>
                  </a:ext>
                </a:extLst>
              </a:tr>
              <a:tr h="370840">
                <a:tc>
                  <a:txBody>
                    <a:bodyPr/>
                    <a:lstStyle/>
                    <a:p>
                      <a:r>
                        <a:rPr lang="en-GB" dirty="0">
                          <a:effectLst/>
                        </a:rPr>
                        <a:t>Informative</a:t>
                      </a:r>
                    </a:p>
                  </a:txBody>
                  <a:tcPr marL="99060" marR="99060" anchor="ctr"/>
                </a:tc>
                <a:tc>
                  <a:txBody>
                    <a:bodyPr/>
                    <a:lstStyle/>
                    <a:p>
                      <a:r>
                        <a:rPr lang="en-GB" dirty="0">
                          <a:effectLst/>
                        </a:rPr>
                        <a:t>The visualization should be able to convey the desired information from the data to the reader.</a:t>
                      </a:r>
                    </a:p>
                  </a:txBody>
                  <a:tcPr marL="99060" marR="99060" anchor="ctr"/>
                </a:tc>
                <a:extLst>
                  <a:ext uri="{0D108BD9-81ED-4DB2-BD59-A6C34878D82A}">
                    <a16:rowId xmlns:a16="http://schemas.microsoft.com/office/drawing/2014/main" val="1662127199"/>
                  </a:ext>
                </a:extLst>
              </a:tr>
              <a:tr h="370840">
                <a:tc>
                  <a:txBody>
                    <a:bodyPr/>
                    <a:lstStyle/>
                    <a:p>
                      <a:r>
                        <a:rPr lang="en-GB">
                          <a:effectLst/>
                        </a:rPr>
                        <a:t>Efficient</a:t>
                      </a:r>
                    </a:p>
                  </a:txBody>
                  <a:tcPr marL="99060" marR="99060" anchor="ctr"/>
                </a:tc>
                <a:tc>
                  <a:txBody>
                    <a:bodyPr/>
                    <a:lstStyle/>
                    <a:p>
                      <a:r>
                        <a:rPr lang="en-GB">
                          <a:effectLst/>
                        </a:rPr>
                        <a:t>The visualization should not be ambiguous.</a:t>
                      </a:r>
                    </a:p>
                  </a:txBody>
                  <a:tcPr marL="99060" marR="99060" anchor="ctr"/>
                </a:tc>
                <a:extLst>
                  <a:ext uri="{0D108BD9-81ED-4DB2-BD59-A6C34878D82A}">
                    <a16:rowId xmlns:a16="http://schemas.microsoft.com/office/drawing/2014/main" val="4232486353"/>
                  </a:ext>
                </a:extLst>
              </a:tr>
              <a:tr h="370840">
                <a:tc>
                  <a:txBody>
                    <a:bodyPr/>
                    <a:lstStyle/>
                    <a:p>
                      <a:r>
                        <a:rPr lang="en-GB" dirty="0">
                          <a:effectLst/>
                        </a:rPr>
                        <a:t>Appealing</a:t>
                      </a:r>
                    </a:p>
                  </a:txBody>
                  <a:tcPr marL="99060" marR="99060" anchor="ctr"/>
                </a:tc>
                <a:tc>
                  <a:txBody>
                    <a:bodyPr/>
                    <a:lstStyle/>
                    <a:p>
                      <a:r>
                        <a:rPr lang="en-GB" dirty="0">
                          <a:effectLst/>
                        </a:rPr>
                        <a:t>The visualization should visually pleasing.</a:t>
                      </a:r>
                    </a:p>
                  </a:txBody>
                  <a:tcPr marL="99060" marR="99060" anchor="ctr"/>
                </a:tc>
                <a:extLst>
                  <a:ext uri="{0D108BD9-81ED-4DB2-BD59-A6C34878D82A}">
                    <a16:rowId xmlns:a16="http://schemas.microsoft.com/office/drawing/2014/main" val="3786185650"/>
                  </a:ext>
                </a:extLst>
              </a:tr>
              <a:tr h="370840">
                <a:tc>
                  <a:txBody>
                    <a:bodyPr/>
                    <a:lstStyle/>
                    <a:p>
                      <a:r>
                        <a:rPr lang="en-GB">
                          <a:effectLst/>
                        </a:rPr>
                        <a:t>Interactive and Predictive (Optional)</a:t>
                      </a:r>
                    </a:p>
                  </a:txBody>
                  <a:tcPr marL="99060" marR="99060" anchor="ctr"/>
                </a:tc>
                <a:tc>
                  <a:txBody>
                    <a:bodyPr/>
                    <a:lstStyle/>
                    <a:p>
                      <a:r>
                        <a:rPr lang="en-GB" dirty="0">
                          <a:effectLst/>
                        </a:rPr>
                        <a:t>The visualizations can contain variables and filters with which the users may interact to predict results of different scenarios.</a:t>
                      </a:r>
                    </a:p>
                  </a:txBody>
                  <a:tcPr marL="99060" marR="99060" anchor="ctr"/>
                </a:tc>
                <a:extLst>
                  <a:ext uri="{0D108BD9-81ED-4DB2-BD59-A6C34878D82A}">
                    <a16:rowId xmlns:a16="http://schemas.microsoft.com/office/drawing/2014/main" val="3743728411"/>
                  </a:ext>
                </a:extLst>
              </a:tr>
            </a:tbl>
          </a:graphicData>
        </a:graphic>
      </p:graphicFrame>
      <p:sp>
        <p:nvSpPr>
          <p:cNvPr id="4" name="Slide Number Placeholder 3">
            <a:extLst>
              <a:ext uri="{FF2B5EF4-FFF2-40B4-BE49-F238E27FC236}">
                <a16:creationId xmlns:a16="http://schemas.microsoft.com/office/drawing/2014/main" id="{A82EB443-635B-F93C-629C-5B9D0A3611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129544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A54C-4702-6760-8996-5A7C5FE5D069}"/>
              </a:ext>
            </a:extLst>
          </p:cNvPr>
          <p:cNvSpPr>
            <a:spLocks noGrp="1"/>
          </p:cNvSpPr>
          <p:nvPr>
            <p:ph type="title"/>
          </p:nvPr>
        </p:nvSpPr>
        <p:spPr/>
        <p:txBody>
          <a:bodyPr/>
          <a:lstStyle/>
          <a:p>
            <a:r>
              <a:rPr lang="en-GB" dirty="0"/>
              <a:t>Effective data visualization Contd..</a:t>
            </a:r>
            <a:endParaRPr lang="en-US" dirty="0"/>
          </a:p>
        </p:txBody>
      </p:sp>
      <p:sp>
        <p:nvSpPr>
          <p:cNvPr id="5" name="TextBox 4">
            <a:extLst>
              <a:ext uri="{FF2B5EF4-FFF2-40B4-BE49-F238E27FC236}">
                <a16:creationId xmlns:a16="http://schemas.microsoft.com/office/drawing/2014/main" id="{6026691E-507F-DCE9-7C65-F939D3F74C8E}"/>
              </a:ext>
            </a:extLst>
          </p:cNvPr>
          <p:cNvSpPr txBox="1"/>
          <p:nvPr/>
        </p:nvSpPr>
        <p:spPr>
          <a:xfrm>
            <a:off x="2032001" y="1568168"/>
            <a:ext cx="4593492"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b="1" i="0" dirty="0">
                <a:solidFill>
                  <a:srgbClr val="000000"/>
                </a:solidFill>
                <a:effectLst/>
                <a:latin typeface="proxima-nova"/>
              </a:rPr>
              <a:t>tip #1 - data visualizations should have a clear purpose and audience. </a:t>
            </a:r>
          </a:p>
        </p:txBody>
      </p:sp>
      <p:pic>
        <p:nvPicPr>
          <p:cNvPr id="7" name="Picture 6">
            <a:extLst>
              <a:ext uri="{FF2B5EF4-FFF2-40B4-BE49-F238E27FC236}">
                <a16:creationId xmlns:a16="http://schemas.microsoft.com/office/drawing/2014/main" id="{65B11CBF-7790-7559-A28B-BE75B52CC60B}"/>
              </a:ext>
            </a:extLst>
          </p:cNvPr>
          <p:cNvPicPr>
            <a:picLocks noChangeAspect="1"/>
          </p:cNvPicPr>
          <p:nvPr/>
        </p:nvPicPr>
        <p:blipFill>
          <a:blip r:embed="rId2"/>
          <a:stretch>
            <a:fillRect/>
          </a:stretch>
        </p:blipFill>
        <p:spPr>
          <a:xfrm>
            <a:off x="2180492" y="2509350"/>
            <a:ext cx="4445001" cy="635000"/>
          </a:xfrm>
          <a:prstGeom prst="rect">
            <a:avLst/>
          </a:prstGeom>
        </p:spPr>
      </p:pic>
      <p:sp>
        <p:nvSpPr>
          <p:cNvPr id="4" name="Slide Number Placeholder 3">
            <a:extLst>
              <a:ext uri="{FF2B5EF4-FFF2-40B4-BE49-F238E27FC236}">
                <a16:creationId xmlns:a16="http://schemas.microsoft.com/office/drawing/2014/main" id="{89EEAE76-82E9-A728-84FB-C3F04265BE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3679951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ABF0-3D08-6AEE-6279-AAD1529AB974}"/>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3" name="Text Placeholder 2">
            <a:extLst>
              <a:ext uri="{FF2B5EF4-FFF2-40B4-BE49-F238E27FC236}">
                <a16:creationId xmlns:a16="http://schemas.microsoft.com/office/drawing/2014/main" id="{E3EBA24C-2AF3-D6CF-A42B-A3D548C4CE8F}"/>
              </a:ext>
            </a:extLst>
          </p:cNvPr>
          <p:cNvSpPr>
            <a:spLocks noGrp="1"/>
          </p:cNvSpPr>
          <p:nvPr>
            <p:ph type="body" idx="1"/>
          </p:nvPr>
        </p:nvSpPr>
        <p:spPr/>
        <p:txBody>
          <a:bodyPr/>
          <a:lstStyle/>
          <a:p>
            <a:r>
              <a:rPr lang="en-US" b="0" i="1" dirty="0">
                <a:solidFill>
                  <a:srgbClr val="000000"/>
                </a:solidFill>
                <a:effectLst/>
                <a:latin typeface="proxima-nova"/>
              </a:rPr>
              <a:t>Tell me furniture sales in the Central and West regions?</a:t>
            </a:r>
          </a:p>
          <a:p>
            <a:endParaRPr lang="en-US" i="1" dirty="0">
              <a:solidFill>
                <a:srgbClr val="000000"/>
              </a:solidFill>
              <a:latin typeface="proxima-nova"/>
            </a:endParaRPr>
          </a:p>
          <a:p>
            <a:endParaRPr lang="en-US" i="1" dirty="0">
              <a:solidFill>
                <a:srgbClr val="000000"/>
              </a:solidFill>
              <a:latin typeface="proxima-nova"/>
            </a:endParaRPr>
          </a:p>
          <a:p>
            <a:endParaRPr lang="en-US" i="1" dirty="0">
              <a:solidFill>
                <a:srgbClr val="000000"/>
              </a:solidFill>
              <a:latin typeface="proxima-nova"/>
            </a:endParaRPr>
          </a:p>
          <a:p>
            <a:endParaRPr lang="en-US" i="1" dirty="0">
              <a:solidFill>
                <a:srgbClr val="000000"/>
              </a:solidFill>
              <a:latin typeface="proxima-nova"/>
            </a:endParaRPr>
          </a:p>
          <a:p>
            <a:endParaRPr lang="en-US" i="1" dirty="0">
              <a:solidFill>
                <a:srgbClr val="000000"/>
              </a:solidFill>
              <a:latin typeface="proxima-nova"/>
            </a:endParaRPr>
          </a:p>
        </p:txBody>
      </p:sp>
      <p:sp>
        <p:nvSpPr>
          <p:cNvPr id="11" name="TextBox 10">
            <a:extLst>
              <a:ext uri="{FF2B5EF4-FFF2-40B4-BE49-F238E27FC236}">
                <a16:creationId xmlns:a16="http://schemas.microsoft.com/office/drawing/2014/main" id="{0FE22AF8-77BA-43D7-443B-E4F63E880E0A}"/>
              </a:ext>
            </a:extLst>
          </p:cNvPr>
          <p:cNvSpPr txBox="1"/>
          <p:nvPr/>
        </p:nvSpPr>
        <p:spPr>
          <a:xfrm>
            <a:off x="0" y="4893585"/>
            <a:ext cx="6406661" cy="230832"/>
          </a:xfrm>
          <a:prstGeom prst="rect">
            <a:avLst/>
          </a:prstGeom>
          <a:noFill/>
        </p:spPr>
        <p:txBody>
          <a:bodyPr wrap="square">
            <a:spAutoFit/>
          </a:bodyPr>
          <a:lstStyle/>
          <a:p>
            <a:r>
              <a:rPr lang="en-US" sz="900" dirty="0"/>
              <a:t>https://blog.csgsolutions.com/6-tips-for-creating-effective-data-visualizations</a:t>
            </a:r>
          </a:p>
        </p:txBody>
      </p:sp>
      <p:sp>
        <p:nvSpPr>
          <p:cNvPr id="4" name="Slide Number Placeholder 3">
            <a:extLst>
              <a:ext uri="{FF2B5EF4-FFF2-40B4-BE49-F238E27FC236}">
                <a16:creationId xmlns:a16="http://schemas.microsoft.com/office/drawing/2014/main" id="{1EB6C2D6-CA4C-E1AB-DA7E-52D09CC91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7" name="Picture 6">
            <a:extLst>
              <a:ext uri="{FF2B5EF4-FFF2-40B4-BE49-F238E27FC236}">
                <a16:creationId xmlns:a16="http://schemas.microsoft.com/office/drawing/2014/main" id="{415224F8-B3CD-7E52-F8F3-2F65958C0B01}"/>
              </a:ext>
            </a:extLst>
          </p:cNvPr>
          <p:cNvPicPr>
            <a:picLocks noChangeAspect="1"/>
          </p:cNvPicPr>
          <p:nvPr/>
        </p:nvPicPr>
        <p:blipFill>
          <a:blip r:embed="rId2"/>
          <a:stretch>
            <a:fillRect/>
          </a:stretch>
        </p:blipFill>
        <p:spPr>
          <a:xfrm>
            <a:off x="799773" y="1644656"/>
            <a:ext cx="7544454" cy="2301439"/>
          </a:xfrm>
          <a:prstGeom prst="rect">
            <a:avLst/>
          </a:prstGeom>
        </p:spPr>
      </p:pic>
    </p:spTree>
    <p:extLst>
      <p:ext uri="{BB962C8B-B14F-4D97-AF65-F5344CB8AC3E}">
        <p14:creationId xmlns:p14="http://schemas.microsoft.com/office/powerpoint/2010/main" val="4270163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ABF0-3D08-6AEE-6279-AAD1529AB974}"/>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3" name="Text Placeholder 2">
            <a:extLst>
              <a:ext uri="{FF2B5EF4-FFF2-40B4-BE49-F238E27FC236}">
                <a16:creationId xmlns:a16="http://schemas.microsoft.com/office/drawing/2014/main" id="{E3EBA24C-2AF3-D6CF-A42B-A3D548C4CE8F}"/>
              </a:ext>
            </a:extLst>
          </p:cNvPr>
          <p:cNvSpPr>
            <a:spLocks noGrp="1"/>
          </p:cNvSpPr>
          <p:nvPr>
            <p:ph type="body" idx="1"/>
          </p:nvPr>
        </p:nvSpPr>
        <p:spPr/>
        <p:txBody>
          <a:bodyPr/>
          <a:lstStyle/>
          <a:p>
            <a:r>
              <a:rPr lang="en-US" sz="1600" b="0" i="1" dirty="0">
                <a:solidFill>
                  <a:srgbClr val="000000"/>
                </a:solidFill>
                <a:effectLst/>
                <a:latin typeface="proxima-nova"/>
                <a:ea typeface="Cambria"/>
              </a:rPr>
              <a:t>Tell me furniture sales in the Central and West regions?</a:t>
            </a:r>
          </a:p>
          <a:p>
            <a:endParaRPr lang="en-US" sz="1600" i="1" dirty="0">
              <a:solidFill>
                <a:srgbClr val="000000"/>
              </a:solidFill>
              <a:latin typeface="proxima-nova"/>
            </a:endParaRPr>
          </a:p>
          <a:p>
            <a:endParaRPr lang="en-US" sz="1600" i="1" dirty="0">
              <a:solidFill>
                <a:srgbClr val="000000"/>
              </a:solidFill>
              <a:latin typeface="proxima-nova"/>
            </a:endParaRPr>
          </a:p>
          <a:p>
            <a:endParaRPr lang="en-US" sz="1600" i="1" dirty="0">
              <a:solidFill>
                <a:srgbClr val="000000"/>
              </a:solidFill>
              <a:latin typeface="proxima-nova"/>
            </a:endParaRPr>
          </a:p>
          <a:p>
            <a:endParaRPr lang="en-US" sz="1600" i="1" dirty="0">
              <a:solidFill>
                <a:srgbClr val="000000"/>
              </a:solidFill>
              <a:latin typeface="proxima-nova"/>
            </a:endParaRPr>
          </a:p>
          <a:p>
            <a:endParaRPr lang="en-US" sz="1600" i="1" dirty="0">
              <a:solidFill>
                <a:srgbClr val="000000"/>
              </a:solidFill>
              <a:latin typeface="proxima-nova"/>
            </a:endParaRPr>
          </a:p>
          <a:p>
            <a:endParaRPr lang="en-US" sz="1600" i="1" dirty="0">
              <a:solidFill>
                <a:srgbClr val="000000"/>
              </a:solidFill>
              <a:latin typeface="proxima-nova"/>
            </a:endParaRPr>
          </a:p>
          <a:p>
            <a:endParaRPr lang="en-US" sz="1600" i="1" dirty="0">
              <a:solidFill>
                <a:srgbClr val="000000"/>
              </a:solidFill>
              <a:latin typeface="proxima-nova"/>
            </a:endParaRPr>
          </a:p>
          <a:p>
            <a:endParaRPr lang="en-US" sz="1600" i="1" dirty="0">
              <a:solidFill>
                <a:srgbClr val="000000"/>
              </a:solidFill>
              <a:latin typeface="proxima-nova"/>
              <a:ea typeface="Cambria"/>
            </a:endParaRPr>
          </a:p>
          <a:p>
            <a:r>
              <a:rPr lang="en-US" sz="1600" dirty="0">
                <a:latin typeface="Cambria"/>
                <a:ea typeface="Cambria"/>
              </a:rPr>
              <a:t>The visualization on the right makes it easier to compare sales by category or by region by representing all amounts visually (not numerically) and grouping them by region in one chart. </a:t>
            </a:r>
            <a:endParaRPr lang="en-US" sz="1600" dirty="0"/>
          </a:p>
        </p:txBody>
      </p:sp>
      <p:pic>
        <p:nvPicPr>
          <p:cNvPr id="5" name="Picture 4">
            <a:extLst>
              <a:ext uri="{FF2B5EF4-FFF2-40B4-BE49-F238E27FC236}">
                <a16:creationId xmlns:a16="http://schemas.microsoft.com/office/drawing/2014/main" id="{1B1C9DD0-FDD6-2D1B-2353-585E37863C4D}"/>
              </a:ext>
            </a:extLst>
          </p:cNvPr>
          <p:cNvPicPr>
            <a:picLocks noChangeAspect="1"/>
          </p:cNvPicPr>
          <p:nvPr/>
        </p:nvPicPr>
        <p:blipFill>
          <a:blip r:embed="rId2"/>
          <a:stretch>
            <a:fillRect/>
          </a:stretch>
        </p:blipFill>
        <p:spPr>
          <a:xfrm>
            <a:off x="1337201" y="1564271"/>
            <a:ext cx="7248418" cy="2347396"/>
          </a:xfrm>
          <a:prstGeom prst="rect">
            <a:avLst/>
          </a:prstGeom>
        </p:spPr>
      </p:pic>
      <p:pic>
        <p:nvPicPr>
          <p:cNvPr id="9" name="Picture 8">
            <a:extLst>
              <a:ext uri="{FF2B5EF4-FFF2-40B4-BE49-F238E27FC236}">
                <a16:creationId xmlns:a16="http://schemas.microsoft.com/office/drawing/2014/main" id="{B4D019B1-A7FE-BE2C-F9AB-6347C577A876}"/>
              </a:ext>
            </a:extLst>
          </p:cNvPr>
          <p:cNvPicPr>
            <a:picLocks noChangeAspect="1"/>
          </p:cNvPicPr>
          <p:nvPr/>
        </p:nvPicPr>
        <p:blipFill>
          <a:blip r:embed="rId3"/>
          <a:stretch>
            <a:fillRect/>
          </a:stretch>
        </p:blipFill>
        <p:spPr>
          <a:xfrm>
            <a:off x="2267187" y="3946095"/>
            <a:ext cx="5109809" cy="193914"/>
          </a:xfrm>
          <a:prstGeom prst="rect">
            <a:avLst/>
          </a:prstGeom>
        </p:spPr>
      </p:pic>
      <p:sp>
        <p:nvSpPr>
          <p:cNvPr id="11" name="TextBox 10">
            <a:extLst>
              <a:ext uri="{FF2B5EF4-FFF2-40B4-BE49-F238E27FC236}">
                <a16:creationId xmlns:a16="http://schemas.microsoft.com/office/drawing/2014/main" id="{0FE22AF8-77BA-43D7-443B-E4F63E880E0A}"/>
              </a:ext>
            </a:extLst>
          </p:cNvPr>
          <p:cNvSpPr txBox="1"/>
          <p:nvPr/>
        </p:nvSpPr>
        <p:spPr>
          <a:xfrm>
            <a:off x="0" y="4893585"/>
            <a:ext cx="6406661" cy="230832"/>
          </a:xfrm>
          <a:prstGeom prst="rect">
            <a:avLst/>
          </a:prstGeom>
          <a:noFill/>
        </p:spPr>
        <p:txBody>
          <a:bodyPr wrap="square">
            <a:spAutoFit/>
          </a:bodyPr>
          <a:lstStyle/>
          <a:p>
            <a:r>
              <a:rPr lang="en-US" sz="900" dirty="0"/>
              <a:t>https://blog.csgsolutions.com/6-tips-for-creating-effective-data-visualizations</a:t>
            </a:r>
          </a:p>
        </p:txBody>
      </p:sp>
      <p:sp>
        <p:nvSpPr>
          <p:cNvPr id="4" name="Slide Number Placeholder 3">
            <a:extLst>
              <a:ext uri="{FF2B5EF4-FFF2-40B4-BE49-F238E27FC236}">
                <a16:creationId xmlns:a16="http://schemas.microsoft.com/office/drawing/2014/main" id="{1EB6C2D6-CA4C-E1AB-DA7E-52D09CC91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3765807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4D17-E8E6-0EB3-3A96-E4931AEA9ED6}"/>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7" name="TextBox 6">
            <a:extLst>
              <a:ext uri="{FF2B5EF4-FFF2-40B4-BE49-F238E27FC236}">
                <a16:creationId xmlns:a16="http://schemas.microsoft.com/office/drawing/2014/main" id="{5A1FA020-73C7-1960-8B69-F7AC16328FCD}"/>
              </a:ext>
            </a:extLst>
          </p:cNvPr>
          <p:cNvSpPr txBox="1"/>
          <p:nvPr/>
        </p:nvSpPr>
        <p:spPr>
          <a:xfrm>
            <a:off x="2190262" y="1848543"/>
            <a:ext cx="4583722"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tip #2 - choose the right type of viz or chart for your data.</a:t>
            </a:r>
          </a:p>
        </p:txBody>
      </p:sp>
      <p:sp>
        <p:nvSpPr>
          <p:cNvPr id="4" name="Slide Number Placeholder 3">
            <a:extLst>
              <a:ext uri="{FF2B5EF4-FFF2-40B4-BE49-F238E27FC236}">
                <a16:creationId xmlns:a16="http://schemas.microsoft.com/office/drawing/2014/main" id="{0E78CC9D-1901-86B9-4E00-CDD4CF7FF6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2976983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34CA-F2CE-5768-46DB-394DB8939FB4}"/>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3" name="Text Placeholder 2">
            <a:extLst>
              <a:ext uri="{FF2B5EF4-FFF2-40B4-BE49-F238E27FC236}">
                <a16:creationId xmlns:a16="http://schemas.microsoft.com/office/drawing/2014/main" id="{7D7B50DA-6B82-F8DB-1DF9-5F22A43351C4}"/>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2CF5FAF-3300-044F-FCFC-0947F66262B5}"/>
              </a:ext>
            </a:extLst>
          </p:cNvPr>
          <p:cNvPicPr>
            <a:picLocks noChangeAspect="1"/>
          </p:cNvPicPr>
          <p:nvPr/>
        </p:nvPicPr>
        <p:blipFill>
          <a:blip r:embed="rId2"/>
          <a:stretch>
            <a:fillRect/>
          </a:stretch>
        </p:blipFill>
        <p:spPr>
          <a:xfrm>
            <a:off x="622090" y="1226225"/>
            <a:ext cx="7634095" cy="3667360"/>
          </a:xfrm>
          <a:prstGeom prst="rect">
            <a:avLst/>
          </a:prstGeom>
        </p:spPr>
      </p:pic>
      <p:sp>
        <p:nvSpPr>
          <p:cNvPr id="6" name="TextBox 5">
            <a:extLst>
              <a:ext uri="{FF2B5EF4-FFF2-40B4-BE49-F238E27FC236}">
                <a16:creationId xmlns:a16="http://schemas.microsoft.com/office/drawing/2014/main" id="{AD739C21-92A8-1696-E65C-28BCA3BEAF73}"/>
              </a:ext>
            </a:extLst>
          </p:cNvPr>
          <p:cNvSpPr txBox="1"/>
          <p:nvPr/>
        </p:nvSpPr>
        <p:spPr>
          <a:xfrm>
            <a:off x="0" y="4893585"/>
            <a:ext cx="6406661" cy="230832"/>
          </a:xfrm>
          <a:prstGeom prst="rect">
            <a:avLst/>
          </a:prstGeom>
          <a:noFill/>
        </p:spPr>
        <p:txBody>
          <a:bodyPr wrap="square">
            <a:spAutoFit/>
          </a:bodyPr>
          <a:lstStyle/>
          <a:p>
            <a:r>
              <a:rPr lang="en-US" sz="900" dirty="0"/>
              <a:t>https://blog.csgsolutions.com/6-tips-for-creating-effective-data-visualizations</a:t>
            </a:r>
          </a:p>
        </p:txBody>
      </p:sp>
      <p:sp>
        <p:nvSpPr>
          <p:cNvPr id="4" name="Slide Number Placeholder 3">
            <a:extLst>
              <a:ext uri="{FF2B5EF4-FFF2-40B4-BE49-F238E27FC236}">
                <a16:creationId xmlns:a16="http://schemas.microsoft.com/office/drawing/2014/main" id="{29A1C7B0-E508-BC73-6E68-1A7D436FE8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97235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40"/>
              <a:buFont typeface="Calibri"/>
              <a:buNone/>
            </a:pPr>
            <a:r>
              <a:rPr lang="en-US" sz="3240" dirty="0"/>
              <a:t>Outline</a:t>
            </a:r>
            <a:endParaRPr sz="3240" dirty="0"/>
          </a:p>
        </p:txBody>
      </p:sp>
      <p:sp>
        <p:nvSpPr>
          <p:cNvPr id="103" name="Google Shape;103;p15"/>
          <p:cNvSpPr txBox="1">
            <a:spLocks noGrp="1"/>
          </p:cNvSpPr>
          <p:nvPr>
            <p:ph type="body" idx="1"/>
          </p:nvPr>
        </p:nvSpPr>
        <p:spPr>
          <a:xfrm>
            <a:off x="341810" y="1161687"/>
            <a:ext cx="8246070"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Data is the new oil</a:t>
            </a:r>
            <a:endParaRPr dirty="0"/>
          </a:p>
          <a:p>
            <a:pPr marL="342900" lvl="0" indent="-342900" algn="l" rtl="0">
              <a:spcBef>
                <a:spcPts val="560"/>
              </a:spcBef>
              <a:spcAft>
                <a:spcPts val="0"/>
              </a:spcAft>
              <a:buClr>
                <a:srgbClr val="002060"/>
              </a:buClr>
              <a:buSzPts val="2800"/>
              <a:buChar char="•"/>
            </a:pPr>
            <a:r>
              <a:rPr lang="en-US" dirty="0"/>
              <a:t>What is data?</a:t>
            </a:r>
            <a:endParaRPr dirty="0"/>
          </a:p>
          <a:p>
            <a:pPr marL="342900" lvl="0" indent="-342900" algn="l" rtl="0">
              <a:spcBef>
                <a:spcPts val="560"/>
              </a:spcBef>
              <a:spcAft>
                <a:spcPts val="0"/>
              </a:spcAft>
              <a:buClr>
                <a:srgbClr val="002060"/>
              </a:buClr>
              <a:buSzPts val="2800"/>
              <a:buChar char="•"/>
            </a:pPr>
            <a:r>
              <a:rPr lang="en-US" dirty="0"/>
              <a:t>How much data we generate?</a:t>
            </a:r>
          </a:p>
          <a:p>
            <a:pPr marL="342900" lvl="0" indent="-342900" algn="l" rtl="0">
              <a:spcBef>
                <a:spcPts val="560"/>
              </a:spcBef>
              <a:spcAft>
                <a:spcPts val="0"/>
              </a:spcAft>
              <a:buClr>
                <a:srgbClr val="002060"/>
              </a:buClr>
              <a:buSzPts val="2800"/>
              <a:buChar char="•"/>
            </a:pPr>
            <a:r>
              <a:rPr lang="en-US" dirty="0"/>
              <a:t>Why we need data science?</a:t>
            </a:r>
          </a:p>
          <a:p>
            <a:pPr marL="342900" lvl="0" indent="-342900" algn="l" rtl="0">
              <a:spcBef>
                <a:spcPts val="560"/>
              </a:spcBef>
              <a:spcAft>
                <a:spcPts val="0"/>
              </a:spcAft>
              <a:buClr>
                <a:srgbClr val="002060"/>
              </a:buClr>
              <a:buSzPts val="2800"/>
              <a:buChar char="•"/>
            </a:pPr>
            <a:r>
              <a:rPr lang="en-US" dirty="0"/>
              <a:t>The KDD Process</a:t>
            </a:r>
          </a:p>
          <a:p>
            <a:pPr marL="342900" lvl="0" indent="-342900" algn="l" rtl="0">
              <a:spcBef>
                <a:spcPts val="560"/>
              </a:spcBef>
              <a:spcAft>
                <a:spcPts val="0"/>
              </a:spcAft>
              <a:buClr>
                <a:srgbClr val="002060"/>
              </a:buClr>
              <a:buSzPts val="2800"/>
              <a:buChar char="•"/>
            </a:pPr>
            <a:r>
              <a:rPr lang="en-US" dirty="0"/>
              <a:t>Data Analytics and Visualization</a:t>
            </a:r>
          </a:p>
          <a:p>
            <a:pPr marL="342900" lvl="0" indent="-342900" algn="l" rtl="0">
              <a:spcBef>
                <a:spcPts val="560"/>
              </a:spcBef>
              <a:spcAft>
                <a:spcPts val="0"/>
              </a:spcAft>
              <a:buClr>
                <a:srgbClr val="002060"/>
              </a:buClr>
              <a:buSzPts val="2800"/>
              <a:buChar char="•"/>
            </a:pPr>
            <a:r>
              <a:rPr lang="en-GB"/>
              <a:t>Are </a:t>
            </a:r>
            <a:r>
              <a:rPr lang="en-GB" dirty="0"/>
              <a:t>All of the Patterns Interesting?</a:t>
            </a:r>
            <a:endParaRPr dirty="0"/>
          </a:p>
          <a:p>
            <a:pPr marL="342900" lvl="0" indent="-165100" algn="l" rtl="0">
              <a:spcBef>
                <a:spcPts val="560"/>
              </a:spcBef>
              <a:spcAft>
                <a:spcPts val="0"/>
              </a:spcAft>
              <a:buClr>
                <a:srgbClr val="002060"/>
              </a:buClr>
              <a:buSzPts val="2800"/>
              <a:buNone/>
            </a:pPr>
            <a:endParaRPr dirty="0"/>
          </a:p>
        </p:txBody>
      </p:sp>
      <p:sp>
        <p:nvSpPr>
          <p:cNvPr id="2" name="Slide Number Placeholder 1">
            <a:extLst>
              <a:ext uri="{FF2B5EF4-FFF2-40B4-BE49-F238E27FC236}">
                <a16:creationId xmlns:a16="http://schemas.microsoft.com/office/drawing/2014/main" id="{9E350B8A-0779-0791-3866-778690F6CB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8AAB-9600-CACE-1D2C-C87AFA61B323}"/>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7" name="TextBox 6">
            <a:extLst>
              <a:ext uri="{FF2B5EF4-FFF2-40B4-BE49-F238E27FC236}">
                <a16:creationId xmlns:a16="http://schemas.microsoft.com/office/drawing/2014/main" id="{0357008A-D66C-92CB-06A9-CAEECCD6891F}"/>
              </a:ext>
            </a:extLst>
          </p:cNvPr>
          <p:cNvSpPr txBox="1"/>
          <p:nvPr/>
        </p:nvSpPr>
        <p:spPr>
          <a:xfrm>
            <a:off x="1799493" y="1948450"/>
            <a:ext cx="4583722"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tip #3 - use text and labels to clarify, not clutter.</a:t>
            </a:r>
          </a:p>
        </p:txBody>
      </p:sp>
      <p:pic>
        <p:nvPicPr>
          <p:cNvPr id="9" name="Picture 8">
            <a:extLst>
              <a:ext uri="{FF2B5EF4-FFF2-40B4-BE49-F238E27FC236}">
                <a16:creationId xmlns:a16="http://schemas.microsoft.com/office/drawing/2014/main" id="{B3015242-DFA2-A049-2F19-7E0536FF53BD}"/>
              </a:ext>
            </a:extLst>
          </p:cNvPr>
          <p:cNvPicPr>
            <a:picLocks noChangeAspect="1"/>
          </p:cNvPicPr>
          <p:nvPr/>
        </p:nvPicPr>
        <p:blipFill>
          <a:blip r:embed="rId2"/>
          <a:stretch>
            <a:fillRect/>
          </a:stretch>
        </p:blipFill>
        <p:spPr>
          <a:xfrm>
            <a:off x="1672491" y="2584365"/>
            <a:ext cx="5033109" cy="845813"/>
          </a:xfrm>
          <a:prstGeom prst="rect">
            <a:avLst/>
          </a:prstGeom>
        </p:spPr>
      </p:pic>
      <p:sp>
        <p:nvSpPr>
          <p:cNvPr id="4" name="Slide Number Placeholder 3">
            <a:extLst>
              <a:ext uri="{FF2B5EF4-FFF2-40B4-BE49-F238E27FC236}">
                <a16:creationId xmlns:a16="http://schemas.microsoft.com/office/drawing/2014/main" id="{10E9DA08-C5F9-57D0-B8B4-116A14A2B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221168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7D18-5B9B-55AC-5103-E514E93B36A7}"/>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3" name="Text Placeholder 2">
            <a:extLst>
              <a:ext uri="{FF2B5EF4-FFF2-40B4-BE49-F238E27FC236}">
                <a16:creationId xmlns:a16="http://schemas.microsoft.com/office/drawing/2014/main" id="{BA1E7186-2961-3035-C48C-857A108BB0E4}"/>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E346241E-A910-2BEB-3573-F6446BF7BBD6}"/>
              </a:ext>
            </a:extLst>
          </p:cNvPr>
          <p:cNvPicPr>
            <a:picLocks noChangeAspect="1"/>
          </p:cNvPicPr>
          <p:nvPr/>
        </p:nvPicPr>
        <p:blipFill>
          <a:blip r:embed="rId2"/>
          <a:stretch>
            <a:fillRect/>
          </a:stretch>
        </p:blipFill>
        <p:spPr>
          <a:xfrm>
            <a:off x="851876" y="1119934"/>
            <a:ext cx="7031655" cy="3501570"/>
          </a:xfrm>
          <a:prstGeom prst="rect">
            <a:avLst/>
          </a:prstGeom>
        </p:spPr>
      </p:pic>
      <p:sp>
        <p:nvSpPr>
          <p:cNvPr id="6" name="TextBox 5">
            <a:extLst>
              <a:ext uri="{FF2B5EF4-FFF2-40B4-BE49-F238E27FC236}">
                <a16:creationId xmlns:a16="http://schemas.microsoft.com/office/drawing/2014/main" id="{1F2271A0-4364-3E8B-7C05-EBC63F28C379}"/>
              </a:ext>
            </a:extLst>
          </p:cNvPr>
          <p:cNvSpPr txBox="1"/>
          <p:nvPr/>
        </p:nvSpPr>
        <p:spPr>
          <a:xfrm>
            <a:off x="0" y="4893585"/>
            <a:ext cx="6406661" cy="230832"/>
          </a:xfrm>
          <a:prstGeom prst="rect">
            <a:avLst/>
          </a:prstGeom>
          <a:noFill/>
        </p:spPr>
        <p:txBody>
          <a:bodyPr wrap="square">
            <a:spAutoFit/>
          </a:bodyPr>
          <a:lstStyle/>
          <a:p>
            <a:r>
              <a:rPr lang="en-US" sz="900" dirty="0"/>
              <a:t>https://blog.csgsolutions.com/6-tips-for-creating-effective-data-visualizations</a:t>
            </a:r>
          </a:p>
        </p:txBody>
      </p:sp>
      <p:sp>
        <p:nvSpPr>
          <p:cNvPr id="4" name="Slide Number Placeholder 3">
            <a:extLst>
              <a:ext uri="{FF2B5EF4-FFF2-40B4-BE49-F238E27FC236}">
                <a16:creationId xmlns:a16="http://schemas.microsoft.com/office/drawing/2014/main" id="{64013BBB-4F66-B8B2-D479-48DCF414AB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3429415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3D59-F6B7-4A44-2EBD-8C509566EC69}"/>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7" name="TextBox 6">
            <a:extLst>
              <a:ext uri="{FF2B5EF4-FFF2-40B4-BE49-F238E27FC236}">
                <a16:creationId xmlns:a16="http://schemas.microsoft.com/office/drawing/2014/main" id="{58F31F7F-9525-4075-BE19-469C7EEB34D0}"/>
              </a:ext>
            </a:extLst>
          </p:cNvPr>
          <p:cNvSpPr txBox="1"/>
          <p:nvPr/>
        </p:nvSpPr>
        <p:spPr>
          <a:xfrm>
            <a:off x="1697893" y="1918881"/>
            <a:ext cx="4583722"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tip #4 - use color to highlight important information or to differentiate or compare.</a:t>
            </a:r>
          </a:p>
        </p:txBody>
      </p:sp>
      <p:pic>
        <p:nvPicPr>
          <p:cNvPr id="9" name="Picture 8">
            <a:extLst>
              <a:ext uri="{FF2B5EF4-FFF2-40B4-BE49-F238E27FC236}">
                <a16:creationId xmlns:a16="http://schemas.microsoft.com/office/drawing/2014/main" id="{AB328970-C469-2669-3ED9-AFD0F4B90FEF}"/>
              </a:ext>
            </a:extLst>
          </p:cNvPr>
          <p:cNvPicPr>
            <a:picLocks noChangeAspect="1"/>
          </p:cNvPicPr>
          <p:nvPr/>
        </p:nvPicPr>
        <p:blipFill>
          <a:blip r:embed="rId2"/>
          <a:stretch>
            <a:fillRect/>
          </a:stretch>
        </p:blipFill>
        <p:spPr>
          <a:xfrm>
            <a:off x="1789723" y="2623185"/>
            <a:ext cx="5059967" cy="951446"/>
          </a:xfrm>
          <a:prstGeom prst="rect">
            <a:avLst/>
          </a:prstGeom>
        </p:spPr>
      </p:pic>
      <p:sp>
        <p:nvSpPr>
          <p:cNvPr id="4" name="Slide Number Placeholder 3">
            <a:extLst>
              <a:ext uri="{FF2B5EF4-FFF2-40B4-BE49-F238E27FC236}">
                <a16:creationId xmlns:a16="http://schemas.microsoft.com/office/drawing/2014/main" id="{E53888DB-917E-1807-FAFD-E125219B2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25990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0C60-C87A-40FF-A2FA-29B6AFF81C09}"/>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3" name="Text Placeholder 2">
            <a:extLst>
              <a:ext uri="{FF2B5EF4-FFF2-40B4-BE49-F238E27FC236}">
                <a16:creationId xmlns:a16="http://schemas.microsoft.com/office/drawing/2014/main" id="{165E354C-C117-204D-0E8E-83799C5A26DC}"/>
              </a:ext>
            </a:extLst>
          </p:cNvPr>
          <p:cNvSpPr>
            <a:spLocks noGrp="1"/>
          </p:cNvSpPr>
          <p:nvPr>
            <p:ph type="body"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A8CBA2D2-F3AD-1AE2-6ABC-FD9DAC6F332C}"/>
              </a:ext>
            </a:extLst>
          </p:cNvPr>
          <p:cNvPicPr>
            <a:picLocks noChangeAspect="1"/>
          </p:cNvPicPr>
          <p:nvPr/>
        </p:nvPicPr>
        <p:blipFill>
          <a:blip r:embed="rId2"/>
          <a:stretch>
            <a:fillRect/>
          </a:stretch>
        </p:blipFill>
        <p:spPr>
          <a:xfrm>
            <a:off x="969107" y="1549937"/>
            <a:ext cx="6678665" cy="3230736"/>
          </a:xfrm>
          <a:prstGeom prst="rect">
            <a:avLst/>
          </a:prstGeom>
        </p:spPr>
      </p:pic>
      <p:sp>
        <p:nvSpPr>
          <p:cNvPr id="6" name="TextBox 5">
            <a:extLst>
              <a:ext uri="{FF2B5EF4-FFF2-40B4-BE49-F238E27FC236}">
                <a16:creationId xmlns:a16="http://schemas.microsoft.com/office/drawing/2014/main" id="{47ADA04F-5F82-49E0-96DD-76AE3E182EC4}"/>
              </a:ext>
            </a:extLst>
          </p:cNvPr>
          <p:cNvSpPr txBox="1"/>
          <p:nvPr/>
        </p:nvSpPr>
        <p:spPr>
          <a:xfrm>
            <a:off x="0" y="4893585"/>
            <a:ext cx="6406661" cy="230832"/>
          </a:xfrm>
          <a:prstGeom prst="rect">
            <a:avLst/>
          </a:prstGeom>
          <a:noFill/>
        </p:spPr>
        <p:txBody>
          <a:bodyPr wrap="square">
            <a:spAutoFit/>
          </a:bodyPr>
          <a:lstStyle/>
          <a:p>
            <a:r>
              <a:rPr lang="en-US" sz="900" dirty="0"/>
              <a:t>https://blog.csgsolutions.com/6-tips-for-creating-effective-data-visualizations</a:t>
            </a:r>
          </a:p>
        </p:txBody>
      </p:sp>
      <p:sp>
        <p:nvSpPr>
          <p:cNvPr id="4" name="Slide Number Placeholder 3">
            <a:extLst>
              <a:ext uri="{FF2B5EF4-FFF2-40B4-BE49-F238E27FC236}">
                <a16:creationId xmlns:a16="http://schemas.microsoft.com/office/drawing/2014/main" id="{DF9E2F2D-24CA-F953-1A4C-EBC23DA3F7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3490379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5D1B-611A-7F7D-F3B8-A099C756799A}"/>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7" name="TextBox 6">
            <a:extLst>
              <a:ext uri="{FF2B5EF4-FFF2-40B4-BE49-F238E27FC236}">
                <a16:creationId xmlns:a16="http://schemas.microsoft.com/office/drawing/2014/main" id="{C6C56E76-BB8C-EA49-A717-68E7E8053A27}"/>
              </a:ext>
            </a:extLst>
          </p:cNvPr>
          <p:cNvSpPr txBox="1"/>
          <p:nvPr/>
        </p:nvSpPr>
        <p:spPr>
          <a:xfrm>
            <a:off x="2268416" y="2745619"/>
            <a:ext cx="4583722"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tip #5 - avoid misleading visualizations.</a:t>
            </a:r>
          </a:p>
        </p:txBody>
      </p:sp>
      <p:sp>
        <p:nvSpPr>
          <p:cNvPr id="4" name="Slide Number Placeholder 3">
            <a:extLst>
              <a:ext uri="{FF2B5EF4-FFF2-40B4-BE49-F238E27FC236}">
                <a16:creationId xmlns:a16="http://schemas.microsoft.com/office/drawing/2014/main" id="{9286872E-D504-D99C-FD8D-778418F45E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2040496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04F1-3B2B-6B9B-5236-56A654DD24B2}"/>
              </a:ext>
            </a:extLst>
          </p:cNvPr>
          <p:cNvSpPr>
            <a:spLocks noGrp="1"/>
          </p:cNvSpPr>
          <p:nvPr>
            <p:ph type="title"/>
          </p:nvPr>
        </p:nvSpPr>
        <p:spPr/>
        <p:txBody>
          <a:bodyPr/>
          <a:lstStyle/>
          <a:p>
            <a:r>
              <a:rPr lang="en-GB" dirty="0"/>
              <a:t>Effective data visualization </a:t>
            </a:r>
            <a:r>
              <a:rPr lang="en-GB" dirty="0" err="1"/>
              <a:t>Contd</a:t>
            </a:r>
            <a:r>
              <a:rPr lang="en-GB" dirty="0"/>
              <a:t>….</a:t>
            </a:r>
            <a:endParaRPr lang="en-US" dirty="0"/>
          </a:p>
        </p:txBody>
      </p:sp>
      <p:sp>
        <p:nvSpPr>
          <p:cNvPr id="3" name="Text Placeholder 2">
            <a:extLst>
              <a:ext uri="{FF2B5EF4-FFF2-40B4-BE49-F238E27FC236}">
                <a16:creationId xmlns:a16="http://schemas.microsoft.com/office/drawing/2014/main" id="{ED93F5D0-ED68-592C-7AF8-BD3339BC968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E94981F-E28B-3389-913C-7AA58F77F0C3}"/>
              </a:ext>
            </a:extLst>
          </p:cNvPr>
          <p:cNvPicPr>
            <a:picLocks noChangeAspect="1"/>
          </p:cNvPicPr>
          <p:nvPr/>
        </p:nvPicPr>
        <p:blipFill>
          <a:blip r:embed="rId2"/>
          <a:stretch>
            <a:fillRect/>
          </a:stretch>
        </p:blipFill>
        <p:spPr>
          <a:xfrm>
            <a:off x="851877" y="1292018"/>
            <a:ext cx="6323673" cy="3322983"/>
          </a:xfrm>
          <a:prstGeom prst="rect">
            <a:avLst/>
          </a:prstGeom>
        </p:spPr>
      </p:pic>
      <p:sp>
        <p:nvSpPr>
          <p:cNvPr id="6" name="TextBox 5">
            <a:extLst>
              <a:ext uri="{FF2B5EF4-FFF2-40B4-BE49-F238E27FC236}">
                <a16:creationId xmlns:a16="http://schemas.microsoft.com/office/drawing/2014/main" id="{17167B71-6ACF-2C75-A716-FCD66E327066}"/>
              </a:ext>
            </a:extLst>
          </p:cNvPr>
          <p:cNvSpPr txBox="1"/>
          <p:nvPr/>
        </p:nvSpPr>
        <p:spPr>
          <a:xfrm>
            <a:off x="0" y="4893585"/>
            <a:ext cx="6406661" cy="230832"/>
          </a:xfrm>
          <a:prstGeom prst="rect">
            <a:avLst/>
          </a:prstGeom>
          <a:noFill/>
        </p:spPr>
        <p:txBody>
          <a:bodyPr wrap="square">
            <a:spAutoFit/>
          </a:bodyPr>
          <a:lstStyle/>
          <a:p>
            <a:r>
              <a:rPr lang="en-US" sz="900" dirty="0"/>
              <a:t>https://blog.csgsolutions.com/6-tips-for-creating-effective-data-visualizations</a:t>
            </a:r>
          </a:p>
        </p:txBody>
      </p:sp>
      <p:sp>
        <p:nvSpPr>
          <p:cNvPr id="4" name="Slide Number Placeholder 3">
            <a:extLst>
              <a:ext uri="{FF2B5EF4-FFF2-40B4-BE49-F238E27FC236}">
                <a16:creationId xmlns:a16="http://schemas.microsoft.com/office/drawing/2014/main" id="{F170119D-D6DD-1742-0835-257F10A8FC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2691310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919A3-6A24-4BF1-A0F2-94278E311FF0}"/>
              </a:ext>
            </a:extLst>
          </p:cNvPr>
          <p:cNvSpPr>
            <a:spLocks noGrp="1"/>
          </p:cNvSpPr>
          <p:nvPr>
            <p:ph type="ctrTitle"/>
          </p:nvPr>
        </p:nvSpPr>
        <p:spPr/>
        <p:txBody>
          <a:bodyPr/>
          <a:lstStyle/>
          <a:p>
            <a:r>
              <a:rPr lang="en-GB" dirty="0"/>
              <a:t>Are All of the Patterns Interesting?</a:t>
            </a:r>
          </a:p>
        </p:txBody>
      </p:sp>
      <p:sp>
        <p:nvSpPr>
          <p:cNvPr id="5" name="Subtitle 4">
            <a:extLst>
              <a:ext uri="{FF2B5EF4-FFF2-40B4-BE49-F238E27FC236}">
                <a16:creationId xmlns:a16="http://schemas.microsoft.com/office/drawing/2014/main" id="{A291C928-BA83-4E1B-AB97-91CD91C071E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0670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5072-A7E3-4629-BDAA-E3B5B0537316}"/>
              </a:ext>
            </a:extLst>
          </p:cNvPr>
          <p:cNvSpPr>
            <a:spLocks noGrp="1"/>
          </p:cNvSpPr>
          <p:nvPr>
            <p:ph type="title"/>
          </p:nvPr>
        </p:nvSpPr>
        <p:spPr/>
        <p:txBody>
          <a:bodyPr/>
          <a:lstStyle/>
          <a:p>
            <a:r>
              <a:rPr lang="en-US" dirty="0"/>
              <a:t>What makes a pattern interesting?</a:t>
            </a:r>
            <a:endParaRPr lang="en-GB" dirty="0"/>
          </a:p>
        </p:txBody>
      </p:sp>
      <p:sp>
        <p:nvSpPr>
          <p:cNvPr id="3" name="Text Placeholder 2">
            <a:extLst>
              <a:ext uri="{FF2B5EF4-FFF2-40B4-BE49-F238E27FC236}">
                <a16:creationId xmlns:a16="http://schemas.microsoft.com/office/drawing/2014/main" id="{2B3F2E4F-FD90-40DD-992C-4A290125A7AB}"/>
              </a:ext>
            </a:extLst>
          </p:cNvPr>
          <p:cNvSpPr>
            <a:spLocks noGrp="1"/>
          </p:cNvSpPr>
          <p:nvPr>
            <p:ph type="body" idx="1"/>
          </p:nvPr>
        </p:nvSpPr>
        <p:spPr>
          <a:xfrm>
            <a:off x="370385" y="1083105"/>
            <a:ext cx="8246070" cy="3512210"/>
          </a:xfrm>
        </p:spPr>
        <p:txBody>
          <a:bodyPr/>
          <a:lstStyle/>
          <a:p>
            <a:r>
              <a:rPr lang="en-GB" dirty="0"/>
              <a:t> A pattern is interesting if it is </a:t>
            </a:r>
          </a:p>
          <a:p>
            <a:pPr lvl="1"/>
            <a:r>
              <a:rPr lang="en-GB" dirty="0"/>
              <a:t>easily understood by humans, </a:t>
            </a:r>
          </a:p>
          <a:p>
            <a:pPr lvl="1"/>
            <a:r>
              <a:rPr lang="en-GB" dirty="0"/>
              <a:t>valid on new or test data with some degree of certainty, </a:t>
            </a:r>
          </a:p>
          <a:p>
            <a:pPr lvl="1"/>
            <a:r>
              <a:rPr lang="en-GB" dirty="0"/>
              <a:t>potentially useful </a:t>
            </a:r>
          </a:p>
          <a:p>
            <a:pPr lvl="1"/>
            <a:r>
              <a:rPr lang="en-GB" dirty="0"/>
              <a:t>novel.</a:t>
            </a:r>
          </a:p>
          <a:p>
            <a:pPr lvl="1"/>
            <a:r>
              <a:rPr lang="en-GB" dirty="0"/>
              <a:t>A pattern is also interesting if it </a:t>
            </a:r>
            <a:r>
              <a:rPr lang="en-GB" b="1" dirty="0"/>
              <a:t>validates</a:t>
            </a:r>
            <a:r>
              <a:rPr lang="en-GB" dirty="0"/>
              <a:t> a hypothesis that the user sought to conﬁrm. An interesting pattern represents knowledge.</a:t>
            </a:r>
          </a:p>
        </p:txBody>
      </p:sp>
      <p:sp>
        <p:nvSpPr>
          <p:cNvPr id="4" name="Slide Number Placeholder 3">
            <a:extLst>
              <a:ext uri="{FF2B5EF4-FFF2-40B4-BE49-F238E27FC236}">
                <a16:creationId xmlns:a16="http://schemas.microsoft.com/office/drawing/2014/main" id="{B6EBF1B2-FADC-47E1-BEE7-2160DCCEE8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1520862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DB4C-3F02-436D-9F0D-2B71143EA74C}"/>
              </a:ext>
            </a:extLst>
          </p:cNvPr>
          <p:cNvSpPr>
            <a:spLocks noGrp="1"/>
          </p:cNvSpPr>
          <p:nvPr>
            <p:ph type="title"/>
          </p:nvPr>
        </p:nvSpPr>
        <p:spPr/>
        <p:txBody>
          <a:bodyPr/>
          <a:lstStyle/>
          <a:p>
            <a:r>
              <a:rPr lang="en-GB" dirty="0"/>
              <a:t>Are All of the Patterns Interesting?</a:t>
            </a:r>
          </a:p>
        </p:txBody>
      </p:sp>
      <p:sp>
        <p:nvSpPr>
          <p:cNvPr id="3" name="Text Placeholder 2">
            <a:extLst>
              <a:ext uri="{FF2B5EF4-FFF2-40B4-BE49-F238E27FC236}">
                <a16:creationId xmlns:a16="http://schemas.microsoft.com/office/drawing/2014/main" id="{A84EDA12-A47D-4B61-921B-45415F73B220}"/>
              </a:ext>
            </a:extLst>
          </p:cNvPr>
          <p:cNvSpPr>
            <a:spLocks noGrp="1"/>
          </p:cNvSpPr>
          <p:nvPr>
            <p:ph type="body" idx="1"/>
          </p:nvPr>
        </p:nvSpPr>
        <p:spPr/>
        <p:txBody>
          <a:bodyPr/>
          <a:lstStyle/>
          <a:p>
            <a:r>
              <a:rPr lang="en-GB" dirty="0"/>
              <a:t>A data mining system has the potential to generate thousands or even millions of patterns, or rules.</a:t>
            </a:r>
          </a:p>
          <a:p>
            <a:r>
              <a:rPr lang="en-GB" dirty="0"/>
              <a:t>“So,” you may ask, “are all of the patterns interesting?” Typically </a:t>
            </a:r>
            <a:r>
              <a:rPr lang="en-GB" b="1" dirty="0">
                <a:solidFill>
                  <a:srgbClr val="FF0000"/>
                </a:solidFill>
              </a:rPr>
              <a:t>not</a:t>
            </a:r>
            <a:r>
              <a:rPr lang="en-GB" dirty="0"/>
              <a:t>—only a </a:t>
            </a:r>
            <a:r>
              <a:rPr lang="en-GB" b="1" dirty="0">
                <a:solidFill>
                  <a:schemeClr val="accent1">
                    <a:lumMod val="75000"/>
                  </a:schemeClr>
                </a:solidFill>
              </a:rPr>
              <a:t>small fraction of the patterns potentially generated would actually </a:t>
            </a:r>
            <a:r>
              <a:rPr lang="en-GB" dirty="0"/>
              <a:t>be of interest to any given user.</a:t>
            </a:r>
          </a:p>
          <a:p>
            <a:endParaRPr lang="en-GB" dirty="0"/>
          </a:p>
          <a:p>
            <a:r>
              <a:rPr lang="en-GB" i="1" dirty="0">
                <a:solidFill>
                  <a:srgbClr val="00B050"/>
                </a:solidFill>
              </a:rPr>
              <a:t>“What makes a pattern interesting? Can a data mining system generate all of the interesting patterns? Can a data mining system generate only interesting patterns?”</a:t>
            </a:r>
          </a:p>
        </p:txBody>
      </p:sp>
      <p:sp>
        <p:nvSpPr>
          <p:cNvPr id="4" name="Slide Number Placeholder 3">
            <a:extLst>
              <a:ext uri="{FF2B5EF4-FFF2-40B4-BE49-F238E27FC236}">
                <a16:creationId xmlns:a16="http://schemas.microsoft.com/office/drawing/2014/main" id="{76CE5401-26DD-5260-A773-AD28E8C0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3197454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BA41-C57D-4A1B-B399-FB56E9817715}"/>
              </a:ext>
            </a:extLst>
          </p:cNvPr>
          <p:cNvSpPr>
            <a:spLocks noGrp="1"/>
          </p:cNvSpPr>
          <p:nvPr>
            <p:ph type="title"/>
          </p:nvPr>
        </p:nvSpPr>
        <p:spPr/>
        <p:txBody>
          <a:bodyPr/>
          <a:lstStyle/>
          <a:p>
            <a:r>
              <a:rPr lang="en-US" dirty="0"/>
              <a:t>What makes a pattern interesting?</a:t>
            </a:r>
            <a:endParaRPr lang="en-GB" dirty="0"/>
          </a:p>
        </p:txBody>
      </p:sp>
      <p:sp>
        <p:nvSpPr>
          <p:cNvPr id="3" name="Text Placeholder 2">
            <a:extLst>
              <a:ext uri="{FF2B5EF4-FFF2-40B4-BE49-F238E27FC236}">
                <a16:creationId xmlns:a16="http://schemas.microsoft.com/office/drawing/2014/main" id="{1AF2EC5C-F267-4493-A20B-33863ED930B8}"/>
              </a:ext>
            </a:extLst>
          </p:cNvPr>
          <p:cNvSpPr>
            <a:spLocks noGrp="1"/>
          </p:cNvSpPr>
          <p:nvPr>
            <p:ph type="body" idx="1"/>
          </p:nvPr>
        </p:nvSpPr>
        <p:spPr/>
        <p:txBody>
          <a:bodyPr/>
          <a:lstStyle/>
          <a:p>
            <a:r>
              <a:rPr lang="en-GB" dirty="0"/>
              <a:t> Subjective interestingness measures are based </a:t>
            </a:r>
            <a:r>
              <a:rPr lang="en-GB" b="1" dirty="0"/>
              <a:t>on user beliefs in the data</a:t>
            </a:r>
            <a:r>
              <a:rPr lang="en-GB" dirty="0"/>
              <a:t>. </a:t>
            </a:r>
          </a:p>
          <a:p>
            <a:r>
              <a:rPr lang="en-GB" dirty="0"/>
              <a:t>These measures ﬁnd patterns interesting if they are </a:t>
            </a:r>
            <a:r>
              <a:rPr lang="en-GB" b="1" dirty="0">
                <a:solidFill>
                  <a:srgbClr val="FF0000"/>
                </a:solidFill>
              </a:rPr>
              <a:t>unexpected</a:t>
            </a:r>
            <a:r>
              <a:rPr lang="en-GB" dirty="0"/>
              <a:t> (contradicting a user’s belief) or offer strategic information on which the user can act. </a:t>
            </a:r>
          </a:p>
          <a:p>
            <a:r>
              <a:rPr lang="en-GB" dirty="0"/>
              <a:t>In the latter case, such patterns are referred to as </a:t>
            </a:r>
            <a:r>
              <a:rPr lang="en-GB" dirty="0">
                <a:solidFill>
                  <a:srgbClr val="FF0000"/>
                </a:solidFill>
              </a:rPr>
              <a:t>actionable</a:t>
            </a:r>
            <a:r>
              <a:rPr lang="en-GB" dirty="0"/>
              <a:t>.</a:t>
            </a:r>
          </a:p>
          <a:p>
            <a:r>
              <a:rPr lang="en-GB" dirty="0"/>
              <a:t>Patterns that are </a:t>
            </a:r>
            <a:r>
              <a:rPr lang="en-GB" dirty="0">
                <a:solidFill>
                  <a:srgbClr val="FF0000"/>
                </a:solidFill>
              </a:rPr>
              <a:t>expected</a:t>
            </a:r>
            <a:r>
              <a:rPr lang="en-GB" dirty="0"/>
              <a:t> can be interesting if they conﬁrm a hypothesis that the user wished to validate, or resemble a user’s hunch</a:t>
            </a:r>
          </a:p>
        </p:txBody>
      </p:sp>
      <p:sp>
        <p:nvSpPr>
          <p:cNvPr id="4" name="TextBox 3">
            <a:extLst>
              <a:ext uri="{FF2B5EF4-FFF2-40B4-BE49-F238E27FC236}">
                <a16:creationId xmlns:a16="http://schemas.microsoft.com/office/drawing/2014/main" id="{7FDC9522-D472-412B-B64F-7FEE20703D5C}"/>
              </a:ext>
            </a:extLst>
          </p:cNvPr>
          <p:cNvSpPr txBox="1"/>
          <p:nvPr/>
        </p:nvSpPr>
        <p:spPr>
          <a:xfrm>
            <a:off x="8068962" y="1043516"/>
            <a:ext cx="68786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contd</a:t>
            </a:r>
            <a:endParaRPr lang="en-US" dirty="0"/>
          </a:p>
        </p:txBody>
      </p:sp>
      <p:sp>
        <p:nvSpPr>
          <p:cNvPr id="5" name="Slide Number Placeholder 4">
            <a:extLst>
              <a:ext uri="{FF2B5EF4-FFF2-40B4-BE49-F238E27FC236}">
                <a16:creationId xmlns:a16="http://schemas.microsoft.com/office/drawing/2014/main" id="{C9586B2E-94EE-DC30-3175-EB9978E01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87362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3461-546C-4A24-B885-CEA40F8491CB}"/>
              </a:ext>
            </a:extLst>
          </p:cNvPr>
          <p:cNvSpPr>
            <a:spLocks noGrp="1"/>
          </p:cNvSpPr>
          <p:nvPr>
            <p:ph type="title"/>
          </p:nvPr>
        </p:nvSpPr>
        <p:spPr>
          <a:xfrm>
            <a:off x="448965" y="231169"/>
            <a:ext cx="8246070" cy="599607"/>
          </a:xfrm>
        </p:spPr>
        <p:txBody>
          <a:bodyPr/>
          <a:lstStyle/>
          <a:p>
            <a:br>
              <a:rPr lang="en-GB" i="1" dirty="0"/>
            </a:br>
            <a:r>
              <a:rPr lang="en-GB" i="1" dirty="0"/>
              <a:t>Data is the new Oil</a:t>
            </a:r>
            <a:br>
              <a:rPr lang="en-GB" i="1" dirty="0"/>
            </a:br>
            <a:endParaRPr lang="en-GB" dirty="0"/>
          </a:p>
        </p:txBody>
      </p:sp>
      <p:sp>
        <p:nvSpPr>
          <p:cNvPr id="3" name="Text Placeholder 2">
            <a:extLst>
              <a:ext uri="{FF2B5EF4-FFF2-40B4-BE49-F238E27FC236}">
                <a16:creationId xmlns:a16="http://schemas.microsoft.com/office/drawing/2014/main" id="{5C13E945-D5A4-4317-816B-5E0CCA92C7DE}"/>
              </a:ext>
            </a:extLst>
          </p:cNvPr>
          <p:cNvSpPr>
            <a:spLocks noGrp="1"/>
          </p:cNvSpPr>
          <p:nvPr>
            <p:ph type="body" idx="1"/>
          </p:nvPr>
        </p:nvSpPr>
        <p:spPr>
          <a:xfrm>
            <a:off x="154864" y="941348"/>
            <a:ext cx="5779294" cy="3512210"/>
          </a:xfrm>
        </p:spPr>
        <p:txBody>
          <a:bodyPr/>
          <a:lstStyle/>
          <a:p>
            <a:r>
              <a:rPr lang="en-GB" i="1" dirty="0"/>
              <a:t>“</a:t>
            </a:r>
            <a:r>
              <a:rPr lang="en-GB" b="1" i="1" dirty="0"/>
              <a:t>Data is the new oil</a:t>
            </a:r>
            <a:r>
              <a:rPr lang="en-GB" i="1" dirty="0"/>
              <a:t>” may be a cliche, but it is true. </a:t>
            </a:r>
          </a:p>
          <a:p>
            <a:endParaRPr lang="en-GB" dirty="0"/>
          </a:p>
          <a:p>
            <a:r>
              <a:rPr lang="en-GB" dirty="0"/>
              <a:t>According to the World Economic Forum, the world produces </a:t>
            </a:r>
            <a:r>
              <a:rPr lang="en-GB" b="1" dirty="0"/>
              <a:t>2.5 quintillion bytes of data every day</a:t>
            </a:r>
            <a:r>
              <a:rPr lang="en-GB" dirty="0"/>
              <a:t>, and 90% of all data has been created in the last two years. With so much data, it’s become increasingly difficult to manage and make sense of it all.</a:t>
            </a:r>
          </a:p>
        </p:txBody>
      </p:sp>
      <p:pic>
        <p:nvPicPr>
          <p:cNvPr id="1026" name="Picture 2" descr="Data is the New Oil — Jason Heglund: Illustrative Designer">
            <a:extLst>
              <a:ext uri="{FF2B5EF4-FFF2-40B4-BE49-F238E27FC236}">
                <a16:creationId xmlns:a16="http://schemas.microsoft.com/office/drawing/2014/main" id="{88AFB9DA-427D-4E12-8950-4C804FF35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491" y="1092422"/>
            <a:ext cx="2595544" cy="3361136"/>
          </a:xfrm>
          <a:prstGeom prst="rect">
            <a:avLst/>
          </a:prstGeom>
        </p:spPr>
        <p:style>
          <a:lnRef idx="2">
            <a:schemeClr val="accent4"/>
          </a:lnRef>
          <a:fillRef idx="1">
            <a:schemeClr val="lt1"/>
          </a:fillRef>
          <a:effectRef idx="0">
            <a:schemeClr val="accent4"/>
          </a:effectRef>
          <a:fontRef idx="minor">
            <a:schemeClr val="dk1"/>
          </a:fontRef>
        </p:style>
      </p:pic>
      <p:sp>
        <p:nvSpPr>
          <p:cNvPr id="6" name="TextBox 5">
            <a:extLst>
              <a:ext uri="{FF2B5EF4-FFF2-40B4-BE49-F238E27FC236}">
                <a16:creationId xmlns:a16="http://schemas.microsoft.com/office/drawing/2014/main" id="{C3842CF2-3E82-4975-B0A3-C40D5A958EBB}"/>
              </a:ext>
            </a:extLst>
          </p:cNvPr>
          <p:cNvSpPr txBox="1"/>
          <p:nvPr/>
        </p:nvSpPr>
        <p:spPr>
          <a:xfrm>
            <a:off x="85725" y="4884481"/>
            <a:ext cx="8979694" cy="169277"/>
          </a:xfrm>
          <a:prstGeom prst="rect">
            <a:avLst/>
          </a:prstGeom>
          <a:solidFill>
            <a:schemeClr val="accent3">
              <a:lumMod val="40000"/>
              <a:lumOff val="60000"/>
            </a:schemeClr>
          </a:solidFill>
        </p:spPr>
        <p:txBody>
          <a:bodyPr wrap="square">
            <a:spAutoFit/>
          </a:bodyPr>
          <a:lstStyle/>
          <a:p>
            <a:r>
              <a:rPr lang="en-GB" sz="500" dirty="0"/>
              <a:t>https://www.google.com/url?sa=i&amp;url=https%3A%2F%2Fjasonheglund.com%2Fdata-is-the-new-oil&amp;psig=AOvVaw0H9emOMFYc6YZjrxWROUat&amp;ust=1603383278665000&amp;source=images&amp;cd=vfe&amp;ved=0CAIQjRxqFwoTCNjD-KiKxuwCFQAAAAAdAAAAABAS</a:t>
            </a:r>
          </a:p>
        </p:txBody>
      </p:sp>
      <p:sp>
        <p:nvSpPr>
          <p:cNvPr id="4" name="Slide Number Placeholder 3">
            <a:extLst>
              <a:ext uri="{FF2B5EF4-FFF2-40B4-BE49-F238E27FC236}">
                <a16:creationId xmlns:a16="http://schemas.microsoft.com/office/drawing/2014/main" id="{21928454-C302-5C58-BC1F-2A3803E5AF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356810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26EC-B968-4419-A20D-EAC3A9989476}"/>
              </a:ext>
            </a:extLst>
          </p:cNvPr>
          <p:cNvSpPr>
            <a:spLocks noGrp="1"/>
          </p:cNvSpPr>
          <p:nvPr>
            <p:ph type="title"/>
          </p:nvPr>
        </p:nvSpPr>
        <p:spPr/>
        <p:txBody>
          <a:bodyPr/>
          <a:lstStyle/>
          <a:p>
            <a:r>
              <a:rPr lang="en-GB" dirty="0"/>
              <a:t>Outlier analysis</a:t>
            </a:r>
          </a:p>
        </p:txBody>
      </p:sp>
      <p:sp>
        <p:nvSpPr>
          <p:cNvPr id="3" name="Text Placeholder 2">
            <a:extLst>
              <a:ext uri="{FF2B5EF4-FFF2-40B4-BE49-F238E27FC236}">
                <a16:creationId xmlns:a16="http://schemas.microsoft.com/office/drawing/2014/main" id="{C8C24C1E-AD23-4596-875E-4413E26EA31B}"/>
              </a:ext>
            </a:extLst>
          </p:cNvPr>
          <p:cNvSpPr>
            <a:spLocks noGrp="1"/>
          </p:cNvSpPr>
          <p:nvPr>
            <p:ph type="body" idx="1"/>
          </p:nvPr>
        </p:nvSpPr>
        <p:spPr/>
        <p:txBody>
          <a:bodyPr/>
          <a:lstStyle/>
          <a:p>
            <a:r>
              <a:rPr lang="en-GB" dirty="0"/>
              <a:t>A database may contain data objects that do not comply with the general </a:t>
            </a:r>
            <a:r>
              <a:rPr lang="en-GB" dirty="0" err="1"/>
              <a:t>behavior</a:t>
            </a:r>
            <a:r>
              <a:rPr lang="en-GB" dirty="0"/>
              <a:t> or model of the data. These data objects are </a:t>
            </a:r>
            <a:r>
              <a:rPr lang="en-GB" b="1" dirty="0"/>
              <a:t>outliers</a:t>
            </a:r>
            <a:r>
              <a:rPr lang="en-GB" dirty="0"/>
              <a:t>.</a:t>
            </a:r>
          </a:p>
          <a:p>
            <a:r>
              <a:rPr lang="en-GB" dirty="0"/>
              <a:t>Most data mining methods discard outliers as noise or exceptions.</a:t>
            </a:r>
          </a:p>
          <a:p>
            <a:r>
              <a:rPr lang="en-GB" dirty="0"/>
              <a:t>However, in some applications such as </a:t>
            </a:r>
            <a:r>
              <a:rPr lang="en-GB" dirty="0">
                <a:solidFill>
                  <a:srgbClr val="FF0000"/>
                </a:solidFill>
              </a:rPr>
              <a:t>fraud</a:t>
            </a:r>
            <a:r>
              <a:rPr lang="en-GB" dirty="0"/>
              <a:t> detection, the rare events can be more interesting than the more regularly occurring ones. </a:t>
            </a:r>
          </a:p>
          <a:p>
            <a:r>
              <a:rPr lang="en-GB" dirty="0"/>
              <a:t>The analysis of outlier data is referred to as </a:t>
            </a:r>
            <a:r>
              <a:rPr lang="en-GB" b="1" dirty="0"/>
              <a:t>outlier</a:t>
            </a:r>
            <a:r>
              <a:rPr lang="en-GB" dirty="0"/>
              <a:t> mining.</a:t>
            </a:r>
          </a:p>
          <a:p>
            <a:r>
              <a:rPr lang="en-GB" b="1" dirty="0"/>
              <a:t>Example: </a:t>
            </a:r>
            <a:r>
              <a:rPr lang="en-GB" dirty="0"/>
              <a:t>Outlier analysis may uncover fraudulent usage of credit cards by detecting purchases of extremely large amounts for a given account number in comparison to regular charges incurred by the same account.</a:t>
            </a:r>
          </a:p>
        </p:txBody>
      </p:sp>
      <p:sp>
        <p:nvSpPr>
          <p:cNvPr id="4" name="Slide Number Placeholder 3">
            <a:extLst>
              <a:ext uri="{FF2B5EF4-FFF2-40B4-BE49-F238E27FC236}">
                <a16:creationId xmlns:a16="http://schemas.microsoft.com/office/drawing/2014/main" id="{C6370BA8-926E-DFD0-B4B6-27402C22DA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3680133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7430-E82E-4014-8F2D-D78C2EF8826A}"/>
              </a:ext>
            </a:extLst>
          </p:cNvPr>
          <p:cNvSpPr>
            <a:spLocks noGrp="1"/>
          </p:cNvSpPr>
          <p:nvPr>
            <p:ph type="title"/>
          </p:nvPr>
        </p:nvSpPr>
        <p:spPr>
          <a:xfrm>
            <a:off x="506115" y="195450"/>
            <a:ext cx="8246070" cy="619778"/>
          </a:xfrm>
        </p:spPr>
        <p:txBody>
          <a:bodyPr/>
          <a:lstStyle/>
          <a:p>
            <a:r>
              <a:rPr lang="en-GB" dirty="0"/>
              <a:t>Summary</a:t>
            </a:r>
          </a:p>
        </p:txBody>
      </p:sp>
      <p:sp>
        <p:nvSpPr>
          <p:cNvPr id="3" name="Text Placeholder 2">
            <a:extLst>
              <a:ext uri="{FF2B5EF4-FFF2-40B4-BE49-F238E27FC236}">
                <a16:creationId xmlns:a16="http://schemas.microsoft.com/office/drawing/2014/main" id="{A1531299-FDAD-4153-B9F5-5DF19DC9CC5E}"/>
              </a:ext>
            </a:extLst>
          </p:cNvPr>
          <p:cNvSpPr>
            <a:spLocks noGrp="1"/>
          </p:cNvSpPr>
          <p:nvPr>
            <p:ph type="body" idx="1"/>
          </p:nvPr>
        </p:nvSpPr>
        <p:spPr>
          <a:xfrm>
            <a:off x="228599" y="1168830"/>
            <a:ext cx="8387855" cy="3512210"/>
          </a:xfrm>
        </p:spPr>
        <p:txBody>
          <a:bodyPr/>
          <a:lstStyle/>
          <a:p>
            <a:pPr marL="342900" lvl="0" indent="-342900" algn="l" rtl="0">
              <a:spcBef>
                <a:spcPts val="0"/>
              </a:spcBef>
              <a:spcAft>
                <a:spcPts val="0"/>
              </a:spcAft>
              <a:buClr>
                <a:srgbClr val="002060"/>
              </a:buClr>
              <a:buSzPts val="2800"/>
              <a:buChar char="•"/>
            </a:pPr>
            <a:r>
              <a:rPr lang="en-GB" dirty="0"/>
              <a:t>Introduction to data</a:t>
            </a:r>
          </a:p>
          <a:p>
            <a:pPr marL="342900" lvl="0" indent="-342900" algn="l" rtl="0">
              <a:spcBef>
                <a:spcPts val="0"/>
              </a:spcBef>
              <a:spcAft>
                <a:spcPts val="0"/>
              </a:spcAft>
              <a:buClr>
                <a:srgbClr val="002060"/>
              </a:buClr>
              <a:buSzPts val="2800"/>
              <a:buChar char="•"/>
            </a:pPr>
            <a:endParaRPr lang="en-GB" dirty="0"/>
          </a:p>
          <a:p>
            <a:pPr marL="342900" lvl="0" indent="-342900" algn="l" rtl="0">
              <a:spcBef>
                <a:spcPts val="0"/>
              </a:spcBef>
              <a:spcAft>
                <a:spcPts val="0"/>
              </a:spcAft>
              <a:buClr>
                <a:srgbClr val="002060"/>
              </a:buClr>
              <a:buSzPts val="2800"/>
              <a:buChar char="•"/>
            </a:pPr>
            <a:r>
              <a:rPr lang="en-GB" dirty="0"/>
              <a:t>Discussed the KDD process</a:t>
            </a:r>
          </a:p>
          <a:p>
            <a:pPr marL="342900" lvl="0" indent="-342900" algn="l" rtl="0">
              <a:spcBef>
                <a:spcPts val="0"/>
              </a:spcBef>
              <a:spcAft>
                <a:spcPts val="0"/>
              </a:spcAft>
              <a:buClr>
                <a:srgbClr val="002060"/>
              </a:buClr>
              <a:buSzPts val="2800"/>
              <a:buChar char="•"/>
            </a:pPr>
            <a:endParaRPr lang="en-GB" dirty="0"/>
          </a:p>
          <a:p>
            <a:pPr marL="342900" lvl="0" indent="-342900" algn="l" rtl="0">
              <a:spcBef>
                <a:spcPts val="0"/>
              </a:spcBef>
              <a:spcAft>
                <a:spcPts val="0"/>
              </a:spcAft>
              <a:buClr>
                <a:srgbClr val="002060"/>
              </a:buClr>
              <a:buSzPts val="2800"/>
              <a:buChar char="•"/>
            </a:pPr>
            <a:r>
              <a:rPr lang="en-GB" dirty="0"/>
              <a:t>Different types of data analytics techniques</a:t>
            </a:r>
          </a:p>
          <a:p>
            <a:pPr marL="0" lvl="0" indent="0" algn="l" rtl="0">
              <a:spcBef>
                <a:spcPts val="0"/>
              </a:spcBef>
              <a:spcAft>
                <a:spcPts val="0"/>
              </a:spcAft>
              <a:buClr>
                <a:srgbClr val="002060"/>
              </a:buClr>
              <a:buSzPts val="2800"/>
              <a:buNone/>
            </a:pPr>
            <a:endParaRPr lang="en-GB" dirty="0"/>
          </a:p>
        </p:txBody>
      </p:sp>
      <p:sp>
        <p:nvSpPr>
          <p:cNvPr id="4" name="Slide Number Placeholder 3">
            <a:extLst>
              <a:ext uri="{FF2B5EF4-FFF2-40B4-BE49-F238E27FC236}">
                <a16:creationId xmlns:a16="http://schemas.microsoft.com/office/drawing/2014/main" id="{619D66E6-DF34-CA56-AB32-036FD80CD8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extLst>
      <p:ext uri="{BB962C8B-B14F-4D97-AF65-F5344CB8AC3E}">
        <p14:creationId xmlns:p14="http://schemas.microsoft.com/office/powerpoint/2010/main" val="74982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37C8-4E42-4310-95F7-2FDA03D89261}"/>
              </a:ext>
            </a:extLst>
          </p:cNvPr>
          <p:cNvSpPr>
            <a:spLocks noGrp="1"/>
          </p:cNvSpPr>
          <p:nvPr>
            <p:ph type="title"/>
          </p:nvPr>
        </p:nvSpPr>
        <p:spPr/>
        <p:txBody>
          <a:bodyPr/>
          <a:lstStyle/>
          <a:p>
            <a:r>
              <a:rPr lang="en-GB" dirty="0"/>
              <a:t>What is Data?</a:t>
            </a:r>
          </a:p>
        </p:txBody>
      </p:sp>
      <p:sp>
        <p:nvSpPr>
          <p:cNvPr id="3" name="Text Placeholder 2">
            <a:extLst>
              <a:ext uri="{FF2B5EF4-FFF2-40B4-BE49-F238E27FC236}">
                <a16:creationId xmlns:a16="http://schemas.microsoft.com/office/drawing/2014/main" id="{6AA504C8-0440-4033-B3BC-8C6EFAE705F5}"/>
              </a:ext>
            </a:extLst>
          </p:cNvPr>
          <p:cNvSpPr>
            <a:spLocks noGrp="1"/>
          </p:cNvSpPr>
          <p:nvPr>
            <p:ph type="body" idx="1"/>
          </p:nvPr>
        </p:nvSpPr>
        <p:spPr/>
        <p:txBody>
          <a:bodyPr/>
          <a:lstStyle/>
          <a:p>
            <a:r>
              <a:rPr lang="en-GB" dirty="0"/>
              <a:t>But what is data about? </a:t>
            </a:r>
          </a:p>
          <a:p>
            <a:pPr lvl="1"/>
            <a:r>
              <a:rPr lang="en-GB" dirty="0"/>
              <a:t>Data, in the information age, are a large set of bits encoding </a:t>
            </a:r>
            <a:r>
              <a:rPr lang="en-GB" b="1" dirty="0"/>
              <a:t>numbers</a:t>
            </a:r>
            <a:r>
              <a:rPr lang="en-GB" dirty="0"/>
              <a:t>, </a:t>
            </a:r>
            <a:r>
              <a:rPr lang="en-GB" b="1" dirty="0"/>
              <a:t>texts</a:t>
            </a:r>
            <a:r>
              <a:rPr lang="en-GB" dirty="0"/>
              <a:t>, </a:t>
            </a:r>
            <a:r>
              <a:rPr lang="en-GB" b="1" dirty="0"/>
              <a:t>images</a:t>
            </a:r>
            <a:r>
              <a:rPr lang="en-GB" dirty="0"/>
              <a:t>, </a:t>
            </a:r>
            <a:r>
              <a:rPr lang="en-GB" b="1" dirty="0"/>
              <a:t>sounds</a:t>
            </a:r>
            <a:r>
              <a:rPr lang="en-GB" dirty="0"/>
              <a:t>, </a:t>
            </a:r>
            <a:r>
              <a:rPr lang="en-GB" b="1" dirty="0"/>
              <a:t>videos</a:t>
            </a:r>
            <a:r>
              <a:rPr lang="en-GB" dirty="0"/>
              <a:t>, and so on. </a:t>
            </a:r>
          </a:p>
          <a:p>
            <a:r>
              <a:rPr lang="en-GB" dirty="0"/>
              <a:t>Unless we add </a:t>
            </a:r>
            <a:r>
              <a:rPr lang="en-GB" b="1" dirty="0"/>
              <a:t>information to data</a:t>
            </a:r>
            <a:r>
              <a:rPr lang="en-GB" dirty="0"/>
              <a:t>, they are meaningless. When we add information, giving a meaning to them, these data become knowledge. </a:t>
            </a:r>
          </a:p>
          <a:p>
            <a:r>
              <a:rPr lang="en-GB" dirty="0"/>
              <a:t>But </a:t>
            </a:r>
            <a:r>
              <a:rPr lang="en-GB" dirty="0">
                <a:solidFill>
                  <a:srgbClr val="FF0000"/>
                </a:solidFill>
              </a:rPr>
              <a:t>before</a:t>
            </a:r>
            <a:r>
              <a:rPr lang="en-GB" dirty="0"/>
              <a:t> data become knowledge, typically, they </a:t>
            </a:r>
            <a:r>
              <a:rPr lang="en-GB" b="1" dirty="0"/>
              <a:t>pass through several steps </a:t>
            </a:r>
            <a:r>
              <a:rPr lang="en-GB" dirty="0"/>
              <a:t>where they are still referred to as data, despite being a bit more organized; that is, they have some information associated with them.</a:t>
            </a:r>
          </a:p>
        </p:txBody>
      </p:sp>
      <p:sp>
        <p:nvSpPr>
          <p:cNvPr id="4" name="Slide Number Placeholder 3">
            <a:extLst>
              <a:ext uri="{FF2B5EF4-FFF2-40B4-BE49-F238E27FC236}">
                <a16:creationId xmlns:a16="http://schemas.microsoft.com/office/drawing/2014/main" id="{335531B7-47C8-7FCC-A506-E55740AF40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97589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66D5F-9237-43A7-849C-19940A8DD2A7}"/>
              </a:ext>
            </a:extLst>
          </p:cNvPr>
          <p:cNvSpPr>
            <a:spLocks noGrp="1"/>
          </p:cNvSpPr>
          <p:nvPr>
            <p:ph type="ctrTitle"/>
          </p:nvPr>
        </p:nvSpPr>
        <p:spPr/>
        <p:txBody>
          <a:bodyPr/>
          <a:lstStyle/>
          <a:p>
            <a:r>
              <a:rPr lang="en-US" dirty="0"/>
              <a:t>How much data we generate?</a:t>
            </a:r>
            <a:endParaRPr lang="en-GB" dirty="0"/>
          </a:p>
        </p:txBody>
      </p:sp>
      <p:sp>
        <p:nvSpPr>
          <p:cNvPr id="5" name="Subtitle 4">
            <a:extLst>
              <a:ext uri="{FF2B5EF4-FFF2-40B4-BE49-F238E27FC236}">
                <a16:creationId xmlns:a16="http://schemas.microsoft.com/office/drawing/2014/main" id="{CDFA8A3D-2029-4EE1-B8BD-09BA903CF68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306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531A-3FB2-F452-404F-FE19333B4762}"/>
              </a:ext>
            </a:extLst>
          </p:cNvPr>
          <p:cNvSpPr>
            <a:spLocks noGrp="1"/>
          </p:cNvSpPr>
          <p:nvPr>
            <p:ph type="title"/>
          </p:nvPr>
        </p:nvSpPr>
        <p:spPr/>
        <p:txBody>
          <a:bodyPr/>
          <a:lstStyle/>
          <a:p>
            <a:r>
              <a:rPr lang="en-US" dirty="0"/>
              <a:t>Can You think about it?</a:t>
            </a:r>
          </a:p>
        </p:txBody>
      </p:sp>
      <p:sp>
        <p:nvSpPr>
          <p:cNvPr id="3" name="Text Placeholder 2">
            <a:extLst>
              <a:ext uri="{FF2B5EF4-FFF2-40B4-BE49-F238E27FC236}">
                <a16:creationId xmlns:a16="http://schemas.microsoft.com/office/drawing/2014/main" id="{63757754-11C4-234A-3539-CF9CEE72D38D}"/>
              </a:ext>
            </a:extLst>
          </p:cNvPr>
          <p:cNvSpPr>
            <a:spLocks noGrp="1"/>
          </p:cNvSpPr>
          <p:nvPr>
            <p:ph type="body" idx="1"/>
          </p:nvPr>
        </p:nvSpPr>
        <p:spPr/>
        <p:txBody>
          <a:bodyPr/>
          <a:lstStyle/>
          <a:p>
            <a:r>
              <a:rPr lang="en-US" dirty="0"/>
              <a:t>How  many mails, tweets, </a:t>
            </a:r>
            <a:r>
              <a:rPr lang="en-US" dirty="0" err="1"/>
              <a:t>facebook</a:t>
            </a:r>
            <a:r>
              <a:rPr lang="en-US" dirty="0"/>
              <a:t> posts, </a:t>
            </a:r>
            <a:r>
              <a:rPr lang="en-US" dirty="0" err="1"/>
              <a:t>whatsapp</a:t>
            </a:r>
            <a:r>
              <a:rPr lang="en-US" dirty="0"/>
              <a:t>  message are created daily?</a:t>
            </a:r>
          </a:p>
        </p:txBody>
      </p:sp>
      <p:sp>
        <p:nvSpPr>
          <p:cNvPr id="4" name="Slide Number Placeholder 3">
            <a:extLst>
              <a:ext uri="{FF2B5EF4-FFF2-40B4-BE49-F238E27FC236}">
                <a16:creationId xmlns:a16="http://schemas.microsoft.com/office/drawing/2014/main" id="{CEC9AF82-3A5F-8A7A-3E54-FDF50EFF2A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6" descr="Logo, company name&#10;&#10;Description automatically generated">
            <a:extLst>
              <a:ext uri="{FF2B5EF4-FFF2-40B4-BE49-F238E27FC236}">
                <a16:creationId xmlns:a16="http://schemas.microsoft.com/office/drawing/2014/main" id="{85C8EB11-8738-F6C0-91C1-BC68FF255452}"/>
              </a:ext>
            </a:extLst>
          </p:cNvPr>
          <p:cNvPicPr>
            <a:picLocks noChangeAspect="1"/>
          </p:cNvPicPr>
          <p:nvPr/>
        </p:nvPicPr>
        <p:blipFill>
          <a:blip r:embed="rId2"/>
          <a:stretch>
            <a:fillRect/>
          </a:stretch>
        </p:blipFill>
        <p:spPr>
          <a:xfrm>
            <a:off x="2022974" y="2006873"/>
            <a:ext cx="4822632" cy="2307181"/>
          </a:xfrm>
          <a:prstGeom prst="rect">
            <a:avLst/>
          </a:prstGeom>
        </p:spPr>
      </p:pic>
    </p:spTree>
    <p:extLst>
      <p:ext uri="{BB962C8B-B14F-4D97-AF65-F5344CB8AC3E}">
        <p14:creationId xmlns:p14="http://schemas.microsoft.com/office/powerpoint/2010/main" val="3825027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F93C-206E-4418-A0CD-E50907C3B044}"/>
              </a:ext>
            </a:extLst>
          </p:cNvPr>
          <p:cNvSpPr>
            <a:spLocks noGrp="1"/>
          </p:cNvSpPr>
          <p:nvPr>
            <p:ph type="title"/>
          </p:nvPr>
        </p:nvSpPr>
        <p:spPr/>
        <p:txBody>
          <a:bodyPr/>
          <a:lstStyle/>
          <a:p>
            <a:r>
              <a:rPr lang="en-GB" dirty="0"/>
              <a:t>some key daily statistics highlighted </a:t>
            </a:r>
          </a:p>
        </p:txBody>
      </p:sp>
      <p:sp>
        <p:nvSpPr>
          <p:cNvPr id="3" name="Text Placeholder 2">
            <a:extLst>
              <a:ext uri="{FF2B5EF4-FFF2-40B4-BE49-F238E27FC236}">
                <a16:creationId xmlns:a16="http://schemas.microsoft.com/office/drawing/2014/main" id="{E9FE4924-CA86-435E-AEB0-F509D647F254}"/>
              </a:ext>
            </a:extLst>
          </p:cNvPr>
          <p:cNvSpPr>
            <a:spLocks noGrp="1"/>
          </p:cNvSpPr>
          <p:nvPr>
            <p:ph type="body" idx="1"/>
          </p:nvPr>
        </p:nvSpPr>
        <p:spPr>
          <a:xfrm>
            <a:off x="306091" y="1161686"/>
            <a:ext cx="8246070" cy="3512210"/>
          </a:xfrm>
        </p:spPr>
        <p:txBody>
          <a:bodyPr/>
          <a:lstStyle/>
          <a:p>
            <a:pPr algn="l"/>
            <a:r>
              <a:rPr lang="en-GB" sz="1600" b="0" i="0" dirty="0">
                <a:solidFill>
                  <a:srgbClr val="141414"/>
                </a:solidFill>
                <a:effectLst/>
                <a:latin typeface="Neue Helvetica W01"/>
                <a:ea typeface="Cambria"/>
              </a:rPr>
              <a:t>Here are some </a:t>
            </a:r>
            <a:r>
              <a:rPr lang="en-GB" sz="1600" b="1" i="0" dirty="0">
                <a:solidFill>
                  <a:srgbClr val="141414"/>
                </a:solidFill>
                <a:effectLst/>
                <a:latin typeface="Neue Helvetica W01"/>
                <a:ea typeface="Cambria"/>
              </a:rPr>
              <a:t>key daily statistics highlighted </a:t>
            </a:r>
            <a:r>
              <a:rPr lang="en-GB" sz="1600" b="0" i="0" dirty="0">
                <a:solidFill>
                  <a:srgbClr val="141414"/>
                </a:solidFill>
                <a:effectLst/>
                <a:latin typeface="Neue Helvetica W01"/>
                <a:ea typeface="Cambria"/>
              </a:rPr>
              <a:t>in the infographic:</a:t>
            </a:r>
          </a:p>
          <a:p>
            <a:pPr algn="l"/>
            <a:r>
              <a:rPr lang="en-GB" sz="1600" b="0" i="0" dirty="0">
                <a:solidFill>
                  <a:srgbClr val="141414"/>
                </a:solidFill>
                <a:effectLst/>
                <a:latin typeface="Neue Helvetica W01"/>
                <a:ea typeface="Cambria"/>
              </a:rPr>
              <a:t>500 million tweets are sent</a:t>
            </a:r>
          </a:p>
          <a:p>
            <a:pPr algn="l"/>
            <a:endParaRPr lang="en-GB" sz="1600" b="0" i="0" dirty="0">
              <a:solidFill>
                <a:srgbClr val="141414"/>
              </a:solidFill>
              <a:effectLst/>
              <a:latin typeface="Neue Helvetica W01"/>
            </a:endParaRPr>
          </a:p>
          <a:p>
            <a:pPr algn="l"/>
            <a:r>
              <a:rPr lang="en-GB" sz="1600" b="0" i="0" dirty="0">
                <a:solidFill>
                  <a:srgbClr val="141414"/>
                </a:solidFill>
                <a:effectLst/>
                <a:latin typeface="Neue Helvetica W01"/>
                <a:ea typeface="Cambria"/>
              </a:rPr>
              <a:t>294 billion emails are sent</a:t>
            </a:r>
          </a:p>
          <a:p>
            <a:pPr algn="l"/>
            <a:endParaRPr lang="en-GB" sz="1600" b="0" i="0" dirty="0">
              <a:solidFill>
                <a:srgbClr val="141414"/>
              </a:solidFill>
              <a:effectLst/>
              <a:latin typeface="Neue Helvetica W01"/>
            </a:endParaRPr>
          </a:p>
          <a:p>
            <a:pPr algn="l"/>
            <a:r>
              <a:rPr lang="en-GB" sz="1600" b="0" i="0" dirty="0">
                <a:solidFill>
                  <a:srgbClr val="141414"/>
                </a:solidFill>
                <a:effectLst/>
                <a:latin typeface="Neue Helvetica W01"/>
                <a:ea typeface="Cambria"/>
              </a:rPr>
              <a:t>4 petabytes of data are created on Facebook</a:t>
            </a:r>
          </a:p>
          <a:p>
            <a:pPr algn="l"/>
            <a:endParaRPr lang="en-GB" sz="1600" b="0" i="0" dirty="0">
              <a:solidFill>
                <a:srgbClr val="141414"/>
              </a:solidFill>
              <a:effectLst/>
              <a:latin typeface="Neue Helvetica W01"/>
            </a:endParaRPr>
          </a:p>
          <a:p>
            <a:pPr algn="l"/>
            <a:r>
              <a:rPr lang="en-GB" sz="1600" b="0" i="0" dirty="0">
                <a:solidFill>
                  <a:srgbClr val="141414"/>
                </a:solidFill>
                <a:effectLst/>
                <a:latin typeface="Neue Helvetica W01"/>
                <a:ea typeface="Cambria"/>
              </a:rPr>
              <a:t>65 billion messages are sent on WhatsApp</a:t>
            </a:r>
          </a:p>
          <a:p>
            <a:pPr algn="l"/>
            <a:endParaRPr lang="en-GB" sz="1600" b="0" i="0" dirty="0">
              <a:solidFill>
                <a:srgbClr val="141414"/>
              </a:solidFill>
              <a:effectLst/>
              <a:latin typeface="Neue Helvetica W01"/>
            </a:endParaRPr>
          </a:p>
          <a:p>
            <a:pPr algn="l"/>
            <a:r>
              <a:rPr lang="en-GB" sz="1600" b="0" i="0" dirty="0">
                <a:solidFill>
                  <a:srgbClr val="141414"/>
                </a:solidFill>
                <a:effectLst/>
                <a:latin typeface="Neue Helvetica W01"/>
                <a:ea typeface="Cambria"/>
              </a:rPr>
              <a:t>By 2025, it’s estimated that 463 exabytes of data will be created each day globally – that’s the equivalent of 212,765,957 DVDs per day!</a:t>
            </a:r>
          </a:p>
          <a:p>
            <a:endParaRPr lang="en-GB" sz="1600" dirty="0"/>
          </a:p>
        </p:txBody>
      </p:sp>
      <p:pic>
        <p:nvPicPr>
          <p:cNvPr id="2050" name="Picture 2" descr="Who Made That Twitter Bird? - The New York Times">
            <a:extLst>
              <a:ext uri="{FF2B5EF4-FFF2-40B4-BE49-F238E27FC236}">
                <a16:creationId xmlns:a16="http://schemas.microsoft.com/office/drawing/2014/main" id="{C59D4E85-CFF0-475A-BDC8-FCB2ED82B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887" y="1496013"/>
            <a:ext cx="809625" cy="5879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il Images, Stock Photos &amp; Vectors | Shutterstock">
            <a:extLst>
              <a:ext uri="{FF2B5EF4-FFF2-40B4-BE49-F238E27FC236}">
                <a16:creationId xmlns:a16="http://schemas.microsoft.com/office/drawing/2014/main" id="{6BC2C591-671A-45F7-B0F9-DC8A20E46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977" y="1605818"/>
            <a:ext cx="982343" cy="10596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acebook - Simple English Wikipedia, the free encyclopedia">
            <a:extLst>
              <a:ext uri="{FF2B5EF4-FFF2-40B4-BE49-F238E27FC236}">
                <a16:creationId xmlns:a16="http://schemas.microsoft.com/office/drawing/2014/main" id="{22B322D3-0C5B-43F9-8F39-90CD11266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5031" y="2261928"/>
            <a:ext cx="488965" cy="5096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sApp - Wikipedia">
            <a:extLst>
              <a:ext uri="{FF2B5EF4-FFF2-40B4-BE49-F238E27FC236}">
                <a16:creationId xmlns:a16="http://schemas.microsoft.com/office/drawing/2014/main" id="{EB66269E-EA13-46D3-8607-CEEFB955D1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441" y="3079254"/>
            <a:ext cx="800182" cy="818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A60A6D-8363-661A-7139-63B99E80CD3A}"/>
              </a:ext>
            </a:extLst>
          </p:cNvPr>
          <p:cNvSpPr txBox="1"/>
          <p:nvPr/>
        </p:nvSpPr>
        <p:spPr>
          <a:xfrm>
            <a:off x="7028161" y="1530839"/>
            <a:ext cx="17703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Note: these figure are for 2020</a:t>
            </a:r>
          </a:p>
        </p:txBody>
      </p:sp>
      <p:sp>
        <p:nvSpPr>
          <p:cNvPr id="4" name="Slide Number Placeholder 3">
            <a:extLst>
              <a:ext uri="{FF2B5EF4-FFF2-40B4-BE49-F238E27FC236}">
                <a16:creationId xmlns:a16="http://schemas.microsoft.com/office/drawing/2014/main" id="{48AEC971-3AB4-B06A-6146-9D130E778D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48715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F93C-206E-4418-A0CD-E50907C3B044}"/>
              </a:ext>
            </a:extLst>
          </p:cNvPr>
          <p:cNvSpPr>
            <a:spLocks noGrp="1"/>
          </p:cNvSpPr>
          <p:nvPr>
            <p:ph type="title"/>
          </p:nvPr>
        </p:nvSpPr>
        <p:spPr/>
        <p:txBody>
          <a:bodyPr/>
          <a:lstStyle/>
          <a:p>
            <a:r>
              <a:rPr lang="en-GB" dirty="0">
                <a:latin typeface="Cambria"/>
                <a:ea typeface="Cambria"/>
              </a:rPr>
              <a:t>What Happens in an Internet Minute</a:t>
            </a:r>
            <a:endParaRPr lang="en-US" dirty="0"/>
          </a:p>
        </p:txBody>
      </p:sp>
      <p:sp>
        <p:nvSpPr>
          <p:cNvPr id="4" name="Slide Number Placeholder 3">
            <a:extLst>
              <a:ext uri="{FF2B5EF4-FFF2-40B4-BE49-F238E27FC236}">
                <a16:creationId xmlns:a16="http://schemas.microsoft.com/office/drawing/2014/main" id="{48AEC971-3AB4-B06A-6146-9D130E778D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Picture 8" descr="Chart, diagram&#10;&#10;Description automatically generated">
            <a:extLst>
              <a:ext uri="{FF2B5EF4-FFF2-40B4-BE49-F238E27FC236}">
                <a16:creationId xmlns:a16="http://schemas.microsoft.com/office/drawing/2014/main" id="{244C6CCC-DBBF-05FB-A60C-F275A07ADA8A}"/>
              </a:ext>
            </a:extLst>
          </p:cNvPr>
          <p:cNvPicPr>
            <a:picLocks noChangeAspect="1"/>
          </p:cNvPicPr>
          <p:nvPr/>
        </p:nvPicPr>
        <p:blipFill>
          <a:blip r:embed="rId2"/>
          <a:stretch>
            <a:fillRect/>
          </a:stretch>
        </p:blipFill>
        <p:spPr>
          <a:xfrm>
            <a:off x="1128712" y="1143460"/>
            <a:ext cx="6886575" cy="3848100"/>
          </a:xfrm>
          <a:prstGeom prst="rect">
            <a:avLst/>
          </a:prstGeom>
        </p:spPr>
      </p:pic>
    </p:spTree>
    <p:extLst>
      <p:ext uri="{BB962C8B-B14F-4D97-AF65-F5344CB8AC3E}">
        <p14:creationId xmlns:p14="http://schemas.microsoft.com/office/powerpoint/2010/main" val="3364408980"/>
      </p:ext>
    </p:extLst>
  </p:cSld>
  <p:clrMapOvr>
    <a:masterClrMapping/>
  </p:clrMapOvr>
</p:sld>
</file>

<file path=ppt/theme/theme1.xml><?xml version="1.0" encoding="utf-8"?>
<a:theme xmlns:a="http://schemas.openxmlformats.org/drawingml/2006/main" name="Office Them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2291</Words>
  <Application>Microsoft Office PowerPoint</Application>
  <PresentationFormat>On-screen Show (16:9)</PresentationFormat>
  <Paragraphs>211</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Cambria</vt:lpstr>
      <vt:lpstr>inherit</vt:lpstr>
      <vt:lpstr>Neue Helvetica W01</vt:lpstr>
      <vt:lpstr>proxima-nova</vt:lpstr>
      <vt:lpstr>Office Theme</vt:lpstr>
      <vt:lpstr>Introduction to data analytics and visualization</vt:lpstr>
      <vt:lpstr>Learning Outcome</vt:lpstr>
      <vt:lpstr>Outline</vt:lpstr>
      <vt:lpstr> Data is the new Oil </vt:lpstr>
      <vt:lpstr>What is Data?</vt:lpstr>
      <vt:lpstr>How much data we generate?</vt:lpstr>
      <vt:lpstr>Can You think about it?</vt:lpstr>
      <vt:lpstr>some key daily statistics highlighted </vt:lpstr>
      <vt:lpstr>What Happens in an Internet Minute</vt:lpstr>
      <vt:lpstr>Why we need data science?</vt:lpstr>
      <vt:lpstr>Why we need data science?</vt:lpstr>
      <vt:lpstr>The KDD(Knowledge Discovery in Databases) Process</vt:lpstr>
      <vt:lpstr>Data Analytics: The KDD process</vt:lpstr>
      <vt:lpstr>Data Analytics: The KDD process Contd..</vt:lpstr>
      <vt:lpstr>Data Analytics: The KDD process contd…</vt:lpstr>
      <vt:lpstr>Data Analytics: The KDD process Contd…</vt:lpstr>
      <vt:lpstr>Data Analytics and Visualization</vt:lpstr>
      <vt:lpstr>Question</vt:lpstr>
      <vt:lpstr>Data Analytics</vt:lpstr>
      <vt:lpstr>Data visualization </vt:lpstr>
      <vt:lpstr>Data Visualisation Contd..</vt:lpstr>
      <vt:lpstr>Data Visualisation Contd..</vt:lpstr>
      <vt:lpstr>Why data visualization is such a powerful tool?</vt:lpstr>
      <vt:lpstr>Effective data visualization</vt:lpstr>
      <vt:lpstr>Effective data visualization Contd..</vt:lpstr>
      <vt:lpstr>Effective data visualization Contd….</vt:lpstr>
      <vt:lpstr>Effective data visualization Contd….</vt:lpstr>
      <vt:lpstr>Effective data visualization Contd….</vt:lpstr>
      <vt:lpstr>Effective data visualization Contd….</vt:lpstr>
      <vt:lpstr>Effective data visualization Contd….</vt:lpstr>
      <vt:lpstr>Effective data visualization Contd….</vt:lpstr>
      <vt:lpstr>Effective data visualization Contd….</vt:lpstr>
      <vt:lpstr>Effective data visualization Contd….</vt:lpstr>
      <vt:lpstr>Effective data visualization Contd….</vt:lpstr>
      <vt:lpstr>Effective data visualization Contd….</vt:lpstr>
      <vt:lpstr>Are All of the Patterns Interesting?</vt:lpstr>
      <vt:lpstr>What makes a pattern interesting?</vt:lpstr>
      <vt:lpstr>Are All of the Patterns Interesting?</vt:lpstr>
      <vt:lpstr>What makes a pattern interesting?</vt:lpstr>
      <vt:lpstr>Outlier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of ML and AI in popular software engineering conferences and journals</dc:title>
  <cp:lastModifiedBy>Elif</cp:lastModifiedBy>
  <cp:revision>89</cp:revision>
  <dcterms:modified xsi:type="dcterms:W3CDTF">2023-10-26T11:07:05Z</dcterms:modified>
</cp:coreProperties>
</file>