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5.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7"/>
  </p:notesMasterIdLst>
  <p:sldIdLst>
    <p:sldId id="881" r:id="rId2"/>
    <p:sldId id="259" r:id="rId3"/>
    <p:sldId id="257" r:id="rId4"/>
    <p:sldId id="829" r:id="rId5"/>
    <p:sldId id="840" r:id="rId6"/>
    <p:sldId id="830" r:id="rId7"/>
    <p:sldId id="835" r:id="rId8"/>
    <p:sldId id="839" r:id="rId9"/>
    <p:sldId id="882" r:id="rId10"/>
    <p:sldId id="884" r:id="rId11"/>
    <p:sldId id="885" r:id="rId12"/>
    <p:sldId id="887" r:id="rId13"/>
    <p:sldId id="910" r:id="rId14"/>
    <p:sldId id="914" r:id="rId15"/>
    <p:sldId id="837" r:id="rId16"/>
    <p:sldId id="916" r:id="rId17"/>
    <p:sldId id="838" r:id="rId18"/>
    <p:sldId id="912" r:id="rId19"/>
    <p:sldId id="915" r:id="rId20"/>
    <p:sldId id="905" r:id="rId21"/>
    <p:sldId id="906" r:id="rId22"/>
    <p:sldId id="904" r:id="rId23"/>
    <p:sldId id="908" r:id="rId24"/>
    <p:sldId id="909" r:id="rId25"/>
    <p:sldId id="913" r:id="rId26"/>
    <p:sldId id="920" r:id="rId27"/>
    <p:sldId id="907" r:id="rId28"/>
    <p:sldId id="842" r:id="rId29"/>
    <p:sldId id="851" r:id="rId30"/>
    <p:sldId id="854" r:id="rId31"/>
    <p:sldId id="855" r:id="rId32"/>
    <p:sldId id="886" r:id="rId33"/>
    <p:sldId id="888" r:id="rId34"/>
    <p:sldId id="852" r:id="rId35"/>
    <p:sldId id="918" r:id="rId36"/>
    <p:sldId id="917" r:id="rId37"/>
    <p:sldId id="890" r:id="rId38"/>
    <p:sldId id="861" r:id="rId39"/>
    <p:sldId id="856" r:id="rId40"/>
    <p:sldId id="862" r:id="rId41"/>
    <p:sldId id="863" r:id="rId42"/>
    <p:sldId id="891" r:id="rId43"/>
    <p:sldId id="919" r:id="rId44"/>
    <p:sldId id="894" r:id="rId45"/>
    <p:sldId id="847" r:id="rId46"/>
    <p:sldId id="864" r:id="rId47"/>
    <p:sldId id="865" r:id="rId48"/>
    <p:sldId id="866" r:id="rId49"/>
    <p:sldId id="892" r:id="rId50"/>
    <p:sldId id="895" r:id="rId51"/>
    <p:sldId id="893" r:id="rId52"/>
    <p:sldId id="857" r:id="rId53"/>
    <p:sldId id="858" r:id="rId54"/>
    <p:sldId id="903" r:id="rId55"/>
    <p:sldId id="848" r:id="rId56"/>
    <p:sldId id="867" r:id="rId57"/>
    <p:sldId id="869" r:id="rId58"/>
    <p:sldId id="873" r:id="rId59"/>
    <p:sldId id="896" r:id="rId60"/>
    <p:sldId id="897" r:id="rId61"/>
    <p:sldId id="868" r:id="rId62"/>
    <p:sldId id="871" r:id="rId63"/>
    <p:sldId id="872" r:id="rId64"/>
    <p:sldId id="875" r:id="rId65"/>
    <p:sldId id="898" r:id="rId66"/>
    <p:sldId id="849" r:id="rId67"/>
    <p:sldId id="899" r:id="rId68"/>
    <p:sldId id="900" r:id="rId69"/>
    <p:sldId id="844" r:id="rId70"/>
    <p:sldId id="901" r:id="rId71"/>
    <p:sldId id="889" r:id="rId72"/>
    <p:sldId id="825" r:id="rId73"/>
    <p:sldId id="823" r:id="rId74"/>
    <p:sldId id="260" r:id="rId75"/>
    <p:sldId id="258" r:id="rId76"/>
    <p:sldId id="883" r:id="rId77"/>
    <p:sldId id="850" r:id="rId78"/>
    <p:sldId id="826" r:id="rId79"/>
    <p:sldId id="833" r:id="rId80"/>
    <p:sldId id="836" r:id="rId81"/>
    <p:sldId id="827" r:id="rId82"/>
    <p:sldId id="828" r:id="rId83"/>
    <p:sldId id="834" r:id="rId84"/>
    <p:sldId id="831" r:id="rId85"/>
    <p:sldId id="832" r:id="rId8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60093"/>
    <a:srgbClr val="FF99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CF0BB5-9496-401D-A369-8E5B499CC365}" v="2" dt="2023-07-06T16:18:54.612"/>
  </p1510:revLst>
</p1510:revInfo>
</file>

<file path=ppt/tableStyles.xml><?xml version="1.0" encoding="utf-8"?>
<a:tblStyleLst xmlns:a="http://schemas.openxmlformats.org/drawingml/2006/main" def="{F3FE3E91-AA2F-45B4-B808-D09A801DA5CA}">
  <a:tblStyle styleId="{F3FE3E91-AA2F-45B4-B808-D09A801DA5C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F4"/>
          </a:solidFill>
        </a:fill>
      </a:tcStyle>
    </a:wholeTbl>
    <a:band1H>
      <a:tcTxStyle/>
      <a:tcStyle>
        <a:tcBdr/>
        <a:fill>
          <a:solidFill>
            <a:srgbClr val="CCDFE8"/>
          </a:solidFill>
        </a:fill>
      </a:tcStyle>
    </a:band1H>
    <a:band2H>
      <a:tcTxStyle/>
      <a:tcStyle>
        <a:tcBdr/>
      </a:tcStyle>
    </a:band2H>
    <a:band1V>
      <a:tcTxStyle/>
      <a:tcStyle>
        <a:tcBdr/>
        <a:fill>
          <a:solidFill>
            <a:srgbClr val="CCDFE8"/>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6ADD839-9A88-41DC-B523-EB189AA786B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snapToGrid="0">
      <p:cViewPr varScale="1">
        <p:scale>
          <a:sx n="107" d="100"/>
          <a:sy n="107" d="100"/>
        </p:scale>
        <p:origin x="826" y="62"/>
      </p:cViewPr>
      <p:guideLst>
        <p:guide orient="horz" pos="1620"/>
        <p:guide pos="2880"/>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a Sangeeta" userId="0a7c34ad-256e-4e91-9d57-d1394329109a" providerId="ADAL" clId="{D3253132-8C09-486F-9728-BF27FAA564A1}"/>
    <pc:docChg chg="undo custSel addSld delSld modSld">
      <pc:chgData name="Sangeeta Sangeeta" userId="0a7c34ad-256e-4e91-9d57-d1394329109a" providerId="ADAL" clId="{D3253132-8C09-486F-9728-BF27FAA564A1}" dt="2023-02-08T08:15:15.026" v="64" actId="113"/>
      <pc:docMkLst>
        <pc:docMk/>
      </pc:docMkLst>
      <pc:sldChg chg="modSp mod">
        <pc:chgData name="Sangeeta Sangeeta" userId="0a7c34ad-256e-4e91-9d57-d1394329109a" providerId="ADAL" clId="{D3253132-8C09-486F-9728-BF27FAA564A1}" dt="2023-02-08T07:52:55.454" v="60" actId="20577"/>
        <pc:sldMkLst>
          <pc:docMk/>
          <pc:sldMk cId="8515403" sldId="852"/>
        </pc:sldMkLst>
        <pc:spChg chg="mod">
          <ac:chgData name="Sangeeta Sangeeta" userId="0a7c34ad-256e-4e91-9d57-d1394329109a" providerId="ADAL" clId="{D3253132-8C09-486F-9728-BF27FAA564A1}" dt="2023-02-08T07:52:55.454" v="60" actId="20577"/>
          <ac:spMkLst>
            <pc:docMk/>
            <pc:sldMk cId="8515403" sldId="852"/>
            <ac:spMk id="2" creationId="{C660E0AC-97D2-4E48-92DE-5DE5DC917CF5}"/>
          </ac:spMkLst>
        </pc:spChg>
      </pc:sldChg>
      <pc:sldChg chg="modSp mod">
        <pc:chgData name="Sangeeta Sangeeta" userId="0a7c34ad-256e-4e91-9d57-d1394329109a" providerId="ADAL" clId="{D3253132-8C09-486F-9728-BF27FAA564A1}" dt="2023-02-08T08:12:44.337" v="63" actId="113"/>
        <pc:sldMkLst>
          <pc:docMk/>
          <pc:sldMk cId="1277832365" sldId="869"/>
        </pc:sldMkLst>
        <pc:spChg chg="mod">
          <ac:chgData name="Sangeeta Sangeeta" userId="0a7c34ad-256e-4e91-9d57-d1394329109a" providerId="ADAL" clId="{D3253132-8C09-486F-9728-BF27FAA564A1}" dt="2023-02-08T08:12:44.337" v="63" actId="113"/>
          <ac:spMkLst>
            <pc:docMk/>
            <pc:sldMk cId="1277832365" sldId="869"/>
            <ac:spMk id="3" creationId="{2B564E1C-C4E4-47D3-9F71-112C6533F309}"/>
          </ac:spMkLst>
        </pc:spChg>
      </pc:sldChg>
      <pc:sldChg chg="modSp mod">
        <pc:chgData name="Sangeeta Sangeeta" userId="0a7c34ad-256e-4e91-9d57-d1394329109a" providerId="ADAL" clId="{D3253132-8C09-486F-9728-BF27FAA564A1}" dt="2023-02-08T08:15:15.026" v="64" actId="113"/>
        <pc:sldMkLst>
          <pc:docMk/>
          <pc:sldMk cId="3057792682" sldId="872"/>
        </pc:sldMkLst>
        <pc:spChg chg="mod">
          <ac:chgData name="Sangeeta Sangeeta" userId="0a7c34ad-256e-4e91-9d57-d1394329109a" providerId="ADAL" clId="{D3253132-8C09-486F-9728-BF27FAA564A1}" dt="2023-02-08T08:15:15.026" v="64" actId="113"/>
          <ac:spMkLst>
            <pc:docMk/>
            <pc:sldMk cId="3057792682" sldId="872"/>
            <ac:spMk id="3" creationId="{93C555F4-E3AD-4B97-8DB0-6D97FBF75518}"/>
          </ac:spMkLst>
        </pc:spChg>
      </pc:sldChg>
      <pc:sldChg chg="modSp mod">
        <pc:chgData name="Sangeeta Sangeeta" userId="0a7c34ad-256e-4e91-9d57-d1394329109a" providerId="ADAL" clId="{D3253132-8C09-486F-9728-BF27FAA564A1}" dt="2023-02-01T11:58:21.872" v="0" actId="20577"/>
        <pc:sldMkLst>
          <pc:docMk/>
          <pc:sldMk cId="2732501761" sldId="884"/>
        </pc:sldMkLst>
        <pc:graphicFrameChg chg="modGraphic">
          <ac:chgData name="Sangeeta Sangeeta" userId="0a7c34ad-256e-4e91-9d57-d1394329109a" providerId="ADAL" clId="{D3253132-8C09-486F-9728-BF27FAA564A1}" dt="2023-02-01T11:58:21.872" v="0" actId="20577"/>
          <ac:graphicFrameMkLst>
            <pc:docMk/>
            <pc:sldMk cId="2732501761" sldId="884"/>
            <ac:graphicFrameMk id="7" creationId="{A4161DD7-6031-4A5B-9363-145946126576}"/>
          </ac:graphicFrameMkLst>
        </pc:graphicFrameChg>
      </pc:sldChg>
      <pc:sldChg chg="modSp add del mod">
        <pc:chgData name="Sangeeta Sangeeta" userId="0a7c34ad-256e-4e91-9d57-d1394329109a" providerId="ADAL" clId="{D3253132-8C09-486F-9728-BF27FAA564A1}" dt="2023-02-08T07:19:39.656" v="31" actId="20577"/>
        <pc:sldMkLst>
          <pc:docMk/>
          <pc:sldMk cId="2340582935" sldId="910"/>
        </pc:sldMkLst>
        <pc:spChg chg="mod">
          <ac:chgData name="Sangeeta Sangeeta" userId="0a7c34ad-256e-4e91-9d57-d1394329109a" providerId="ADAL" clId="{D3253132-8C09-486F-9728-BF27FAA564A1}" dt="2023-02-08T07:19:39.656" v="31" actId="20577"/>
          <ac:spMkLst>
            <pc:docMk/>
            <pc:sldMk cId="2340582935" sldId="910"/>
            <ac:spMk id="2" creationId="{C00DE450-643F-157E-0471-900F33CE84A2}"/>
          </ac:spMkLst>
        </pc:spChg>
        <pc:spChg chg="mod">
          <ac:chgData name="Sangeeta Sangeeta" userId="0a7c34ad-256e-4e91-9d57-d1394329109a" providerId="ADAL" clId="{D3253132-8C09-486F-9728-BF27FAA564A1}" dt="2023-02-01T12:02:18.137" v="22" actId="20577"/>
          <ac:spMkLst>
            <pc:docMk/>
            <pc:sldMk cId="2340582935" sldId="910"/>
            <ac:spMk id="3" creationId="{41EF837E-0AA2-4C00-6F20-F61CD7E7E5D4}"/>
          </ac:spMkLst>
        </pc:spChg>
      </pc:sldChg>
      <pc:sldChg chg="modSp mod">
        <pc:chgData name="Sangeeta Sangeeta" userId="0a7c34ad-256e-4e91-9d57-d1394329109a" providerId="ADAL" clId="{D3253132-8C09-486F-9728-BF27FAA564A1}" dt="2023-02-08T07:20:23.386" v="35" actId="20577"/>
        <pc:sldMkLst>
          <pc:docMk/>
          <pc:sldMk cId="2231314983" sldId="912"/>
        </pc:sldMkLst>
        <pc:spChg chg="mod">
          <ac:chgData name="Sangeeta Sangeeta" userId="0a7c34ad-256e-4e91-9d57-d1394329109a" providerId="ADAL" clId="{D3253132-8C09-486F-9728-BF27FAA564A1}" dt="2023-02-08T07:20:23.386" v="35" actId="20577"/>
          <ac:spMkLst>
            <pc:docMk/>
            <pc:sldMk cId="2231314983" sldId="912"/>
            <ac:spMk id="2" creationId="{6BA09475-E95F-2A90-CC27-D2EA6169AC1B}"/>
          </ac:spMkLst>
        </pc:spChg>
        <pc:picChg chg="mod">
          <ac:chgData name="Sangeeta Sangeeta" userId="0a7c34ad-256e-4e91-9d57-d1394329109a" providerId="ADAL" clId="{D3253132-8C09-486F-9728-BF27FAA564A1}" dt="2023-02-08T07:16:00.276" v="28" actId="14100"/>
          <ac:picMkLst>
            <pc:docMk/>
            <pc:sldMk cId="2231314983" sldId="912"/>
            <ac:picMk id="5" creationId="{AC30343C-B9B0-A2CD-5C07-6B7D15C28FC9}"/>
          </ac:picMkLst>
        </pc:picChg>
      </pc:sldChg>
      <pc:sldChg chg="delSp modSp mod">
        <pc:chgData name="Sangeeta Sangeeta" userId="0a7c34ad-256e-4e91-9d57-d1394329109a" providerId="ADAL" clId="{D3253132-8C09-486F-9728-BF27FAA564A1}" dt="2023-02-08T07:48:11.923" v="57" actId="20577"/>
        <pc:sldMkLst>
          <pc:docMk/>
          <pc:sldMk cId="234350520" sldId="913"/>
        </pc:sldMkLst>
        <pc:spChg chg="mod">
          <ac:chgData name="Sangeeta Sangeeta" userId="0a7c34ad-256e-4e91-9d57-d1394329109a" providerId="ADAL" clId="{D3253132-8C09-486F-9728-BF27FAA564A1}" dt="2023-02-08T07:48:11.923" v="57" actId="20577"/>
          <ac:spMkLst>
            <pc:docMk/>
            <pc:sldMk cId="234350520" sldId="913"/>
            <ac:spMk id="2" creationId="{D1E8BFE8-7D39-DE68-39F7-5D7CFE644965}"/>
          </ac:spMkLst>
        </pc:spChg>
        <pc:picChg chg="del">
          <ac:chgData name="Sangeeta Sangeeta" userId="0a7c34ad-256e-4e91-9d57-d1394329109a" providerId="ADAL" clId="{D3253132-8C09-486F-9728-BF27FAA564A1}" dt="2023-02-08T07:33:19.459" v="41" actId="478"/>
          <ac:picMkLst>
            <pc:docMk/>
            <pc:sldMk cId="234350520" sldId="913"/>
            <ac:picMk id="1026" creationId="{FF1B8810-89A9-5865-9DBA-9AE041C835B0}"/>
          </ac:picMkLst>
        </pc:picChg>
        <pc:picChg chg="del">
          <ac:chgData name="Sangeeta Sangeeta" userId="0a7c34ad-256e-4e91-9d57-d1394329109a" providerId="ADAL" clId="{D3253132-8C09-486F-9728-BF27FAA564A1}" dt="2023-02-08T07:33:21.190" v="42" actId="478"/>
          <ac:picMkLst>
            <pc:docMk/>
            <pc:sldMk cId="234350520" sldId="913"/>
            <ac:picMk id="1030" creationId="{F83291EF-F7CF-A17B-376E-13655C2A5974}"/>
          </ac:picMkLst>
        </pc:picChg>
        <pc:picChg chg="del">
          <ac:chgData name="Sangeeta Sangeeta" userId="0a7c34ad-256e-4e91-9d57-d1394329109a" providerId="ADAL" clId="{D3253132-8C09-486F-9728-BF27FAA564A1}" dt="2023-02-08T07:33:22.955" v="43" actId="478"/>
          <ac:picMkLst>
            <pc:docMk/>
            <pc:sldMk cId="234350520" sldId="913"/>
            <ac:picMk id="1032" creationId="{4C765C27-B111-7C85-0AE7-E15EE9803D3E}"/>
          </ac:picMkLst>
        </pc:picChg>
      </pc:sldChg>
      <pc:sldChg chg="modSp mod">
        <pc:chgData name="Sangeeta Sangeeta" userId="0a7c34ad-256e-4e91-9d57-d1394329109a" providerId="ADAL" clId="{D3253132-8C09-486F-9728-BF27FAA564A1}" dt="2023-02-08T07:20:58.146" v="39" actId="20577"/>
        <pc:sldMkLst>
          <pc:docMk/>
          <pc:sldMk cId="803835687" sldId="915"/>
        </pc:sldMkLst>
        <pc:spChg chg="mod">
          <ac:chgData name="Sangeeta Sangeeta" userId="0a7c34ad-256e-4e91-9d57-d1394329109a" providerId="ADAL" clId="{D3253132-8C09-486F-9728-BF27FAA564A1}" dt="2023-02-08T07:20:58.146" v="39" actId="20577"/>
          <ac:spMkLst>
            <pc:docMk/>
            <pc:sldMk cId="803835687" sldId="915"/>
            <ac:spMk id="2" creationId="{6BA09475-E95F-2A90-CC27-D2EA6169AC1B}"/>
          </ac:spMkLst>
        </pc:spChg>
        <pc:picChg chg="mod">
          <ac:chgData name="Sangeeta Sangeeta" userId="0a7c34ad-256e-4e91-9d57-d1394329109a" providerId="ADAL" clId="{D3253132-8C09-486F-9728-BF27FAA564A1}" dt="2023-02-08T07:15:39.486" v="26" actId="14100"/>
          <ac:picMkLst>
            <pc:docMk/>
            <pc:sldMk cId="803835687" sldId="915"/>
            <ac:picMk id="5" creationId="{AC30343C-B9B0-A2CD-5C07-6B7D15C28FC9}"/>
          </ac:picMkLst>
        </pc:picChg>
      </pc:sldChg>
      <pc:sldChg chg="modSp add mod">
        <pc:chgData name="Sangeeta Sangeeta" userId="0a7c34ad-256e-4e91-9d57-d1394329109a" providerId="ADAL" clId="{D3253132-8C09-486F-9728-BF27FAA564A1}" dt="2023-02-08T07:35:31.192" v="53" actId="113"/>
        <pc:sldMkLst>
          <pc:docMk/>
          <pc:sldMk cId="236449707" sldId="920"/>
        </pc:sldMkLst>
        <pc:spChg chg="mod">
          <ac:chgData name="Sangeeta Sangeeta" userId="0a7c34ad-256e-4e91-9d57-d1394329109a" providerId="ADAL" clId="{D3253132-8C09-486F-9728-BF27FAA564A1}" dt="2023-02-08T07:35:31.192" v="53" actId="113"/>
          <ac:spMkLst>
            <pc:docMk/>
            <pc:sldMk cId="236449707" sldId="920"/>
            <ac:spMk id="3" creationId="{EB620DE4-F1B8-7B1D-7F0F-21B8B8682C5D}"/>
          </ac:spMkLst>
        </pc:spChg>
      </pc:sldChg>
    </pc:docChg>
  </pc:docChgLst>
  <pc:docChgLst>
    <pc:chgData name="Sangeeta Sangeeta" userId="0a7c34ad-256e-4e91-9d57-d1394329109a" providerId="ADAL" clId="{B9813099-6D8F-402F-BB69-3463A75A2FEB}"/>
    <pc:docChg chg="undo custSel addSld delSld modSld sldOrd modMainMaster">
      <pc:chgData name="Sangeeta Sangeeta" userId="0a7c34ad-256e-4e91-9d57-d1394329109a" providerId="ADAL" clId="{B9813099-6D8F-402F-BB69-3463A75A2FEB}" dt="2020-10-15T23:00:21.678" v="160" actId="680"/>
      <pc:docMkLst>
        <pc:docMk/>
      </pc:docMkLst>
      <pc:sldChg chg="modSp mod">
        <pc:chgData name="Sangeeta Sangeeta" userId="0a7c34ad-256e-4e91-9d57-d1394329109a" providerId="ADAL" clId="{B9813099-6D8F-402F-BB69-3463A75A2FEB}" dt="2020-10-15T22:38:54.791" v="49" actId="14100"/>
        <pc:sldMkLst>
          <pc:docMk/>
          <pc:sldMk cId="0" sldId="256"/>
        </pc:sldMkLst>
        <pc:spChg chg="mod">
          <ac:chgData name="Sangeeta Sangeeta" userId="0a7c34ad-256e-4e91-9d57-d1394329109a" providerId="ADAL" clId="{B9813099-6D8F-402F-BB69-3463A75A2FEB}" dt="2020-10-15T22:38:54.791" v="49" actId="14100"/>
          <ac:spMkLst>
            <pc:docMk/>
            <pc:sldMk cId="0" sldId="256"/>
            <ac:spMk id="96" creationId="{00000000-0000-0000-0000-000000000000}"/>
          </ac:spMkLst>
        </pc:spChg>
      </pc:sldChg>
      <pc:sldChg chg="ord">
        <pc:chgData name="Sangeeta Sangeeta" userId="0a7c34ad-256e-4e91-9d57-d1394329109a" providerId="ADAL" clId="{B9813099-6D8F-402F-BB69-3463A75A2FEB}" dt="2020-10-15T22:39:54.743" v="88"/>
        <pc:sldMkLst>
          <pc:docMk/>
          <pc:sldMk cId="0" sldId="257"/>
        </pc:sldMkLst>
      </pc:sldChg>
      <pc:sldChg chg="new">
        <pc:chgData name="Sangeeta Sangeeta" userId="0a7c34ad-256e-4e91-9d57-d1394329109a" providerId="ADAL" clId="{B9813099-6D8F-402F-BB69-3463A75A2FEB}" dt="2020-10-15T22:39:05.576" v="51" actId="680"/>
        <pc:sldMkLst>
          <pc:docMk/>
          <pc:sldMk cId="3282295599" sldId="258"/>
        </pc:sldMkLst>
      </pc:sldChg>
      <pc:sldChg chg="modSp new mod">
        <pc:chgData name="Sangeeta Sangeeta" userId="0a7c34ad-256e-4e91-9d57-d1394329109a" providerId="ADAL" clId="{B9813099-6D8F-402F-BB69-3463A75A2FEB}" dt="2020-10-15T22:39:33.856" v="70" actId="1076"/>
        <pc:sldMkLst>
          <pc:docMk/>
          <pc:sldMk cId="1657346564" sldId="259"/>
        </pc:sldMkLst>
        <pc:spChg chg="mod">
          <ac:chgData name="Sangeeta Sangeeta" userId="0a7c34ad-256e-4e91-9d57-d1394329109a" providerId="ADAL" clId="{B9813099-6D8F-402F-BB69-3463A75A2FEB}" dt="2020-10-15T22:39:33.856" v="70" actId="1076"/>
          <ac:spMkLst>
            <pc:docMk/>
            <pc:sldMk cId="1657346564" sldId="259"/>
            <ac:spMk id="2" creationId="{03B15641-FB2D-459C-9E6E-3E88D5820F3A}"/>
          </ac:spMkLst>
        </pc:spChg>
      </pc:sldChg>
      <pc:sldChg chg="del">
        <pc:chgData name="Sangeeta Sangeeta" userId="0a7c34ad-256e-4e91-9d57-d1394329109a" providerId="ADAL" clId="{B9813099-6D8F-402F-BB69-3463A75A2FEB}" dt="2020-10-15T22:39:04.043" v="50" actId="47"/>
        <pc:sldMkLst>
          <pc:docMk/>
          <pc:sldMk cId="749822327" sldId="260"/>
        </pc:sldMkLst>
        <pc:spChg chg="mod">
          <ac:chgData name="Sangeeta Sangeeta" userId="0a7c34ad-256e-4e91-9d57-d1394329109a" providerId="ADAL" clId="{B9813099-6D8F-402F-BB69-3463A75A2FEB}" dt="2020-10-15T22:41:06.467" v="123" actId="1076"/>
          <ac:spMkLst>
            <pc:docMk/>
            <pc:sldMk cId="749822327" sldId="260"/>
            <ac:spMk id="2" creationId="{1C237430-E82E-4014-8F2D-D78C2EF8826A}"/>
          </ac:spMkLst>
        </pc:spChg>
      </pc:sldChg>
      <pc:sldChg chg="del">
        <pc:chgData name="Sangeeta Sangeeta" userId="0a7c34ad-256e-4e91-9d57-d1394329109a" providerId="ADAL" clId="{B9813099-6D8F-402F-BB69-3463A75A2FEB}" dt="2020-10-15T22:39:04.043" v="50" actId="47"/>
        <pc:sldMkLst>
          <pc:docMk/>
          <pc:sldMk cId="2356810148" sldId="261"/>
        </pc:sldMkLst>
      </pc:sldChg>
      <pc:sldChg chg="modSp new del mod">
        <pc:chgData name="Sangeeta Sangeeta" userId="0a7c34ad-256e-4e91-9d57-d1394329109a" providerId="ADAL" clId="{B9813099-6D8F-402F-BB69-3463A75A2FEB}" dt="2020-10-15T22:39:56.690" v="89" actId="47"/>
        <pc:sldMkLst>
          <pc:docMk/>
          <pc:sldMk cId="2791501397" sldId="261"/>
        </pc:sldMkLst>
        <pc:spChg chg="mod">
          <ac:chgData name="Sangeeta Sangeeta" userId="0a7c34ad-256e-4e91-9d57-d1394329109a" providerId="ADAL" clId="{B9813099-6D8F-402F-BB69-3463A75A2FEB}" dt="2020-10-15T22:39:49.611" v="86" actId="20577"/>
          <ac:spMkLst>
            <pc:docMk/>
            <pc:sldMk cId="2791501397" sldId="261"/>
            <ac:spMk id="2" creationId="{20B502B1-BF7D-4A0B-B4AE-6FE4AF770077}"/>
          </ac:spMkLst>
        </pc:spChg>
      </pc:sldChg>
      <pc:sldChg chg="del">
        <pc:chgData name="Sangeeta Sangeeta" userId="0a7c34ad-256e-4e91-9d57-d1394329109a" providerId="ADAL" clId="{B9813099-6D8F-402F-BB69-3463A75A2FEB}" dt="2020-10-15T22:39:04.043" v="50" actId="47"/>
        <pc:sldMkLst>
          <pc:docMk/>
          <pc:sldMk cId="0" sldId="262"/>
        </pc:sldMkLst>
      </pc:sldChg>
      <pc:sldChg chg="del">
        <pc:chgData name="Sangeeta Sangeeta" userId="0a7c34ad-256e-4e91-9d57-d1394329109a" providerId="ADAL" clId="{B9813099-6D8F-402F-BB69-3463A75A2FEB}" dt="2020-10-15T22:39:04.043" v="50" actId="47"/>
        <pc:sldMkLst>
          <pc:docMk/>
          <pc:sldMk cId="0" sldId="263"/>
        </pc:sldMkLst>
      </pc:sldChg>
      <pc:sldChg chg="del">
        <pc:chgData name="Sangeeta Sangeeta" userId="0a7c34ad-256e-4e91-9d57-d1394329109a" providerId="ADAL" clId="{B9813099-6D8F-402F-BB69-3463A75A2FEB}" dt="2020-10-15T22:39:04.043" v="50" actId="47"/>
        <pc:sldMkLst>
          <pc:docMk/>
          <pc:sldMk cId="0" sldId="264"/>
        </pc:sldMkLst>
      </pc:sldChg>
      <pc:sldChg chg="del">
        <pc:chgData name="Sangeeta Sangeeta" userId="0a7c34ad-256e-4e91-9d57-d1394329109a" providerId="ADAL" clId="{B9813099-6D8F-402F-BB69-3463A75A2FEB}" dt="2020-10-15T22:39:04.043" v="50" actId="47"/>
        <pc:sldMkLst>
          <pc:docMk/>
          <pc:sldMk cId="0" sldId="265"/>
        </pc:sldMkLst>
      </pc:sldChg>
      <pc:sldChg chg="del">
        <pc:chgData name="Sangeeta Sangeeta" userId="0a7c34ad-256e-4e91-9d57-d1394329109a" providerId="ADAL" clId="{B9813099-6D8F-402F-BB69-3463A75A2FEB}" dt="2020-10-15T22:39:04.043" v="50" actId="47"/>
        <pc:sldMkLst>
          <pc:docMk/>
          <pc:sldMk cId="0" sldId="266"/>
        </pc:sldMkLst>
      </pc:sldChg>
      <pc:sldChg chg="del">
        <pc:chgData name="Sangeeta Sangeeta" userId="0a7c34ad-256e-4e91-9d57-d1394329109a" providerId="ADAL" clId="{B9813099-6D8F-402F-BB69-3463A75A2FEB}" dt="2020-10-15T22:39:04.043" v="50" actId="47"/>
        <pc:sldMkLst>
          <pc:docMk/>
          <pc:sldMk cId="0" sldId="267"/>
        </pc:sldMkLst>
      </pc:sldChg>
      <pc:sldChg chg="modSp add mod modNotes">
        <pc:chgData name="Sangeeta Sangeeta" userId="0a7c34ad-256e-4e91-9d57-d1394329109a" providerId="ADAL" clId="{B9813099-6D8F-402F-BB69-3463A75A2FEB}" dt="2020-10-15T23:00:16.978" v="159" actId="207"/>
        <pc:sldMkLst>
          <pc:docMk/>
          <pc:sldMk cId="0" sldId="819"/>
        </pc:sldMkLst>
        <pc:spChg chg="mod">
          <ac:chgData name="Sangeeta Sangeeta" userId="0a7c34ad-256e-4e91-9d57-d1394329109a" providerId="ADAL" clId="{B9813099-6D8F-402F-BB69-3463A75A2FEB}" dt="2020-10-15T23:00:16.978" v="159" actId="207"/>
          <ac:spMkLst>
            <pc:docMk/>
            <pc:sldMk cId="0" sldId="819"/>
            <ac:spMk id="17410" creationId="{0DF4518E-371A-4D45-A8C7-F16AE3D5CE8B}"/>
          </ac:spMkLst>
        </pc:spChg>
        <pc:picChg chg="mod">
          <ac:chgData name="Sangeeta Sangeeta" userId="0a7c34ad-256e-4e91-9d57-d1394329109a" providerId="ADAL" clId="{B9813099-6D8F-402F-BB69-3463A75A2FEB}" dt="2020-10-15T22:59:10.709" v="129" actId="1076"/>
          <ac:picMkLst>
            <pc:docMk/>
            <pc:sldMk cId="0" sldId="819"/>
            <ac:picMk id="17412" creationId="{C6C47DD1-B590-4ADB-A528-8EB296A04DF7}"/>
          </ac:picMkLst>
        </pc:picChg>
      </pc:sldChg>
      <pc:sldChg chg="new">
        <pc:chgData name="Sangeeta Sangeeta" userId="0a7c34ad-256e-4e91-9d57-d1394329109a" providerId="ADAL" clId="{B9813099-6D8F-402F-BB69-3463A75A2FEB}" dt="2020-10-15T23:00:21.678" v="160" actId="680"/>
        <pc:sldMkLst>
          <pc:docMk/>
          <pc:sldMk cId="873628453" sldId="820"/>
        </pc:sldMkLst>
      </pc:sldChg>
      <pc:sldMasterChg chg="modSp mod delSldLayout modSldLayout">
        <pc:chgData name="Sangeeta Sangeeta" userId="0a7c34ad-256e-4e91-9d57-d1394329109a" providerId="ADAL" clId="{B9813099-6D8F-402F-BB69-3463A75A2FEB}" dt="2020-10-15T22:42:21.676" v="125" actId="207"/>
        <pc:sldMasterMkLst>
          <pc:docMk/>
          <pc:sldMasterMk cId="0" sldId="2147483660"/>
        </pc:sldMasterMkLst>
        <pc:spChg chg="mod">
          <ac:chgData name="Sangeeta Sangeeta" userId="0a7c34ad-256e-4e91-9d57-d1394329109a" providerId="ADAL" clId="{B9813099-6D8F-402F-BB69-3463A75A2FEB}" dt="2020-10-15T22:38:28.992" v="45" actId="207"/>
          <ac:spMkLst>
            <pc:docMk/>
            <pc:sldMasterMk cId="0" sldId="2147483660"/>
            <ac:spMk id="10" creationId="{00000000-0000-0000-0000-000000000000}"/>
          </ac:spMkLst>
        </pc:spChg>
        <pc:sldLayoutChg chg="modSp mod">
          <pc:chgData name="Sangeeta Sangeeta" userId="0a7c34ad-256e-4e91-9d57-d1394329109a" providerId="ADAL" clId="{B9813099-6D8F-402F-BB69-3463A75A2FEB}" dt="2020-10-15T22:35:37.338" v="12" actId="255"/>
          <pc:sldLayoutMkLst>
            <pc:docMk/>
            <pc:sldMasterMk cId="0" sldId="2147483660"/>
            <pc:sldLayoutMk cId="0" sldId="2147483648"/>
          </pc:sldLayoutMkLst>
          <pc:spChg chg="mod">
            <ac:chgData name="Sangeeta Sangeeta" userId="0a7c34ad-256e-4e91-9d57-d1394329109a" providerId="ADAL" clId="{B9813099-6D8F-402F-BB69-3463A75A2FEB}" dt="2020-10-15T22:35:37.338" v="12" actId="255"/>
            <ac:spMkLst>
              <pc:docMk/>
              <pc:sldMasterMk cId="0" sldId="2147483660"/>
              <pc:sldLayoutMk cId="0" sldId="2147483648"/>
              <ac:spMk id="17" creationId="{00000000-0000-0000-0000-000000000000}"/>
            </ac:spMkLst>
          </pc:spChg>
        </pc:sldLayoutChg>
        <pc:sldLayoutChg chg="modSp mod">
          <pc:chgData name="Sangeeta Sangeeta" userId="0a7c34ad-256e-4e91-9d57-d1394329109a" providerId="ADAL" clId="{B9813099-6D8F-402F-BB69-3463A75A2FEB}" dt="2020-10-15T22:42:21.676" v="125" actId="207"/>
          <pc:sldLayoutMkLst>
            <pc:docMk/>
            <pc:sldMasterMk cId="0" sldId="2147483660"/>
            <pc:sldLayoutMk cId="0" sldId="2147483649"/>
          </pc:sldLayoutMkLst>
          <pc:spChg chg="mod">
            <ac:chgData name="Sangeeta Sangeeta" userId="0a7c34ad-256e-4e91-9d57-d1394329109a" providerId="ADAL" clId="{B9813099-6D8F-402F-BB69-3463A75A2FEB}" dt="2020-10-15T22:42:21.676" v="125" actId="207"/>
            <ac:spMkLst>
              <pc:docMk/>
              <pc:sldMasterMk cId="0" sldId="2147483660"/>
              <pc:sldLayoutMk cId="0" sldId="2147483649"/>
              <ac:spMk id="23" creationId="{00000000-0000-0000-0000-000000000000}"/>
            </ac:spMkLst>
          </pc:spChg>
          <pc:spChg chg="mod">
            <ac:chgData name="Sangeeta Sangeeta" userId="0a7c34ad-256e-4e91-9d57-d1394329109a" providerId="ADAL" clId="{B9813099-6D8F-402F-BB69-3463A75A2FEB}" dt="2020-10-15T22:35:52.095" v="15" actId="20577"/>
            <ac:spMkLst>
              <pc:docMk/>
              <pc:sldMasterMk cId="0" sldId="2147483660"/>
              <pc:sldLayoutMk cId="0" sldId="2147483649"/>
              <ac:spMk id="24" creationId="{00000000-0000-0000-0000-000000000000}"/>
            </ac:spMkLst>
          </pc:spChg>
        </pc:sldLayoutChg>
        <pc:sldLayoutChg chg="modSp del mod">
          <pc:chgData name="Sangeeta Sangeeta" userId="0a7c34ad-256e-4e91-9d57-d1394329109a" providerId="ADAL" clId="{B9813099-6D8F-402F-BB69-3463A75A2FEB}" dt="2020-10-15T22:39:04.043" v="50" actId="47"/>
          <pc:sldLayoutMkLst>
            <pc:docMk/>
            <pc:sldMasterMk cId="0" sldId="2147483660"/>
            <pc:sldLayoutMk cId="0" sldId="2147483650"/>
          </pc:sldLayoutMkLst>
          <pc:spChg chg="mod">
            <ac:chgData name="Sangeeta Sangeeta" userId="0a7c34ad-256e-4e91-9d57-d1394329109a" providerId="ADAL" clId="{B9813099-6D8F-402F-BB69-3463A75A2FEB}" dt="2020-10-15T22:36:51.431" v="29" actId="2711"/>
            <ac:spMkLst>
              <pc:docMk/>
              <pc:sldMasterMk cId="0" sldId="2147483660"/>
              <pc:sldLayoutMk cId="0" sldId="2147483650"/>
              <ac:spMk id="29" creationId="{00000000-0000-0000-0000-000000000000}"/>
            </ac:spMkLst>
          </pc:spChg>
          <pc:spChg chg="mod">
            <ac:chgData name="Sangeeta Sangeeta" userId="0a7c34ad-256e-4e91-9d57-d1394329109a" providerId="ADAL" clId="{B9813099-6D8F-402F-BB69-3463A75A2FEB}" dt="2020-10-15T22:36:39.611" v="25" actId="2711"/>
            <ac:spMkLst>
              <pc:docMk/>
              <pc:sldMasterMk cId="0" sldId="2147483660"/>
              <pc:sldLayoutMk cId="0" sldId="2147483650"/>
              <ac:spMk id="30" creationId="{00000000-0000-0000-0000-000000000000}"/>
            </ac:spMkLst>
          </pc:spChg>
        </pc:sldLayoutChg>
        <pc:sldLayoutChg chg="del">
          <pc:chgData name="Sangeeta Sangeeta" userId="0a7c34ad-256e-4e91-9d57-d1394329109a" providerId="ADAL" clId="{B9813099-6D8F-402F-BB69-3463A75A2FEB}" dt="2020-10-15T22:39:04.043" v="50" actId="47"/>
          <pc:sldLayoutMkLst>
            <pc:docMk/>
            <pc:sldMasterMk cId="0" sldId="2147483660"/>
            <pc:sldLayoutMk cId="0" sldId="2147483651"/>
          </pc:sldLayoutMkLst>
        </pc:sldLayoutChg>
        <pc:sldLayoutChg chg="del">
          <pc:chgData name="Sangeeta Sangeeta" userId="0a7c34ad-256e-4e91-9d57-d1394329109a" providerId="ADAL" clId="{B9813099-6D8F-402F-BB69-3463A75A2FEB}" dt="2020-10-15T22:39:04.043" v="50" actId="47"/>
          <pc:sldLayoutMkLst>
            <pc:docMk/>
            <pc:sldMasterMk cId="0" sldId="2147483660"/>
            <pc:sldLayoutMk cId="0" sldId="2147483652"/>
          </pc:sldLayoutMkLst>
        </pc:sldLayoutChg>
      </pc:sldMasterChg>
    </pc:docChg>
  </pc:docChgLst>
  <pc:docChgLst>
    <pc:chgData name="Sangeeta Sangeeta" userId="0a7c34ad-256e-4e91-9d57-d1394329109a" providerId="ADAL" clId="{0BA21593-3BFD-4241-BD03-E1309D286BA0}"/>
    <pc:docChg chg="undo custSel addSld delSld modSld sldOrd">
      <pc:chgData name="Sangeeta Sangeeta" userId="0a7c34ad-256e-4e91-9d57-d1394329109a" providerId="ADAL" clId="{0BA21593-3BFD-4241-BD03-E1309D286BA0}" dt="2020-11-09T19:29:09.362" v="1800" actId="20577"/>
      <pc:docMkLst>
        <pc:docMk/>
      </pc:docMkLst>
      <pc:sldChg chg="modSp mod">
        <pc:chgData name="Sangeeta Sangeeta" userId="0a7c34ad-256e-4e91-9d57-d1394329109a" providerId="ADAL" clId="{0BA21593-3BFD-4241-BD03-E1309D286BA0}" dt="2020-11-05T20:34:10.700" v="78" actId="313"/>
        <pc:sldMkLst>
          <pc:docMk/>
          <pc:sldMk cId="0" sldId="256"/>
        </pc:sldMkLst>
        <pc:spChg chg="mod">
          <ac:chgData name="Sangeeta Sangeeta" userId="0a7c34ad-256e-4e91-9d57-d1394329109a" providerId="ADAL" clId="{0BA21593-3BFD-4241-BD03-E1309D286BA0}" dt="2020-11-05T20:34:10.700" v="78" actId="313"/>
          <ac:spMkLst>
            <pc:docMk/>
            <pc:sldMk cId="0" sldId="256"/>
            <ac:spMk id="96" creationId="{00000000-0000-0000-0000-000000000000}"/>
          </ac:spMkLst>
        </pc:spChg>
      </pc:sldChg>
      <pc:sldChg chg="modSp mod">
        <pc:chgData name="Sangeeta Sangeeta" userId="0a7c34ad-256e-4e91-9d57-d1394329109a" providerId="ADAL" clId="{0BA21593-3BFD-4241-BD03-E1309D286BA0}" dt="2020-11-09T16:10:52.100" v="1687" actId="14100"/>
        <pc:sldMkLst>
          <pc:docMk/>
          <pc:sldMk cId="3282295599" sldId="258"/>
        </pc:sldMkLst>
        <pc:spChg chg="mod">
          <ac:chgData name="Sangeeta Sangeeta" userId="0a7c34ad-256e-4e91-9d57-d1394329109a" providerId="ADAL" clId="{0BA21593-3BFD-4241-BD03-E1309D286BA0}" dt="2020-11-08T21:06:34.137" v="538" actId="313"/>
          <ac:spMkLst>
            <pc:docMk/>
            <pc:sldMk cId="3282295599" sldId="258"/>
            <ac:spMk id="2" creationId="{22F28FF5-880B-44E0-98D1-AE35E4602A08}"/>
          </ac:spMkLst>
        </pc:spChg>
        <pc:spChg chg="mod">
          <ac:chgData name="Sangeeta Sangeeta" userId="0a7c34ad-256e-4e91-9d57-d1394329109a" providerId="ADAL" clId="{0BA21593-3BFD-4241-BD03-E1309D286BA0}" dt="2020-11-09T16:10:52.100" v="1687" actId="14100"/>
          <ac:spMkLst>
            <pc:docMk/>
            <pc:sldMk cId="3282295599" sldId="258"/>
            <ac:spMk id="3" creationId="{F4C9A828-4B47-407B-858B-58E060BBFCEF}"/>
          </ac:spMkLst>
        </pc:spChg>
      </pc:sldChg>
      <pc:sldChg chg="addSp delSp modSp mod">
        <pc:chgData name="Sangeeta Sangeeta" userId="0a7c34ad-256e-4e91-9d57-d1394329109a" providerId="ADAL" clId="{0BA21593-3BFD-4241-BD03-E1309D286BA0}" dt="2020-11-05T20:35:04.616" v="139" actId="20577"/>
        <pc:sldMkLst>
          <pc:docMk/>
          <pc:sldMk cId="2356810148" sldId="261"/>
        </pc:sldMkLst>
        <pc:spChg chg="mod">
          <ac:chgData name="Sangeeta Sangeeta" userId="0a7c34ad-256e-4e91-9d57-d1394329109a" providerId="ADAL" clId="{0BA21593-3BFD-4241-BD03-E1309D286BA0}" dt="2020-11-05T20:35:04.616" v="139" actId="20577"/>
          <ac:spMkLst>
            <pc:docMk/>
            <pc:sldMk cId="2356810148" sldId="261"/>
            <ac:spMk id="2" creationId="{EC7C3461-546C-4A24-B885-CEA40F8491CB}"/>
          </ac:spMkLst>
        </pc:spChg>
        <pc:spChg chg="mod">
          <ac:chgData name="Sangeeta Sangeeta" userId="0a7c34ad-256e-4e91-9d57-d1394329109a" providerId="ADAL" clId="{0BA21593-3BFD-4241-BD03-E1309D286BA0}" dt="2020-11-05T20:34:53.970" v="126" actId="20577"/>
          <ac:spMkLst>
            <pc:docMk/>
            <pc:sldMk cId="2356810148" sldId="261"/>
            <ac:spMk id="3" creationId="{5C13E945-D5A4-4317-816B-5E0CCA92C7DE}"/>
          </ac:spMkLst>
        </pc:spChg>
        <pc:graphicFrameChg chg="add del mod">
          <ac:chgData name="Sangeeta Sangeeta" userId="0a7c34ad-256e-4e91-9d57-d1394329109a" providerId="ADAL" clId="{0BA21593-3BFD-4241-BD03-E1309D286BA0}" dt="2020-11-05T20:34:42.303" v="108" actId="478"/>
          <ac:graphicFrameMkLst>
            <pc:docMk/>
            <pc:sldMk cId="2356810148" sldId="261"/>
            <ac:graphicFrameMk id="4" creationId="{B4729594-A5DC-4002-AEDC-4FDE6DE4B87B}"/>
          </ac:graphicFrameMkLst>
        </pc:graphicFrameChg>
        <pc:picChg chg="add mod">
          <ac:chgData name="Sangeeta Sangeeta" userId="0a7c34ad-256e-4e91-9d57-d1394329109a" providerId="ADAL" clId="{0BA21593-3BFD-4241-BD03-E1309D286BA0}" dt="2020-11-05T20:34:58.010" v="127" actId="1076"/>
          <ac:picMkLst>
            <pc:docMk/>
            <pc:sldMk cId="2356810148" sldId="261"/>
            <ac:picMk id="6" creationId="{6AE14CE4-C415-4D28-A61B-E1D5A270E0D0}"/>
          </ac:picMkLst>
        </pc:picChg>
      </pc:sldChg>
      <pc:sldChg chg="del">
        <pc:chgData name="Sangeeta Sangeeta" userId="0a7c34ad-256e-4e91-9d57-d1394329109a" providerId="ADAL" clId="{0BA21593-3BFD-4241-BD03-E1309D286BA0}" dt="2020-11-05T20:35:08.692" v="140" actId="47"/>
        <pc:sldMkLst>
          <pc:docMk/>
          <pc:sldMk cId="0" sldId="819"/>
        </pc:sldMkLst>
      </pc:sldChg>
      <pc:sldChg chg="addSp modSp mod">
        <pc:chgData name="Sangeeta Sangeeta" userId="0a7c34ad-256e-4e91-9d57-d1394329109a" providerId="ADAL" clId="{0BA21593-3BFD-4241-BD03-E1309D286BA0}" dt="2020-11-05T23:22:37.940" v="146"/>
        <pc:sldMkLst>
          <pc:docMk/>
          <pc:sldMk cId="873628453" sldId="820"/>
        </pc:sldMkLst>
        <pc:spChg chg="mod">
          <ac:chgData name="Sangeeta Sangeeta" userId="0a7c34ad-256e-4e91-9d57-d1394329109a" providerId="ADAL" clId="{0BA21593-3BFD-4241-BD03-E1309D286BA0}" dt="2020-11-05T23:22:37.940" v="146"/>
          <ac:spMkLst>
            <pc:docMk/>
            <pc:sldMk cId="873628453" sldId="820"/>
            <ac:spMk id="3" creationId="{1AF2EC5C-F267-4493-A20B-33863ED930B8}"/>
          </ac:spMkLst>
        </pc:spChg>
        <pc:picChg chg="add mod">
          <ac:chgData name="Sangeeta Sangeeta" userId="0a7c34ad-256e-4e91-9d57-d1394329109a" providerId="ADAL" clId="{0BA21593-3BFD-4241-BD03-E1309D286BA0}" dt="2020-11-05T23:22:36.136" v="145" actId="14100"/>
          <ac:picMkLst>
            <pc:docMk/>
            <pc:sldMk cId="873628453" sldId="820"/>
            <ac:picMk id="5" creationId="{8B6C4C81-7A8C-4EAD-B1E0-3291E9E0E156}"/>
          </ac:picMkLst>
        </pc:picChg>
      </pc:sldChg>
      <pc:sldChg chg="addSp delSp modSp new mod">
        <pc:chgData name="Sangeeta Sangeeta" userId="0a7c34ad-256e-4e91-9d57-d1394329109a" providerId="ADAL" clId="{0BA21593-3BFD-4241-BD03-E1309D286BA0}" dt="2020-11-05T23:57:56.062" v="265" actId="20577"/>
        <pc:sldMkLst>
          <pc:docMk/>
          <pc:sldMk cId="4076971590" sldId="821"/>
        </pc:sldMkLst>
        <pc:spChg chg="mod">
          <ac:chgData name="Sangeeta Sangeeta" userId="0a7c34ad-256e-4e91-9d57-d1394329109a" providerId="ADAL" clId="{0BA21593-3BFD-4241-BD03-E1309D286BA0}" dt="2020-11-05T23:57:56.062" v="265" actId="20577"/>
          <ac:spMkLst>
            <pc:docMk/>
            <pc:sldMk cId="4076971590" sldId="821"/>
            <ac:spMk id="3" creationId="{0498E06B-337B-4CC0-BBCF-265DA22CE10F}"/>
          </ac:spMkLst>
        </pc:spChg>
        <pc:picChg chg="add del">
          <ac:chgData name="Sangeeta Sangeeta" userId="0a7c34ad-256e-4e91-9d57-d1394329109a" providerId="ADAL" clId="{0BA21593-3BFD-4241-BD03-E1309D286BA0}" dt="2020-11-05T23:27:25.484" v="154" actId="22"/>
          <ac:picMkLst>
            <pc:docMk/>
            <pc:sldMk cId="4076971590" sldId="821"/>
            <ac:picMk id="5" creationId="{36EDB8ED-423A-4102-B25C-9B41FE3026E3}"/>
          </ac:picMkLst>
        </pc:picChg>
        <pc:picChg chg="add mod">
          <ac:chgData name="Sangeeta Sangeeta" userId="0a7c34ad-256e-4e91-9d57-d1394329109a" providerId="ADAL" clId="{0BA21593-3BFD-4241-BD03-E1309D286BA0}" dt="2020-11-05T23:27:23.626" v="153"/>
          <ac:picMkLst>
            <pc:docMk/>
            <pc:sldMk cId="4076971590" sldId="821"/>
            <ac:picMk id="6" creationId="{66E8E325-9F5E-464C-A080-CC580F72D309}"/>
          </ac:picMkLst>
        </pc:picChg>
        <pc:picChg chg="add mod">
          <ac:chgData name="Sangeeta Sangeeta" userId="0a7c34ad-256e-4e91-9d57-d1394329109a" providerId="ADAL" clId="{0BA21593-3BFD-4241-BD03-E1309D286BA0}" dt="2020-11-05T23:57:51.777" v="255" actId="14100"/>
          <ac:picMkLst>
            <pc:docMk/>
            <pc:sldMk cId="4076971590" sldId="821"/>
            <ac:picMk id="8" creationId="{17B36C21-DB58-4B33-B218-01C248A71476}"/>
          </ac:picMkLst>
        </pc:picChg>
      </pc:sldChg>
      <pc:sldChg chg="addSp modSp new mod">
        <pc:chgData name="Sangeeta Sangeeta" userId="0a7c34ad-256e-4e91-9d57-d1394329109a" providerId="ADAL" clId="{0BA21593-3BFD-4241-BD03-E1309D286BA0}" dt="2020-11-05T23:23:45.745" v="149" actId="14100"/>
        <pc:sldMkLst>
          <pc:docMk/>
          <pc:sldMk cId="321264232" sldId="822"/>
        </pc:sldMkLst>
        <pc:picChg chg="add mod">
          <ac:chgData name="Sangeeta Sangeeta" userId="0a7c34ad-256e-4e91-9d57-d1394329109a" providerId="ADAL" clId="{0BA21593-3BFD-4241-BD03-E1309D286BA0}" dt="2020-11-05T23:23:45.745" v="149" actId="14100"/>
          <ac:picMkLst>
            <pc:docMk/>
            <pc:sldMk cId="321264232" sldId="822"/>
            <ac:picMk id="5" creationId="{34622DDD-B9DB-450D-A440-BD14FE2C9EE4}"/>
          </ac:picMkLst>
        </pc:picChg>
      </pc:sldChg>
      <pc:sldChg chg="addSp modSp new mod">
        <pc:chgData name="Sangeeta Sangeeta" userId="0a7c34ad-256e-4e91-9d57-d1394329109a" providerId="ADAL" clId="{0BA21593-3BFD-4241-BD03-E1309D286BA0}" dt="2020-11-05T23:40:49.945" v="193" actId="20577"/>
        <pc:sldMkLst>
          <pc:docMk/>
          <pc:sldMk cId="4082212808" sldId="823"/>
        </pc:sldMkLst>
        <pc:spChg chg="mod">
          <ac:chgData name="Sangeeta Sangeeta" userId="0a7c34ad-256e-4e91-9d57-d1394329109a" providerId="ADAL" clId="{0BA21593-3BFD-4241-BD03-E1309D286BA0}" dt="2020-11-05T23:40:49.945" v="193" actId="20577"/>
          <ac:spMkLst>
            <pc:docMk/>
            <pc:sldMk cId="4082212808" sldId="823"/>
            <ac:spMk id="2" creationId="{1B625A4B-5DE5-4242-A047-6A8D206C81C8}"/>
          </ac:spMkLst>
        </pc:spChg>
        <pc:picChg chg="add mod">
          <ac:chgData name="Sangeeta Sangeeta" userId="0a7c34ad-256e-4e91-9d57-d1394329109a" providerId="ADAL" clId="{0BA21593-3BFD-4241-BD03-E1309D286BA0}" dt="2020-11-05T23:40:35.343" v="162" actId="1076"/>
          <ac:picMkLst>
            <pc:docMk/>
            <pc:sldMk cId="4082212808" sldId="823"/>
            <ac:picMk id="5" creationId="{A6E39A8F-CEDA-4F5C-BFF6-F58B837388CE}"/>
          </ac:picMkLst>
        </pc:picChg>
      </pc:sldChg>
      <pc:sldChg chg="modSp new mod">
        <pc:chgData name="Sangeeta Sangeeta" userId="0a7c34ad-256e-4e91-9d57-d1394329109a" providerId="ADAL" clId="{0BA21593-3BFD-4241-BD03-E1309D286BA0}" dt="2020-11-05T23:45:34.948" v="254" actId="313"/>
        <pc:sldMkLst>
          <pc:docMk/>
          <pc:sldMk cId="3133230413" sldId="824"/>
        </pc:sldMkLst>
        <pc:spChg chg="mod">
          <ac:chgData name="Sangeeta Sangeeta" userId="0a7c34ad-256e-4e91-9d57-d1394329109a" providerId="ADAL" clId="{0BA21593-3BFD-4241-BD03-E1309D286BA0}" dt="2020-11-05T23:45:34.948" v="254" actId="313"/>
          <ac:spMkLst>
            <pc:docMk/>
            <pc:sldMk cId="3133230413" sldId="824"/>
            <ac:spMk id="3" creationId="{92A9AA28-36FF-404F-9400-515BE236997C}"/>
          </ac:spMkLst>
        </pc:spChg>
      </pc:sldChg>
      <pc:sldChg chg="addSp delSp modSp new mod modClrScheme chgLayout">
        <pc:chgData name="Sangeeta Sangeeta" userId="0a7c34ad-256e-4e91-9d57-d1394329109a" providerId="ADAL" clId="{0BA21593-3BFD-4241-BD03-E1309D286BA0}" dt="2020-11-06T11:15:38.950" v="272" actId="20577"/>
        <pc:sldMkLst>
          <pc:docMk/>
          <pc:sldMk cId="174227693" sldId="825"/>
        </pc:sldMkLst>
        <pc:spChg chg="del mod ord">
          <ac:chgData name="Sangeeta Sangeeta" userId="0a7c34ad-256e-4e91-9d57-d1394329109a" providerId="ADAL" clId="{0BA21593-3BFD-4241-BD03-E1309D286BA0}" dt="2020-11-06T11:15:36.442" v="267" actId="700"/>
          <ac:spMkLst>
            <pc:docMk/>
            <pc:sldMk cId="174227693" sldId="825"/>
            <ac:spMk id="2" creationId="{9D82E4F4-8588-4557-A62A-83D5B2AD7FD9}"/>
          </ac:spMkLst>
        </pc:spChg>
        <pc:spChg chg="del mod ord">
          <ac:chgData name="Sangeeta Sangeeta" userId="0a7c34ad-256e-4e91-9d57-d1394329109a" providerId="ADAL" clId="{0BA21593-3BFD-4241-BD03-E1309D286BA0}" dt="2020-11-06T11:15:36.442" v="267" actId="700"/>
          <ac:spMkLst>
            <pc:docMk/>
            <pc:sldMk cId="174227693" sldId="825"/>
            <ac:spMk id="3" creationId="{49EDC4AA-35EB-4491-9B2A-7E4FD9FB7B55}"/>
          </ac:spMkLst>
        </pc:spChg>
        <pc:spChg chg="add mod ord">
          <ac:chgData name="Sangeeta Sangeeta" userId="0a7c34ad-256e-4e91-9d57-d1394329109a" providerId="ADAL" clId="{0BA21593-3BFD-4241-BD03-E1309D286BA0}" dt="2020-11-06T11:15:38.950" v="272" actId="20577"/>
          <ac:spMkLst>
            <pc:docMk/>
            <pc:sldMk cId="174227693" sldId="825"/>
            <ac:spMk id="4" creationId="{B6D683E8-146E-41A5-82E0-B627799A7D6F}"/>
          </ac:spMkLst>
        </pc:spChg>
        <pc:spChg chg="add mod ord">
          <ac:chgData name="Sangeeta Sangeeta" userId="0a7c34ad-256e-4e91-9d57-d1394329109a" providerId="ADAL" clId="{0BA21593-3BFD-4241-BD03-E1309D286BA0}" dt="2020-11-06T11:15:36.442" v="267" actId="700"/>
          <ac:spMkLst>
            <pc:docMk/>
            <pc:sldMk cId="174227693" sldId="825"/>
            <ac:spMk id="5" creationId="{DC370D1D-F6EA-4E85-BF1B-CB562E9D4EF4}"/>
          </ac:spMkLst>
        </pc:spChg>
      </pc:sldChg>
      <pc:sldChg chg="add">
        <pc:chgData name="Sangeeta Sangeeta" userId="0a7c34ad-256e-4e91-9d57-d1394329109a" providerId="ADAL" clId="{0BA21593-3BFD-4241-BD03-E1309D286BA0}" dt="2020-11-06T11:32:10.841" v="273"/>
        <pc:sldMkLst>
          <pc:docMk/>
          <pc:sldMk cId="2128848609" sldId="826"/>
        </pc:sldMkLst>
      </pc:sldChg>
      <pc:sldChg chg="modSp add mod">
        <pc:chgData name="Sangeeta Sangeeta" userId="0a7c34ad-256e-4e91-9d57-d1394329109a" providerId="ADAL" clId="{0BA21593-3BFD-4241-BD03-E1309D286BA0}" dt="2020-11-06T11:48:59.060" v="274" actId="14100"/>
        <pc:sldMkLst>
          <pc:docMk/>
          <pc:sldMk cId="3803607536" sldId="827"/>
        </pc:sldMkLst>
        <pc:picChg chg="mod">
          <ac:chgData name="Sangeeta Sangeeta" userId="0a7c34ad-256e-4e91-9d57-d1394329109a" providerId="ADAL" clId="{0BA21593-3BFD-4241-BD03-E1309D286BA0}" dt="2020-11-06T11:48:59.060" v="274" actId="14100"/>
          <ac:picMkLst>
            <pc:docMk/>
            <pc:sldMk cId="3803607536" sldId="827"/>
            <ac:picMk id="5" creationId="{96EA4B6C-3929-46E6-9C4C-FB561D536125}"/>
          </ac:picMkLst>
        </pc:picChg>
      </pc:sldChg>
      <pc:sldChg chg="add">
        <pc:chgData name="Sangeeta Sangeeta" userId="0a7c34ad-256e-4e91-9d57-d1394329109a" providerId="ADAL" clId="{0BA21593-3BFD-4241-BD03-E1309D286BA0}" dt="2020-11-06T11:32:10.841" v="273"/>
        <pc:sldMkLst>
          <pc:docMk/>
          <pc:sldMk cId="2928504210" sldId="828"/>
        </pc:sldMkLst>
      </pc:sldChg>
      <pc:sldChg chg="modSp add mod">
        <pc:chgData name="Sangeeta Sangeeta" userId="0a7c34ad-256e-4e91-9d57-d1394329109a" providerId="ADAL" clId="{0BA21593-3BFD-4241-BD03-E1309D286BA0}" dt="2020-11-08T23:34:17.071" v="1103" actId="313"/>
        <pc:sldMkLst>
          <pc:docMk/>
          <pc:sldMk cId="3692886594" sldId="829"/>
        </pc:sldMkLst>
        <pc:spChg chg="mod">
          <ac:chgData name="Sangeeta Sangeeta" userId="0a7c34ad-256e-4e91-9d57-d1394329109a" providerId="ADAL" clId="{0BA21593-3BFD-4241-BD03-E1309D286BA0}" dt="2020-11-08T23:34:17.071" v="1103" actId="313"/>
          <ac:spMkLst>
            <pc:docMk/>
            <pc:sldMk cId="3692886594" sldId="829"/>
            <ac:spMk id="4" creationId="{1B86AE74-845D-4577-BDA2-98C929B39A5E}"/>
          </ac:spMkLst>
        </pc:spChg>
      </pc:sldChg>
      <pc:sldChg chg="addSp delSp modSp add mod ord">
        <pc:chgData name="Sangeeta Sangeeta" userId="0a7c34ad-256e-4e91-9d57-d1394329109a" providerId="ADAL" clId="{0BA21593-3BFD-4241-BD03-E1309D286BA0}" dt="2020-11-09T15:32:21.493" v="1631"/>
        <pc:sldMkLst>
          <pc:docMk/>
          <pc:sldMk cId="274866358" sldId="830"/>
        </pc:sldMkLst>
        <pc:spChg chg="mod">
          <ac:chgData name="Sangeeta Sangeeta" userId="0a7c34ad-256e-4e91-9d57-d1394329109a" providerId="ADAL" clId="{0BA21593-3BFD-4241-BD03-E1309D286BA0}" dt="2020-11-08T21:04:56.491" v="371" actId="113"/>
          <ac:spMkLst>
            <pc:docMk/>
            <pc:sldMk cId="274866358" sldId="830"/>
            <ac:spMk id="3" creationId="{5C13E945-D5A4-4317-816B-5E0CCA92C7DE}"/>
          </ac:spMkLst>
        </pc:spChg>
        <pc:picChg chg="del mod">
          <ac:chgData name="Sangeeta Sangeeta" userId="0a7c34ad-256e-4e91-9d57-d1394329109a" providerId="ADAL" clId="{0BA21593-3BFD-4241-BD03-E1309D286BA0}" dt="2020-11-08T20:59:00.915" v="347" actId="478"/>
          <ac:picMkLst>
            <pc:docMk/>
            <pc:sldMk cId="274866358" sldId="830"/>
            <ac:picMk id="5" creationId="{42CEEF55-3583-4E85-B57F-535772F254EE}"/>
          </ac:picMkLst>
        </pc:picChg>
        <pc:picChg chg="add mod">
          <ac:chgData name="Sangeeta Sangeeta" userId="0a7c34ad-256e-4e91-9d57-d1394329109a" providerId="ADAL" clId="{0BA21593-3BFD-4241-BD03-E1309D286BA0}" dt="2020-11-08T21:03:55.023" v="369" actId="1076"/>
          <ac:picMkLst>
            <pc:docMk/>
            <pc:sldMk cId="274866358" sldId="830"/>
            <ac:picMk id="6" creationId="{0F339D64-3491-481D-A15B-5A9AB5F2930F}"/>
          </ac:picMkLst>
        </pc:picChg>
      </pc:sldChg>
      <pc:sldChg chg="add mod modShow">
        <pc:chgData name="Sangeeta Sangeeta" userId="0a7c34ad-256e-4e91-9d57-d1394329109a" providerId="ADAL" clId="{0BA21593-3BFD-4241-BD03-E1309D286BA0}" dt="2020-11-08T23:06:05.715" v="879" actId="729"/>
        <pc:sldMkLst>
          <pc:docMk/>
          <pc:sldMk cId="1355529992" sldId="831"/>
        </pc:sldMkLst>
      </pc:sldChg>
      <pc:sldChg chg="add mod modShow">
        <pc:chgData name="Sangeeta Sangeeta" userId="0a7c34ad-256e-4e91-9d57-d1394329109a" providerId="ADAL" clId="{0BA21593-3BFD-4241-BD03-E1309D286BA0}" dt="2020-11-08T23:06:05.715" v="879" actId="729"/>
        <pc:sldMkLst>
          <pc:docMk/>
          <pc:sldMk cId="1365092168" sldId="832"/>
        </pc:sldMkLst>
      </pc:sldChg>
      <pc:sldChg chg="modSp new mod">
        <pc:chgData name="Sangeeta Sangeeta" userId="0a7c34ad-256e-4e91-9d57-d1394329109a" providerId="ADAL" clId="{0BA21593-3BFD-4241-BD03-E1309D286BA0}" dt="2020-11-08T20:36:43.576" v="333" actId="20577"/>
        <pc:sldMkLst>
          <pc:docMk/>
          <pc:sldMk cId="2416557761" sldId="833"/>
        </pc:sldMkLst>
        <pc:spChg chg="mod">
          <ac:chgData name="Sangeeta Sangeeta" userId="0a7c34ad-256e-4e91-9d57-d1394329109a" providerId="ADAL" clId="{0BA21593-3BFD-4241-BD03-E1309D286BA0}" dt="2020-11-08T20:36:18.976" v="313" actId="20577"/>
          <ac:spMkLst>
            <pc:docMk/>
            <pc:sldMk cId="2416557761" sldId="833"/>
            <ac:spMk id="2" creationId="{E1F24567-4947-4CF0-A749-9ECF872D7FF2}"/>
          </ac:spMkLst>
        </pc:spChg>
        <pc:spChg chg="mod">
          <ac:chgData name="Sangeeta Sangeeta" userId="0a7c34ad-256e-4e91-9d57-d1394329109a" providerId="ADAL" clId="{0BA21593-3BFD-4241-BD03-E1309D286BA0}" dt="2020-11-08T20:36:43.576" v="333" actId="20577"/>
          <ac:spMkLst>
            <pc:docMk/>
            <pc:sldMk cId="2416557761" sldId="833"/>
            <ac:spMk id="3" creationId="{FC34BFE3-BA84-47F6-926C-16E48B6E4E5E}"/>
          </ac:spMkLst>
        </pc:spChg>
      </pc:sldChg>
      <pc:sldChg chg="addSp modSp add mod">
        <pc:chgData name="Sangeeta Sangeeta" userId="0a7c34ad-256e-4e91-9d57-d1394329109a" providerId="ADAL" clId="{0BA21593-3BFD-4241-BD03-E1309D286BA0}" dt="2020-11-08T21:14:11.049" v="764" actId="1076"/>
        <pc:sldMkLst>
          <pc:docMk/>
          <pc:sldMk cId="2403583496" sldId="834"/>
        </pc:sldMkLst>
        <pc:spChg chg="mod">
          <ac:chgData name="Sangeeta Sangeeta" userId="0a7c34ad-256e-4e91-9d57-d1394329109a" providerId="ADAL" clId="{0BA21593-3BFD-4241-BD03-E1309D286BA0}" dt="2020-11-08T21:14:04.444" v="763" actId="20577"/>
          <ac:spMkLst>
            <pc:docMk/>
            <pc:sldMk cId="2403583496" sldId="834"/>
            <ac:spMk id="3" creationId="{5C13E945-D5A4-4317-816B-5E0CCA92C7DE}"/>
          </ac:spMkLst>
        </pc:spChg>
        <pc:spChg chg="add">
          <ac:chgData name="Sangeeta Sangeeta" userId="0a7c34ad-256e-4e91-9d57-d1394329109a" providerId="ADAL" clId="{0BA21593-3BFD-4241-BD03-E1309D286BA0}" dt="2020-11-08T21:12:51.223" v="748" actId="22"/>
          <ac:spMkLst>
            <pc:docMk/>
            <pc:sldMk cId="2403583496" sldId="834"/>
            <ac:spMk id="4" creationId="{D41AD20C-463B-4AC9-B671-87A81F1C1F67}"/>
          </ac:spMkLst>
        </pc:spChg>
        <pc:picChg chg="mod">
          <ac:chgData name="Sangeeta Sangeeta" userId="0a7c34ad-256e-4e91-9d57-d1394329109a" providerId="ADAL" clId="{0BA21593-3BFD-4241-BD03-E1309D286BA0}" dt="2020-11-08T21:13:59.119" v="752" actId="1076"/>
          <ac:picMkLst>
            <pc:docMk/>
            <pc:sldMk cId="2403583496" sldId="834"/>
            <ac:picMk id="5" creationId="{42CEEF55-3583-4E85-B57F-535772F254EE}"/>
          </ac:picMkLst>
        </pc:picChg>
        <pc:picChg chg="add mod">
          <ac:chgData name="Sangeeta Sangeeta" userId="0a7c34ad-256e-4e91-9d57-d1394329109a" providerId="ADAL" clId="{0BA21593-3BFD-4241-BD03-E1309D286BA0}" dt="2020-11-08T21:14:11.049" v="764" actId="1076"/>
          <ac:picMkLst>
            <pc:docMk/>
            <pc:sldMk cId="2403583496" sldId="834"/>
            <ac:picMk id="8" creationId="{003D123C-7245-4FE2-9005-F3B7B6E7D88A}"/>
          </ac:picMkLst>
        </pc:picChg>
      </pc:sldChg>
      <pc:sldChg chg="addSp modSp add mod">
        <pc:chgData name="Sangeeta Sangeeta" userId="0a7c34ad-256e-4e91-9d57-d1394329109a" providerId="ADAL" clId="{0BA21593-3BFD-4241-BD03-E1309D286BA0}" dt="2020-11-08T21:08:28.261" v="657" actId="14100"/>
        <pc:sldMkLst>
          <pc:docMk/>
          <pc:sldMk cId="4087322289" sldId="835"/>
        </pc:sldMkLst>
        <pc:spChg chg="mod">
          <ac:chgData name="Sangeeta Sangeeta" userId="0a7c34ad-256e-4e91-9d57-d1394329109a" providerId="ADAL" clId="{0BA21593-3BFD-4241-BD03-E1309D286BA0}" dt="2020-11-08T21:06:00.951" v="462" actId="6549"/>
          <ac:spMkLst>
            <pc:docMk/>
            <pc:sldMk cId="4087322289" sldId="835"/>
            <ac:spMk id="3" creationId="{5C13E945-D5A4-4317-816B-5E0CCA92C7DE}"/>
          </ac:spMkLst>
        </pc:spChg>
        <pc:spChg chg="add mod">
          <ac:chgData name="Sangeeta Sangeeta" userId="0a7c34ad-256e-4e91-9d57-d1394329109a" providerId="ADAL" clId="{0BA21593-3BFD-4241-BD03-E1309D286BA0}" dt="2020-11-08T21:08:28.261" v="657" actId="14100"/>
          <ac:spMkLst>
            <pc:docMk/>
            <pc:sldMk cId="4087322289" sldId="835"/>
            <ac:spMk id="4" creationId="{F876657B-E390-4487-9A7E-79640ACFFFB0}"/>
          </ac:spMkLst>
        </pc:spChg>
      </pc:sldChg>
      <pc:sldChg chg="modSp new mod">
        <pc:chgData name="Sangeeta Sangeeta" userId="0a7c34ad-256e-4e91-9d57-d1394329109a" providerId="ADAL" clId="{0BA21593-3BFD-4241-BD03-E1309D286BA0}" dt="2020-11-08T21:07:41.970" v="612" actId="20577"/>
        <pc:sldMkLst>
          <pc:docMk/>
          <pc:sldMk cId="541970068" sldId="836"/>
        </pc:sldMkLst>
        <pc:spChg chg="mod">
          <ac:chgData name="Sangeeta Sangeeta" userId="0a7c34ad-256e-4e91-9d57-d1394329109a" providerId="ADAL" clId="{0BA21593-3BFD-4241-BD03-E1309D286BA0}" dt="2020-11-08T21:07:41.970" v="612" actId="20577"/>
          <ac:spMkLst>
            <pc:docMk/>
            <pc:sldMk cId="541970068" sldId="836"/>
            <ac:spMk id="3" creationId="{C272AEC2-EE6C-4F85-BA1C-35AF4CE27D50}"/>
          </ac:spMkLst>
        </pc:spChg>
      </pc:sldChg>
      <pc:sldChg chg="addSp modSp new mod">
        <pc:chgData name="Sangeeta Sangeeta" userId="0a7c34ad-256e-4e91-9d57-d1394329109a" providerId="ADAL" clId="{0BA21593-3BFD-4241-BD03-E1309D286BA0}" dt="2020-11-08T21:12:55.977" v="750" actId="313"/>
        <pc:sldMkLst>
          <pc:docMk/>
          <pc:sldMk cId="3994814302" sldId="837"/>
        </pc:sldMkLst>
        <pc:spChg chg="mod">
          <ac:chgData name="Sangeeta Sangeeta" userId="0a7c34ad-256e-4e91-9d57-d1394329109a" providerId="ADAL" clId="{0BA21593-3BFD-4241-BD03-E1309D286BA0}" dt="2020-11-08T21:12:33.789" v="737" actId="20577"/>
          <ac:spMkLst>
            <pc:docMk/>
            <pc:sldMk cId="3994814302" sldId="837"/>
            <ac:spMk id="2" creationId="{4AA87E07-D8D0-4890-B87D-F14C83C4E152}"/>
          </ac:spMkLst>
        </pc:spChg>
        <pc:spChg chg="mod">
          <ac:chgData name="Sangeeta Sangeeta" userId="0a7c34ad-256e-4e91-9d57-d1394329109a" providerId="ADAL" clId="{0BA21593-3BFD-4241-BD03-E1309D286BA0}" dt="2020-11-08T21:12:55.977" v="750" actId="313"/>
          <ac:spMkLst>
            <pc:docMk/>
            <pc:sldMk cId="3994814302" sldId="837"/>
            <ac:spMk id="3" creationId="{23DFD440-B2E6-4412-AAB7-48FBFD57AE9F}"/>
          </ac:spMkLst>
        </pc:spChg>
        <pc:spChg chg="add">
          <ac:chgData name="Sangeeta Sangeeta" userId="0a7c34ad-256e-4e91-9d57-d1394329109a" providerId="ADAL" clId="{0BA21593-3BFD-4241-BD03-E1309D286BA0}" dt="2020-11-08T21:12:53.753" v="749" actId="22"/>
          <ac:spMkLst>
            <pc:docMk/>
            <pc:sldMk cId="3994814302" sldId="837"/>
            <ac:spMk id="5" creationId="{59D68223-31F9-4E48-BD97-4C9B213F152A}"/>
          </ac:spMkLst>
        </pc:spChg>
      </pc:sldChg>
      <pc:sldChg chg="addSp modSp add mod">
        <pc:chgData name="Sangeeta Sangeeta" userId="0a7c34ad-256e-4e91-9d57-d1394329109a" providerId="ADAL" clId="{0BA21593-3BFD-4241-BD03-E1309D286BA0}" dt="2020-11-09T12:11:35.620" v="1295" actId="5793"/>
        <pc:sldMkLst>
          <pc:docMk/>
          <pc:sldMk cId="2422182270" sldId="838"/>
        </pc:sldMkLst>
        <pc:spChg chg="mod">
          <ac:chgData name="Sangeeta Sangeeta" userId="0a7c34ad-256e-4e91-9d57-d1394329109a" providerId="ADAL" clId="{0BA21593-3BFD-4241-BD03-E1309D286BA0}" dt="2020-11-08T21:12:38.879" v="746" actId="20577"/>
          <ac:spMkLst>
            <pc:docMk/>
            <pc:sldMk cId="2422182270" sldId="838"/>
            <ac:spMk id="2" creationId="{4AA87E07-D8D0-4890-B87D-F14C83C4E152}"/>
          </ac:spMkLst>
        </pc:spChg>
        <pc:spChg chg="mod">
          <ac:chgData name="Sangeeta Sangeeta" userId="0a7c34ad-256e-4e91-9d57-d1394329109a" providerId="ADAL" clId="{0BA21593-3BFD-4241-BD03-E1309D286BA0}" dt="2020-11-09T12:11:35.620" v="1295" actId="5793"/>
          <ac:spMkLst>
            <pc:docMk/>
            <pc:sldMk cId="2422182270" sldId="838"/>
            <ac:spMk id="3" creationId="{23DFD440-B2E6-4412-AAB7-48FBFD57AE9F}"/>
          </ac:spMkLst>
        </pc:spChg>
        <pc:spChg chg="add mod">
          <ac:chgData name="Sangeeta Sangeeta" userId="0a7c34ad-256e-4e91-9d57-d1394329109a" providerId="ADAL" clId="{0BA21593-3BFD-4241-BD03-E1309D286BA0}" dt="2020-11-08T21:11:27.629" v="711" actId="207"/>
          <ac:spMkLst>
            <pc:docMk/>
            <pc:sldMk cId="2422182270" sldId="838"/>
            <ac:spMk id="5" creationId="{2A9F760B-0517-401F-9AA0-3D35BA5E7C3B}"/>
          </ac:spMkLst>
        </pc:spChg>
        <pc:spChg chg="add mod">
          <ac:chgData name="Sangeeta Sangeeta" userId="0a7c34ad-256e-4e91-9d57-d1394329109a" providerId="ADAL" clId="{0BA21593-3BFD-4241-BD03-E1309D286BA0}" dt="2020-11-08T23:11:55.933" v="937" actId="1076"/>
          <ac:spMkLst>
            <pc:docMk/>
            <pc:sldMk cId="2422182270" sldId="838"/>
            <ac:spMk id="9" creationId="{F025CF3E-73AA-420C-9033-F1E3A525CE3C}"/>
          </ac:spMkLst>
        </pc:spChg>
        <pc:picChg chg="add mod">
          <ac:chgData name="Sangeeta Sangeeta" userId="0a7c34ad-256e-4e91-9d57-d1394329109a" providerId="ADAL" clId="{0BA21593-3BFD-4241-BD03-E1309D286BA0}" dt="2020-11-08T23:11:57.010" v="938" actId="1076"/>
          <ac:picMkLst>
            <pc:docMk/>
            <pc:sldMk cId="2422182270" sldId="838"/>
            <ac:picMk id="7" creationId="{24F6A460-833F-46AE-9E40-B796BE9CCDB1}"/>
          </ac:picMkLst>
        </pc:picChg>
      </pc:sldChg>
      <pc:sldChg chg="addSp modSp new mod">
        <pc:chgData name="Sangeeta Sangeeta" userId="0a7c34ad-256e-4e91-9d57-d1394329109a" providerId="ADAL" clId="{0BA21593-3BFD-4241-BD03-E1309D286BA0}" dt="2020-11-08T21:16:00.155" v="786"/>
        <pc:sldMkLst>
          <pc:docMk/>
          <pc:sldMk cId="3092880977" sldId="839"/>
        </pc:sldMkLst>
        <pc:spChg chg="mod">
          <ac:chgData name="Sangeeta Sangeeta" userId="0a7c34ad-256e-4e91-9d57-d1394329109a" providerId="ADAL" clId="{0BA21593-3BFD-4241-BD03-E1309D286BA0}" dt="2020-11-08T21:16:00.155" v="786"/>
          <ac:spMkLst>
            <pc:docMk/>
            <pc:sldMk cId="3092880977" sldId="839"/>
            <ac:spMk id="2" creationId="{4BE21789-30E3-4980-BDDB-FCA720DADBEC}"/>
          </ac:spMkLst>
        </pc:spChg>
        <pc:spChg chg="mod">
          <ac:chgData name="Sangeeta Sangeeta" userId="0a7c34ad-256e-4e91-9d57-d1394329109a" providerId="ADAL" clId="{0BA21593-3BFD-4241-BD03-E1309D286BA0}" dt="2020-11-08T21:15:53.382" v="785" actId="20577"/>
          <ac:spMkLst>
            <pc:docMk/>
            <pc:sldMk cId="3092880977" sldId="839"/>
            <ac:spMk id="3" creationId="{6EEFD5D0-6A6C-428C-915E-8687B73B0288}"/>
          </ac:spMkLst>
        </pc:spChg>
        <pc:spChg chg="add mod">
          <ac:chgData name="Sangeeta Sangeeta" userId="0a7c34ad-256e-4e91-9d57-d1394329109a" providerId="ADAL" clId="{0BA21593-3BFD-4241-BD03-E1309D286BA0}" dt="2020-11-08T21:15:43.853" v="773" actId="207"/>
          <ac:spMkLst>
            <pc:docMk/>
            <pc:sldMk cId="3092880977" sldId="839"/>
            <ac:spMk id="9" creationId="{36F975D1-3D72-4240-8A66-4822C9584756}"/>
          </ac:spMkLst>
        </pc:spChg>
        <pc:picChg chg="add mod">
          <ac:chgData name="Sangeeta Sangeeta" userId="0a7c34ad-256e-4e91-9d57-d1394329109a" providerId="ADAL" clId="{0BA21593-3BFD-4241-BD03-E1309D286BA0}" dt="2020-11-08T21:15:46.155" v="774" actId="1076"/>
          <ac:picMkLst>
            <pc:docMk/>
            <pc:sldMk cId="3092880977" sldId="839"/>
            <ac:picMk id="5" creationId="{40892B9B-19C9-423A-90EA-C48F0721AFEE}"/>
          </ac:picMkLst>
        </pc:picChg>
        <pc:picChg chg="add mod">
          <ac:chgData name="Sangeeta Sangeeta" userId="0a7c34ad-256e-4e91-9d57-d1394329109a" providerId="ADAL" clId="{0BA21593-3BFD-4241-BD03-E1309D286BA0}" dt="2020-11-08T21:15:31.066" v="770" actId="1076"/>
          <ac:picMkLst>
            <pc:docMk/>
            <pc:sldMk cId="3092880977" sldId="839"/>
            <ac:picMk id="7" creationId="{BE86B3B7-3CE2-4108-95F0-53D097FDF68E}"/>
          </ac:picMkLst>
        </pc:picChg>
      </pc:sldChg>
      <pc:sldChg chg="addSp delSp modSp new mod modClrScheme chgLayout">
        <pc:chgData name="Sangeeta Sangeeta" userId="0a7c34ad-256e-4e91-9d57-d1394329109a" providerId="ADAL" clId="{0BA21593-3BFD-4241-BD03-E1309D286BA0}" dt="2020-11-08T21:16:22.562" v="800" actId="1076"/>
        <pc:sldMkLst>
          <pc:docMk/>
          <pc:sldMk cId="2725998480" sldId="840"/>
        </pc:sldMkLst>
        <pc:spChg chg="del mod ord">
          <ac:chgData name="Sangeeta Sangeeta" userId="0a7c34ad-256e-4e91-9d57-d1394329109a" providerId="ADAL" clId="{0BA21593-3BFD-4241-BD03-E1309D286BA0}" dt="2020-11-08T21:16:09.658" v="788" actId="700"/>
          <ac:spMkLst>
            <pc:docMk/>
            <pc:sldMk cId="2725998480" sldId="840"/>
            <ac:spMk id="2" creationId="{75E03013-5440-4122-B3B1-B1CAD808209F}"/>
          </ac:spMkLst>
        </pc:spChg>
        <pc:spChg chg="del mod ord">
          <ac:chgData name="Sangeeta Sangeeta" userId="0a7c34ad-256e-4e91-9d57-d1394329109a" providerId="ADAL" clId="{0BA21593-3BFD-4241-BD03-E1309D286BA0}" dt="2020-11-08T21:16:09.658" v="788" actId="700"/>
          <ac:spMkLst>
            <pc:docMk/>
            <pc:sldMk cId="2725998480" sldId="840"/>
            <ac:spMk id="3" creationId="{4B1CC776-C0CA-4E11-909E-7640698E4997}"/>
          </ac:spMkLst>
        </pc:spChg>
        <pc:spChg chg="add mod ord">
          <ac:chgData name="Sangeeta Sangeeta" userId="0a7c34ad-256e-4e91-9d57-d1394329109a" providerId="ADAL" clId="{0BA21593-3BFD-4241-BD03-E1309D286BA0}" dt="2020-11-08T21:16:22.562" v="800" actId="1076"/>
          <ac:spMkLst>
            <pc:docMk/>
            <pc:sldMk cId="2725998480" sldId="840"/>
            <ac:spMk id="4" creationId="{21EDE541-0F0D-46E7-8950-D0B3582D8F82}"/>
          </ac:spMkLst>
        </pc:spChg>
        <pc:spChg chg="add mod ord">
          <ac:chgData name="Sangeeta Sangeeta" userId="0a7c34ad-256e-4e91-9d57-d1394329109a" providerId="ADAL" clId="{0BA21593-3BFD-4241-BD03-E1309D286BA0}" dt="2020-11-08T21:16:09.658" v="788" actId="700"/>
          <ac:spMkLst>
            <pc:docMk/>
            <pc:sldMk cId="2725998480" sldId="840"/>
            <ac:spMk id="5" creationId="{924E0AA2-75AF-4FCC-8666-C333E7AEF4B6}"/>
          </ac:spMkLst>
        </pc:spChg>
      </pc:sldChg>
      <pc:sldChg chg="new del">
        <pc:chgData name="Sangeeta Sangeeta" userId="0a7c34ad-256e-4e91-9d57-d1394329109a" providerId="ADAL" clId="{0BA21593-3BFD-4241-BD03-E1309D286BA0}" dt="2020-11-08T21:16:50.410" v="808" actId="47"/>
        <pc:sldMkLst>
          <pc:docMk/>
          <pc:sldMk cId="2910472606" sldId="841"/>
        </pc:sldMkLst>
      </pc:sldChg>
      <pc:sldChg chg="modSp add mod">
        <pc:chgData name="Sangeeta Sangeeta" userId="0a7c34ad-256e-4e91-9d57-d1394329109a" providerId="ADAL" clId="{0BA21593-3BFD-4241-BD03-E1309D286BA0}" dt="2020-11-08T21:16:47.896" v="807" actId="20577"/>
        <pc:sldMkLst>
          <pc:docMk/>
          <pc:sldMk cId="4010309287" sldId="842"/>
        </pc:sldMkLst>
        <pc:spChg chg="mod">
          <ac:chgData name="Sangeeta Sangeeta" userId="0a7c34ad-256e-4e91-9d57-d1394329109a" providerId="ADAL" clId="{0BA21593-3BFD-4241-BD03-E1309D286BA0}" dt="2020-11-08T21:16:47.896" v="807" actId="20577"/>
          <ac:spMkLst>
            <pc:docMk/>
            <pc:sldMk cId="4010309287" sldId="842"/>
            <ac:spMk id="4" creationId="{21EDE541-0F0D-46E7-8950-D0B3582D8F82}"/>
          </ac:spMkLst>
        </pc:spChg>
      </pc:sldChg>
      <pc:sldChg chg="addSp delSp modSp new mod modClrScheme chgLayout">
        <pc:chgData name="Sangeeta Sangeeta" userId="0a7c34ad-256e-4e91-9d57-d1394329109a" providerId="ADAL" clId="{0BA21593-3BFD-4241-BD03-E1309D286BA0}" dt="2020-11-08T23:00:05.760" v="810" actId="700"/>
        <pc:sldMkLst>
          <pc:docMk/>
          <pc:sldMk cId="1237938074" sldId="843"/>
        </pc:sldMkLst>
        <pc:spChg chg="del mod ord">
          <ac:chgData name="Sangeeta Sangeeta" userId="0a7c34ad-256e-4e91-9d57-d1394329109a" providerId="ADAL" clId="{0BA21593-3BFD-4241-BD03-E1309D286BA0}" dt="2020-11-08T23:00:05.760" v="810" actId="700"/>
          <ac:spMkLst>
            <pc:docMk/>
            <pc:sldMk cId="1237938074" sldId="843"/>
            <ac:spMk id="2" creationId="{4AC15439-2813-4B05-ABF0-24EEB6C56374}"/>
          </ac:spMkLst>
        </pc:spChg>
        <pc:spChg chg="del mod ord">
          <ac:chgData name="Sangeeta Sangeeta" userId="0a7c34ad-256e-4e91-9d57-d1394329109a" providerId="ADAL" clId="{0BA21593-3BFD-4241-BD03-E1309D286BA0}" dt="2020-11-08T23:00:05.760" v="810" actId="700"/>
          <ac:spMkLst>
            <pc:docMk/>
            <pc:sldMk cId="1237938074" sldId="843"/>
            <ac:spMk id="3" creationId="{97D29A8A-A2E7-4156-9C1B-41537FF846A0}"/>
          </ac:spMkLst>
        </pc:spChg>
        <pc:spChg chg="add mod ord">
          <ac:chgData name="Sangeeta Sangeeta" userId="0a7c34ad-256e-4e91-9d57-d1394329109a" providerId="ADAL" clId="{0BA21593-3BFD-4241-BD03-E1309D286BA0}" dt="2020-11-08T23:00:05.760" v="810" actId="700"/>
          <ac:spMkLst>
            <pc:docMk/>
            <pc:sldMk cId="1237938074" sldId="843"/>
            <ac:spMk id="4" creationId="{C687FB64-E222-45A8-B4AC-75E69BB5E2E5}"/>
          </ac:spMkLst>
        </pc:spChg>
        <pc:spChg chg="add mod ord">
          <ac:chgData name="Sangeeta Sangeeta" userId="0a7c34ad-256e-4e91-9d57-d1394329109a" providerId="ADAL" clId="{0BA21593-3BFD-4241-BD03-E1309D286BA0}" dt="2020-11-08T23:00:05.760" v="810" actId="700"/>
          <ac:spMkLst>
            <pc:docMk/>
            <pc:sldMk cId="1237938074" sldId="843"/>
            <ac:spMk id="5" creationId="{ED659B44-4968-49ED-928E-B1756F6197EF}"/>
          </ac:spMkLst>
        </pc:spChg>
      </pc:sldChg>
      <pc:sldChg chg="modSp add mod">
        <pc:chgData name="Sangeeta Sangeeta" userId="0a7c34ad-256e-4e91-9d57-d1394329109a" providerId="ADAL" clId="{0BA21593-3BFD-4241-BD03-E1309D286BA0}" dt="2020-11-08T23:00:12.808" v="815" actId="20577"/>
        <pc:sldMkLst>
          <pc:docMk/>
          <pc:sldMk cId="4040946602" sldId="844"/>
        </pc:sldMkLst>
        <pc:spChg chg="mod">
          <ac:chgData name="Sangeeta Sangeeta" userId="0a7c34ad-256e-4e91-9d57-d1394329109a" providerId="ADAL" clId="{0BA21593-3BFD-4241-BD03-E1309D286BA0}" dt="2020-11-08T23:00:12.808" v="815" actId="20577"/>
          <ac:spMkLst>
            <pc:docMk/>
            <pc:sldMk cId="4040946602" sldId="844"/>
            <ac:spMk id="4" creationId="{21EDE541-0F0D-46E7-8950-D0B3582D8F82}"/>
          </ac:spMkLst>
        </pc:spChg>
      </pc:sldChg>
      <pc:sldChg chg="add del">
        <pc:chgData name="Sangeeta Sangeeta" userId="0a7c34ad-256e-4e91-9d57-d1394329109a" providerId="ADAL" clId="{0BA21593-3BFD-4241-BD03-E1309D286BA0}" dt="2020-11-08T23:59:06.353" v="1178" actId="47"/>
        <pc:sldMkLst>
          <pc:docMk/>
          <pc:sldMk cId="2101705335" sldId="845"/>
        </pc:sldMkLst>
      </pc:sldChg>
      <pc:sldChg chg="add ord">
        <pc:chgData name="Sangeeta Sangeeta" userId="0a7c34ad-256e-4e91-9d57-d1394329109a" providerId="ADAL" clId="{0BA21593-3BFD-4241-BD03-E1309D286BA0}" dt="2020-11-09T12:39:16.898" v="1478"/>
        <pc:sldMkLst>
          <pc:docMk/>
          <pc:sldMk cId="1612417271" sldId="846"/>
        </pc:sldMkLst>
      </pc:sldChg>
      <pc:sldChg chg="modSp add del mod">
        <pc:chgData name="Sangeeta Sangeeta" userId="0a7c34ad-256e-4e91-9d57-d1394329109a" providerId="ADAL" clId="{0BA21593-3BFD-4241-BD03-E1309D286BA0}" dt="2020-11-08T23:59:10.911" v="1179" actId="2696"/>
        <pc:sldMkLst>
          <pc:docMk/>
          <pc:sldMk cId="3909123442" sldId="846"/>
        </pc:sldMkLst>
        <pc:spChg chg="mod">
          <ac:chgData name="Sangeeta Sangeeta" userId="0a7c34ad-256e-4e91-9d57-d1394329109a" providerId="ADAL" clId="{0BA21593-3BFD-4241-BD03-E1309D286BA0}" dt="2020-11-08T23:00:30.838" v="821" actId="20577"/>
          <ac:spMkLst>
            <pc:docMk/>
            <pc:sldMk cId="3909123442" sldId="846"/>
            <ac:spMk id="4" creationId="{21EDE541-0F0D-46E7-8950-D0B3582D8F82}"/>
          </ac:spMkLst>
        </pc:spChg>
      </pc:sldChg>
      <pc:sldChg chg="modSp add mod">
        <pc:chgData name="Sangeeta Sangeeta" userId="0a7c34ad-256e-4e91-9d57-d1394329109a" providerId="ADAL" clId="{0BA21593-3BFD-4241-BD03-E1309D286BA0}" dt="2020-11-08T23:00:40.169" v="831" actId="20577"/>
        <pc:sldMkLst>
          <pc:docMk/>
          <pc:sldMk cId="1104506719" sldId="847"/>
        </pc:sldMkLst>
        <pc:spChg chg="mod">
          <ac:chgData name="Sangeeta Sangeeta" userId="0a7c34ad-256e-4e91-9d57-d1394329109a" providerId="ADAL" clId="{0BA21593-3BFD-4241-BD03-E1309D286BA0}" dt="2020-11-08T23:00:40.169" v="831" actId="20577"/>
          <ac:spMkLst>
            <pc:docMk/>
            <pc:sldMk cId="1104506719" sldId="847"/>
            <ac:spMk id="4" creationId="{21EDE541-0F0D-46E7-8950-D0B3582D8F82}"/>
          </ac:spMkLst>
        </pc:spChg>
      </pc:sldChg>
      <pc:sldChg chg="add del">
        <pc:chgData name="Sangeeta Sangeeta" userId="0a7c34ad-256e-4e91-9d57-d1394329109a" providerId="ADAL" clId="{0BA21593-3BFD-4241-BD03-E1309D286BA0}" dt="2020-11-09T19:28:35.410" v="1756" actId="47"/>
        <pc:sldMkLst>
          <pc:docMk/>
          <pc:sldMk cId="864356555" sldId="848"/>
        </pc:sldMkLst>
      </pc:sldChg>
      <pc:sldChg chg="modSp add del mod">
        <pc:chgData name="Sangeeta Sangeeta" userId="0a7c34ad-256e-4e91-9d57-d1394329109a" providerId="ADAL" clId="{0BA21593-3BFD-4241-BD03-E1309D286BA0}" dt="2020-11-09T19:27:57.671" v="1696" actId="2696"/>
        <pc:sldMkLst>
          <pc:docMk/>
          <pc:sldMk cId="2394917370" sldId="848"/>
        </pc:sldMkLst>
        <pc:spChg chg="mod">
          <ac:chgData name="Sangeeta Sangeeta" userId="0a7c34ad-256e-4e91-9d57-d1394329109a" providerId="ADAL" clId="{0BA21593-3BFD-4241-BD03-E1309D286BA0}" dt="2020-11-09T12:24:16.522" v="1342" actId="20577"/>
          <ac:spMkLst>
            <pc:docMk/>
            <pc:sldMk cId="2394917370" sldId="848"/>
            <ac:spMk id="4" creationId="{21EDE541-0F0D-46E7-8950-D0B3582D8F82}"/>
          </ac:spMkLst>
        </pc:spChg>
      </pc:sldChg>
      <pc:sldChg chg="modSp add mod ord modShow">
        <pc:chgData name="Sangeeta Sangeeta" userId="0a7c34ad-256e-4e91-9d57-d1394329109a" providerId="ADAL" clId="{0BA21593-3BFD-4241-BD03-E1309D286BA0}" dt="2020-11-09T15:36:41.799" v="1636" actId="729"/>
        <pc:sldMkLst>
          <pc:docMk/>
          <pc:sldMk cId="753325368" sldId="849"/>
        </pc:sldMkLst>
        <pc:spChg chg="mod">
          <ac:chgData name="Sangeeta Sangeeta" userId="0a7c34ad-256e-4e91-9d57-d1394329109a" providerId="ADAL" clId="{0BA21593-3BFD-4241-BD03-E1309D286BA0}" dt="2020-11-08T23:01:20.155" v="864" actId="20577"/>
          <ac:spMkLst>
            <pc:docMk/>
            <pc:sldMk cId="753325368" sldId="849"/>
            <ac:spMk id="4" creationId="{21EDE541-0F0D-46E7-8950-D0B3582D8F82}"/>
          </ac:spMkLst>
        </pc:spChg>
      </pc:sldChg>
      <pc:sldChg chg="modSp add mod modShow">
        <pc:chgData name="Sangeeta Sangeeta" userId="0a7c34ad-256e-4e91-9d57-d1394329109a" providerId="ADAL" clId="{0BA21593-3BFD-4241-BD03-E1309D286BA0}" dt="2020-11-09T15:36:41.799" v="1636" actId="729"/>
        <pc:sldMkLst>
          <pc:docMk/>
          <pc:sldMk cId="627403762" sldId="850"/>
        </pc:sldMkLst>
        <pc:spChg chg="mod">
          <ac:chgData name="Sangeeta Sangeeta" userId="0a7c34ad-256e-4e91-9d57-d1394329109a" providerId="ADAL" clId="{0BA21593-3BFD-4241-BD03-E1309D286BA0}" dt="2020-11-08T23:01:30.586" v="874" actId="20577"/>
          <ac:spMkLst>
            <pc:docMk/>
            <pc:sldMk cId="627403762" sldId="850"/>
            <ac:spMk id="4" creationId="{21EDE541-0F0D-46E7-8950-D0B3582D8F82}"/>
          </ac:spMkLst>
        </pc:spChg>
      </pc:sldChg>
      <pc:sldChg chg="addSp modSp new mod">
        <pc:chgData name="Sangeeta Sangeeta" userId="0a7c34ad-256e-4e91-9d57-d1394329109a" providerId="ADAL" clId="{0BA21593-3BFD-4241-BD03-E1309D286BA0}" dt="2020-11-08T23:11:41.443" v="936" actId="14100"/>
        <pc:sldMkLst>
          <pc:docMk/>
          <pc:sldMk cId="3905677178" sldId="851"/>
        </pc:sldMkLst>
        <pc:spChg chg="mod">
          <ac:chgData name="Sangeeta Sangeeta" userId="0a7c34ad-256e-4e91-9d57-d1394329109a" providerId="ADAL" clId="{0BA21593-3BFD-4241-BD03-E1309D286BA0}" dt="2020-11-08T23:02:42.442" v="876"/>
          <ac:spMkLst>
            <pc:docMk/>
            <pc:sldMk cId="3905677178" sldId="851"/>
            <ac:spMk id="2" creationId="{878E6B47-0FE6-4352-96B4-2D236D5C66E8}"/>
          </ac:spMkLst>
        </pc:spChg>
        <pc:spChg chg="mod">
          <ac:chgData name="Sangeeta Sangeeta" userId="0a7c34ad-256e-4e91-9d57-d1394329109a" providerId="ADAL" clId="{0BA21593-3BFD-4241-BD03-E1309D286BA0}" dt="2020-11-08T23:11:33.090" v="933" actId="1076"/>
          <ac:spMkLst>
            <pc:docMk/>
            <pc:sldMk cId="3905677178" sldId="851"/>
            <ac:spMk id="3" creationId="{6F330EC3-5CE5-4458-915F-F53ABE06B46D}"/>
          </ac:spMkLst>
        </pc:spChg>
        <pc:picChg chg="add mod">
          <ac:chgData name="Sangeeta Sangeeta" userId="0a7c34ad-256e-4e91-9d57-d1394329109a" providerId="ADAL" clId="{0BA21593-3BFD-4241-BD03-E1309D286BA0}" dt="2020-11-08T23:11:41.443" v="936" actId="14100"/>
          <ac:picMkLst>
            <pc:docMk/>
            <pc:sldMk cId="3905677178" sldId="851"/>
            <ac:picMk id="5" creationId="{21B6A02F-F128-42CD-ADB1-2C74DC795688}"/>
          </ac:picMkLst>
        </pc:picChg>
      </pc:sldChg>
      <pc:sldChg chg="modSp new mod">
        <pc:chgData name="Sangeeta Sangeeta" userId="0a7c34ad-256e-4e91-9d57-d1394329109a" providerId="ADAL" clId="{0BA21593-3BFD-4241-BD03-E1309D286BA0}" dt="2020-11-08T23:25:03.576" v="1014" actId="207"/>
        <pc:sldMkLst>
          <pc:docMk/>
          <pc:sldMk cId="8515403" sldId="852"/>
        </pc:sldMkLst>
        <pc:spChg chg="mod">
          <ac:chgData name="Sangeeta Sangeeta" userId="0a7c34ad-256e-4e91-9d57-d1394329109a" providerId="ADAL" clId="{0BA21593-3BFD-4241-BD03-E1309D286BA0}" dt="2020-11-08T23:25:00.404" v="1013"/>
          <ac:spMkLst>
            <pc:docMk/>
            <pc:sldMk cId="8515403" sldId="852"/>
            <ac:spMk id="2" creationId="{C660E0AC-97D2-4E48-92DE-5DE5DC917CF5}"/>
          </ac:spMkLst>
        </pc:spChg>
        <pc:spChg chg="mod">
          <ac:chgData name="Sangeeta Sangeeta" userId="0a7c34ad-256e-4e91-9d57-d1394329109a" providerId="ADAL" clId="{0BA21593-3BFD-4241-BD03-E1309D286BA0}" dt="2020-11-08T23:25:03.576" v="1014" actId="207"/>
          <ac:spMkLst>
            <pc:docMk/>
            <pc:sldMk cId="8515403" sldId="852"/>
            <ac:spMk id="3" creationId="{2358636C-A8EF-4C22-B2A8-4A0611B04A16}"/>
          </ac:spMkLst>
        </pc:spChg>
      </pc:sldChg>
      <pc:sldChg chg="addSp modSp add mod">
        <pc:chgData name="Sangeeta Sangeeta" userId="0a7c34ad-256e-4e91-9d57-d1394329109a" providerId="ADAL" clId="{0BA21593-3BFD-4241-BD03-E1309D286BA0}" dt="2020-11-08T23:25:12.984" v="1022" actId="20577"/>
        <pc:sldMkLst>
          <pc:docMk/>
          <pc:sldMk cId="459550819" sldId="853"/>
        </pc:sldMkLst>
        <pc:spChg chg="mod">
          <ac:chgData name="Sangeeta Sangeeta" userId="0a7c34ad-256e-4e91-9d57-d1394329109a" providerId="ADAL" clId="{0BA21593-3BFD-4241-BD03-E1309D286BA0}" dt="2020-11-08T23:25:12.984" v="1022" actId="20577"/>
          <ac:spMkLst>
            <pc:docMk/>
            <pc:sldMk cId="459550819" sldId="853"/>
            <ac:spMk id="3" creationId="{6F330EC3-5CE5-4458-915F-F53ABE06B46D}"/>
          </ac:spMkLst>
        </pc:spChg>
        <pc:spChg chg="add">
          <ac:chgData name="Sangeeta Sangeeta" userId="0a7c34ad-256e-4e91-9d57-d1394329109a" providerId="ADAL" clId="{0BA21593-3BFD-4241-BD03-E1309D286BA0}" dt="2020-11-08T23:12:07.005" v="939" actId="22"/>
          <ac:spMkLst>
            <pc:docMk/>
            <pc:sldMk cId="459550819" sldId="853"/>
            <ac:spMk id="5" creationId="{996B0300-565F-43EC-B228-4DC220F27B0E}"/>
          </ac:spMkLst>
        </pc:spChg>
      </pc:sldChg>
      <pc:sldChg chg="addSp modSp new mod">
        <pc:chgData name="Sangeeta Sangeeta" userId="0a7c34ad-256e-4e91-9d57-d1394329109a" providerId="ADAL" clId="{0BA21593-3BFD-4241-BD03-E1309D286BA0}" dt="2020-11-08T23:25:20.112" v="1023" actId="22"/>
        <pc:sldMkLst>
          <pc:docMk/>
          <pc:sldMk cId="667744195" sldId="854"/>
        </pc:sldMkLst>
        <pc:spChg chg="mod">
          <ac:chgData name="Sangeeta Sangeeta" userId="0a7c34ad-256e-4e91-9d57-d1394329109a" providerId="ADAL" clId="{0BA21593-3BFD-4241-BD03-E1309D286BA0}" dt="2020-11-08T23:24:54.356" v="1011"/>
          <ac:spMkLst>
            <pc:docMk/>
            <pc:sldMk cId="667744195" sldId="854"/>
            <ac:spMk id="2" creationId="{4279B032-A9A5-41A3-9F3B-CA329FD954F1}"/>
          </ac:spMkLst>
        </pc:spChg>
        <pc:spChg chg="mod">
          <ac:chgData name="Sangeeta Sangeeta" userId="0a7c34ad-256e-4e91-9d57-d1394329109a" providerId="ADAL" clId="{0BA21593-3BFD-4241-BD03-E1309D286BA0}" dt="2020-11-08T23:24:12.932" v="1002" actId="1076"/>
          <ac:spMkLst>
            <pc:docMk/>
            <pc:sldMk cId="667744195" sldId="854"/>
            <ac:spMk id="3" creationId="{75A688F5-8AFA-41FB-A66C-D78D4C3D13F6}"/>
          </ac:spMkLst>
        </pc:spChg>
        <pc:spChg chg="add mod">
          <ac:chgData name="Sangeeta Sangeeta" userId="0a7c34ad-256e-4e91-9d57-d1394329109a" providerId="ADAL" clId="{0BA21593-3BFD-4241-BD03-E1309D286BA0}" dt="2020-11-08T23:22:07.683" v="965" actId="1076"/>
          <ac:spMkLst>
            <pc:docMk/>
            <pc:sldMk cId="667744195" sldId="854"/>
            <ac:spMk id="5" creationId="{EC68F5E4-3851-4E0D-8D0E-91AB7CDBA731}"/>
          </ac:spMkLst>
        </pc:spChg>
        <pc:spChg chg="add">
          <ac:chgData name="Sangeeta Sangeeta" userId="0a7c34ad-256e-4e91-9d57-d1394329109a" providerId="ADAL" clId="{0BA21593-3BFD-4241-BD03-E1309D286BA0}" dt="2020-11-08T23:25:20.112" v="1023" actId="22"/>
          <ac:spMkLst>
            <pc:docMk/>
            <pc:sldMk cId="667744195" sldId="854"/>
            <ac:spMk id="11" creationId="{26CECCDF-5370-43E2-BDD5-80A93F5CD515}"/>
          </ac:spMkLst>
        </pc:spChg>
        <pc:picChg chg="add mod">
          <ac:chgData name="Sangeeta Sangeeta" userId="0a7c34ad-256e-4e91-9d57-d1394329109a" providerId="ADAL" clId="{0BA21593-3BFD-4241-BD03-E1309D286BA0}" dt="2020-11-08T23:23:58.628" v="998" actId="1076"/>
          <ac:picMkLst>
            <pc:docMk/>
            <pc:sldMk cId="667744195" sldId="854"/>
            <ac:picMk id="7" creationId="{FDD6914C-BD2D-427C-A185-F834A04664FF}"/>
          </ac:picMkLst>
        </pc:picChg>
        <pc:picChg chg="add mod">
          <ac:chgData name="Sangeeta Sangeeta" userId="0a7c34ad-256e-4e91-9d57-d1394329109a" providerId="ADAL" clId="{0BA21593-3BFD-4241-BD03-E1309D286BA0}" dt="2020-11-08T23:24:17.609" v="1003" actId="13822"/>
          <ac:picMkLst>
            <pc:docMk/>
            <pc:sldMk cId="667744195" sldId="854"/>
            <ac:picMk id="9" creationId="{FB0D17A8-033B-4BE6-903A-56532BA77A1D}"/>
          </ac:picMkLst>
        </pc:picChg>
      </pc:sldChg>
      <pc:sldChg chg="addSp delSp modSp new mod">
        <pc:chgData name="Sangeeta Sangeeta" userId="0a7c34ad-256e-4e91-9d57-d1394329109a" providerId="ADAL" clId="{0BA21593-3BFD-4241-BD03-E1309D286BA0}" dt="2020-11-08T23:25:22.334" v="1024" actId="22"/>
        <pc:sldMkLst>
          <pc:docMk/>
          <pc:sldMk cId="1105829572" sldId="855"/>
        </pc:sldMkLst>
        <pc:spChg chg="mod">
          <ac:chgData name="Sangeeta Sangeeta" userId="0a7c34ad-256e-4e91-9d57-d1394329109a" providerId="ADAL" clId="{0BA21593-3BFD-4241-BD03-E1309D286BA0}" dt="2020-11-08T23:24:57.150" v="1012"/>
          <ac:spMkLst>
            <pc:docMk/>
            <pc:sldMk cId="1105829572" sldId="855"/>
            <ac:spMk id="2" creationId="{7AB96FBF-9EA5-4BC8-BA8F-8CC4A3BAEA70}"/>
          </ac:spMkLst>
        </pc:spChg>
        <pc:spChg chg="mod">
          <ac:chgData name="Sangeeta Sangeeta" userId="0a7c34ad-256e-4e91-9d57-d1394329109a" providerId="ADAL" clId="{0BA21593-3BFD-4241-BD03-E1309D286BA0}" dt="2020-11-08T23:24:48.464" v="1010" actId="20577"/>
          <ac:spMkLst>
            <pc:docMk/>
            <pc:sldMk cId="1105829572" sldId="855"/>
            <ac:spMk id="3" creationId="{F9ED46F3-F842-4BDF-86EF-9C9C0160B6FC}"/>
          </ac:spMkLst>
        </pc:spChg>
        <pc:spChg chg="add del">
          <ac:chgData name="Sangeeta Sangeeta" userId="0a7c34ad-256e-4e91-9d57-d1394329109a" providerId="ADAL" clId="{0BA21593-3BFD-4241-BD03-E1309D286BA0}" dt="2020-11-08T23:22:43.006" v="981" actId="22"/>
          <ac:spMkLst>
            <pc:docMk/>
            <pc:sldMk cId="1105829572" sldId="855"/>
            <ac:spMk id="5" creationId="{5AC438A7-5E41-422D-AFE5-C1307C7FAA69}"/>
          </ac:spMkLst>
        </pc:spChg>
        <pc:spChg chg="add">
          <ac:chgData name="Sangeeta Sangeeta" userId="0a7c34ad-256e-4e91-9d57-d1394329109a" providerId="ADAL" clId="{0BA21593-3BFD-4241-BD03-E1309D286BA0}" dt="2020-11-08T23:25:22.334" v="1024" actId="22"/>
          <ac:spMkLst>
            <pc:docMk/>
            <pc:sldMk cId="1105829572" sldId="855"/>
            <ac:spMk id="9" creationId="{9B08EF07-7C5B-4842-9AA5-AEEE64680DD1}"/>
          </ac:spMkLst>
        </pc:spChg>
        <pc:picChg chg="add mod">
          <ac:chgData name="Sangeeta Sangeeta" userId="0a7c34ad-256e-4e91-9d57-d1394329109a" providerId="ADAL" clId="{0BA21593-3BFD-4241-BD03-E1309D286BA0}" dt="2020-11-08T23:24:46.400" v="1009" actId="1076"/>
          <ac:picMkLst>
            <pc:docMk/>
            <pc:sldMk cId="1105829572" sldId="855"/>
            <ac:picMk id="7" creationId="{30FA9A95-ACA1-4840-A415-7D0762C20891}"/>
          </ac:picMkLst>
        </pc:picChg>
      </pc:sldChg>
      <pc:sldChg chg="addSp modSp new mod">
        <pc:chgData name="Sangeeta Sangeeta" userId="0a7c34ad-256e-4e91-9d57-d1394329109a" providerId="ADAL" clId="{0BA21593-3BFD-4241-BD03-E1309D286BA0}" dt="2020-11-09T12:13:42.152" v="1297" actId="1076"/>
        <pc:sldMkLst>
          <pc:docMk/>
          <pc:sldMk cId="2448442996" sldId="856"/>
        </pc:sldMkLst>
        <pc:spChg chg="mod">
          <ac:chgData name="Sangeeta Sangeeta" userId="0a7c34ad-256e-4e91-9d57-d1394329109a" providerId="ADAL" clId="{0BA21593-3BFD-4241-BD03-E1309D286BA0}" dt="2020-11-08T23:25:32.758" v="1026"/>
          <ac:spMkLst>
            <pc:docMk/>
            <pc:sldMk cId="2448442996" sldId="856"/>
            <ac:spMk id="2" creationId="{8154F5CE-0A4D-4F03-86A5-B6CDF9568530}"/>
          </ac:spMkLst>
        </pc:spChg>
        <pc:spChg chg="mod">
          <ac:chgData name="Sangeeta Sangeeta" userId="0a7c34ad-256e-4e91-9d57-d1394329109a" providerId="ADAL" clId="{0BA21593-3BFD-4241-BD03-E1309D286BA0}" dt="2020-11-09T12:13:42.152" v="1297" actId="1076"/>
          <ac:spMkLst>
            <pc:docMk/>
            <pc:sldMk cId="2448442996" sldId="856"/>
            <ac:spMk id="3" creationId="{5C872666-D7E4-4E1F-BC50-E1BEDC20631B}"/>
          </ac:spMkLst>
        </pc:spChg>
        <pc:spChg chg="add">
          <ac:chgData name="Sangeeta Sangeeta" userId="0a7c34ad-256e-4e91-9d57-d1394329109a" providerId="ADAL" clId="{0BA21593-3BFD-4241-BD03-E1309D286BA0}" dt="2020-11-09T12:13:39.442" v="1296" actId="22"/>
          <ac:spMkLst>
            <pc:docMk/>
            <pc:sldMk cId="2448442996" sldId="856"/>
            <ac:spMk id="5" creationId="{9FA7FDD5-AA2E-4732-8CC5-C6E3C86D70E6}"/>
          </ac:spMkLst>
        </pc:spChg>
      </pc:sldChg>
      <pc:sldChg chg="addSp modSp new mod">
        <pc:chgData name="Sangeeta Sangeeta" userId="0a7c34ad-256e-4e91-9d57-d1394329109a" providerId="ADAL" clId="{0BA21593-3BFD-4241-BD03-E1309D286BA0}" dt="2020-11-09T12:15:47.758" v="1317" actId="22"/>
        <pc:sldMkLst>
          <pc:docMk/>
          <pc:sldMk cId="3209328462" sldId="857"/>
        </pc:sldMkLst>
        <pc:spChg chg="mod">
          <ac:chgData name="Sangeeta Sangeeta" userId="0a7c34ad-256e-4e91-9d57-d1394329109a" providerId="ADAL" clId="{0BA21593-3BFD-4241-BD03-E1309D286BA0}" dt="2020-11-08T23:25:56.813" v="1030"/>
          <ac:spMkLst>
            <pc:docMk/>
            <pc:sldMk cId="3209328462" sldId="857"/>
            <ac:spMk id="2" creationId="{06A57EF7-9036-4EED-8537-71037EC2BB54}"/>
          </ac:spMkLst>
        </pc:spChg>
        <pc:spChg chg="mod">
          <ac:chgData name="Sangeeta Sangeeta" userId="0a7c34ad-256e-4e91-9d57-d1394329109a" providerId="ADAL" clId="{0BA21593-3BFD-4241-BD03-E1309D286BA0}" dt="2020-11-09T12:14:51.418" v="1304" actId="207"/>
          <ac:spMkLst>
            <pc:docMk/>
            <pc:sldMk cId="3209328462" sldId="857"/>
            <ac:spMk id="3" creationId="{FBC2497B-3DAE-4BEE-B542-CA403FC84BDE}"/>
          </ac:spMkLst>
        </pc:spChg>
        <pc:spChg chg="add">
          <ac:chgData name="Sangeeta Sangeeta" userId="0a7c34ad-256e-4e91-9d57-d1394329109a" providerId="ADAL" clId="{0BA21593-3BFD-4241-BD03-E1309D286BA0}" dt="2020-11-09T12:15:47.758" v="1317" actId="22"/>
          <ac:spMkLst>
            <pc:docMk/>
            <pc:sldMk cId="3209328462" sldId="857"/>
            <ac:spMk id="5" creationId="{6A11753C-7749-41F6-8393-842084F28489}"/>
          </ac:spMkLst>
        </pc:spChg>
      </pc:sldChg>
      <pc:sldChg chg="addSp delSp modSp new mod">
        <pc:chgData name="Sangeeta Sangeeta" userId="0a7c34ad-256e-4e91-9d57-d1394329109a" providerId="ADAL" clId="{0BA21593-3BFD-4241-BD03-E1309D286BA0}" dt="2020-11-09T12:16:23.942" v="1329" actId="20577"/>
        <pc:sldMkLst>
          <pc:docMk/>
          <pc:sldMk cId="2894463304" sldId="858"/>
        </pc:sldMkLst>
        <pc:spChg chg="mod">
          <ac:chgData name="Sangeeta Sangeeta" userId="0a7c34ad-256e-4e91-9d57-d1394329109a" providerId="ADAL" clId="{0BA21593-3BFD-4241-BD03-E1309D286BA0}" dt="2020-11-09T12:15:05.327" v="1305"/>
          <ac:spMkLst>
            <pc:docMk/>
            <pc:sldMk cId="2894463304" sldId="858"/>
            <ac:spMk id="2" creationId="{620B7784-A3A3-43B6-B76E-BF23CE66EE85}"/>
          </ac:spMkLst>
        </pc:spChg>
        <pc:spChg chg="add del mod">
          <ac:chgData name="Sangeeta Sangeeta" userId="0a7c34ad-256e-4e91-9d57-d1394329109a" providerId="ADAL" clId="{0BA21593-3BFD-4241-BD03-E1309D286BA0}" dt="2020-11-09T12:16:23.942" v="1329" actId="20577"/>
          <ac:spMkLst>
            <pc:docMk/>
            <pc:sldMk cId="2894463304" sldId="858"/>
            <ac:spMk id="3" creationId="{E8617796-666B-45AC-8B62-953212DC3CCF}"/>
          </ac:spMkLst>
        </pc:spChg>
        <pc:spChg chg="add del mod">
          <ac:chgData name="Sangeeta Sangeeta" userId="0a7c34ad-256e-4e91-9d57-d1394329109a" providerId="ADAL" clId="{0BA21593-3BFD-4241-BD03-E1309D286BA0}" dt="2020-11-09T12:15:53.918" v="1319" actId="22"/>
          <ac:spMkLst>
            <pc:docMk/>
            <pc:sldMk cId="2894463304" sldId="858"/>
            <ac:spMk id="4" creationId="{8D80A814-7F75-4A99-AB9C-EA55B48F7FA4}"/>
          </ac:spMkLst>
        </pc:spChg>
        <pc:spChg chg="add mod">
          <ac:chgData name="Sangeeta Sangeeta" userId="0a7c34ad-256e-4e91-9d57-d1394329109a" providerId="ADAL" clId="{0BA21593-3BFD-4241-BD03-E1309D286BA0}" dt="2020-11-08T23:26:51.926" v="1039" actId="1076"/>
          <ac:spMkLst>
            <pc:docMk/>
            <pc:sldMk cId="2894463304" sldId="858"/>
            <ac:spMk id="7" creationId="{3711BAFD-BAB6-4B1D-B8B8-586927711073}"/>
          </ac:spMkLst>
        </pc:spChg>
        <pc:spChg chg="add del mod">
          <ac:chgData name="Sangeeta Sangeeta" userId="0a7c34ad-256e-4e91-9d57-d1394329109a" providerId="ADAL" clId="{0BA21593-3BFD-4241-BD03-E1309D286BA0}" dt="2020-11-09T12:15:56.934" v="1321" actId="22"/>
          <ac:spMkLst>
            <pc:docMk/>
            <pc:sldMk cId="2894463304" sldId="858"/>
            <ac:spMk id="9" creationId="{1341D974-2846-4008-8D99-E962B20523E8}"/>
          </ac:spMkLst>
        </pc:spChg>
        <pc:spChg chg="add">
          <ac:chgData name="Sangeeta Sangeeta" userId="0a7c34ad-256e-4e91-9d57-d1394329109a" providerId="ADAL" clId="{0BA21593-3BFD-4241-BD03-E1309D286BA0}" dt="2020-11-09T12:15:59.019" v="1322" actId="22"/>
          <ac:spMkLst>
            <pc:docMk/>
            <pc:sldMk cId="2894463304" sldId="858"/>
            <ac:spMk id="11" creationId="{AF3A5095-503E-403B-A4D9-AE5B84EFF632}"/>
          </ac:spMkLst>
        </pc:spChg>
        <pc:picChg chg="add mod">
          <ac:chgData name="Sangeeta Sangeeta" userId="0a7c34ad-256e-4e91-9d57-d1394329109a" providerId="ADAL" clId="{0BA21593-3BFD-4241-BD03-E1309D286BA0}" dt="2020-11-08T23:26:37.903" v="1036" actId="1076"/>
          <ac:picMkLst>
            <pc:docMk/>
            <pc:sldMk cId="2894463304" sldId="858"/>
            <ac:picMk id="5" creationId="{6288A2A2-98F2-4F83-B2CF-1089B69BCFFE}"/>
          </ac:picMkLst>
        </pc:picChg>
      </pc:sldChg>
      <pc:sldChg chg="addSp modSp new mod">
        <pc:chgData name="Sangeeta Sangeeta" userId="0a7c34ad-256e-4e91-9d57-d1394329109a" providerId="ADAL" clId="{0BA21593-3BFD-4241-BD03-E1309D286BA0}" dt="2020-11-08T23:29:22.626" v="1088" actId="313"/>
        <pc:sldMkLst>
          <pc:docMk/>
          <pc:sldMk cId="658744098" sldId="859"/>
        </pc:sldMkLst>
        <pc:spChg chg="mod">
          <ac:chgData name="Sangeeta Sangeeta" userId="0a7c34ad-256e-4e91-9d57-d1394329109a" providerId="ADAL" clId="{0BA21593-3BFD-4241-BD03-E1309D286BA0}" dt="2020-11-08T23:29:22.626" v="1088" actId="313"/>
          <ac:spMkLst>
            <pc:docMk/>
            <pc:sldMk cId="658744098" sldId="859"/>
            <ac:spMk id="3" creationId="{D79115E7-CCC0-45E5-BAE7-B3C4F446283B}"/>
          </ac:spMkLst>
        </pc:spChg>
        <pc:spChg chg="add mod">
          <ac:chgData name="Sangeeta Sangeeta" userId="0a7c34ad-256e-4e91-9d57-d1394329109a" providerId="ADAL" clId="{0BA21593-3BFD-4241-BD03-E1309D286BA0}" dt="2020-11-08T23:28:36.358" v="1053" actId="1076"/>
          <ac:spMkLst>
            <pc:docMk/>
            <pc:sldMk cId="658744098" sldId="859"/>
            <ac:spMk id="7" creationId="{DD9033F1-FEC7-4CD8-B61F-8C9ED1D12DCD}"/>
          </ac:spMkLst>
        </pc:spChg>
        <pc:picChg chg="add mod">
          <ac:chgData name="Sangeeta Sangeeta" userId="0a7c34ad-256e-4e91-9d57-d1394329109a" providerId="ADAL" clId="{0BA21593-3BFD-4241-BD03-E1309D286BA0}" dt="2020-11-08T23:29:08.914" v="1082" actId="1076"/>
          <ac:picMkLst>
            <pc:docMk/>
            <pc:sldMk cId="658744098" sldId="859"/>
            <ac:picMk id="5" creationId="{D66A70A7-2D1E-4E4D-95AF-DB3E22979551}"/>
          </ac:picMkLst>
        </pc:picChg>
      </pc:sldChg>
      <pc:sldChg chg="new">
        <pc:chgData name="Sangeeta Sangeeta" userId="0a7c34ad-256e-4e91-9d57-d1394329109a" providerId="ADAL" clId="{0BA21593-3BFD-4241-BD03-E1309D286BA0}" dt="2020-11-08T23:34:05.573" v="1090" actId="680"/>
        <pc:sldMkLst>
          <pc:docMk/>
          <pc:sldMk cId="4215788504" sldId="860"/>
        </pc:sldMkLst>
      </pc:sldChg>
      <pc:sldChg chg="addSp modSp add mod ord">
        <pc:chgData name="Sangeeta Sangeeta" userId="0a7c34ad-256e-4e91-9d57-d1394329109a" providerId="ADAL" clId="{0BA21593-3BFD-4241-BD03-E1309D286BA0}" dt="2020-11-08T23:50:43.314" v="1123"/>
        <pc:sldMkLst>
          <pc:docMk/>
          <pc:sldMk cId="1052561096" sldId="861"/>
        </pc:sldMkLst>
        <pc:spChg chg="mod">
          <ac:chgData name="Sangeeta Sangeeta" userId="0a7c34ad-256e-4e91-9d57-d1394329109a" providerId="ADAL" clId="{0BA21593-3BFD-4241-BD03-E1309D286BA0}" dt="2020-11-08T23:50:07.861" v="1116" actId="20577"/>
          <ac:spMkLst>
            <pc:docMk/>
            <pc:sldMk cId="1052561096" sldId="861"/>
            <ac:spMk id="3" creationId="{5C872666-D7E4-4E1F-BC50-E1BEDC20631B}"/>
          </ac:spMkLst>
        </pc:spChg>
        <pc:picChg chg="add mod">
          <ac:chgData name="Sangeeta Sangeeta" userId="0a7c34ad-256e-4e91-9d57-d1394329109a" providerId="ADAL" clId="{0BA21593-3BFD-4241-BD03-E1309D286BA0}" dt="2020-11-08T23:50:40.933" v="1121" actId="1076"/>
          <ac:picMkLst>
            <pc:docMk/>
            <pc:sldMk cId="1052561096" sldId="861"/>
            <ac:picMk id="5" creationId="{24CAE5E2-5B35-4A09-8CF0-D1D2ACE1715D}"/>
          </ac:picMkLst>
        </pc:picChg>
      </pc:sldChg>
      <pc:sldChg chg="addSp delSp modSp add mod">
        <pc:chgData name="Sangeeta Sangeeta" userId="0a7c34ad-256e-4e91-9d57-d1394329109a" providerId="ADAL" clId="{0BA21593-3BFD-4241-BD03-E1309D286BA0}" dt="2020-11-09T12:13:49.950" v="1299" actId="1076"/>
        <pc:sldMkLst>
          <pc:docMk/>
          <pc:sldMk cId="2453207490" sldId="862"/>
        </pc:sldMkLst>
        <pc:spChg chg="mod">
          <ac:chgData name="Sangeeta Sangeeta" userId="0a7c34ad-256e-4e91-9d57-d1394329109a" providerId="ADAL" clId="{0BA21593-3BFD-4241-BD03-E1309D286BA0}" dt="2020-11-08T23:52:43.182" v="1164"/>
          <ac:spMkLst>
            <pc:docMk/>
            <pc:sldMk cId="2453207490" sldId="862"/>
            <ac:spMk id="3" creationId="{5C872666-D7E4-4E1F-BC50-E1BEDC20631B}"/>
          </ac:spMkLst>
        </pc:spChg>
        <pc:spChg chg="add mod">
          <ac:chgData name="Sangeeta Sangeeta" userId="0a7c34ad-256e-4e91-9d57-d1394329109a" providerId="ADAL" clId="{0BA21593-3BFD-4241-BD03-E1309D286BA0}" dt="2020-11-09T12:13:49.950" v="1299" actId="1076"/>
          <ac:spMkLst>
            <pc:docMk/>
            <pc:sldMk cId="2453207490" sldId="862"/>
            <ac:spMk id="4" creationId="{49E796A2-0CEE-4E92-A3C0-0D6478196AC1}"/>
          </ac:spMkLst>
        </pc:spChg>
        <pc:picChg chg="add del">
          <ac:chgData name="Sangeeta Sangeeta" userId="0a7c34ad-256e-4e91-9d57-d1394329109a" providerId="ADAL" clId="{0BA21593-3BFD-4241-BD03-E1309D286BA0}" dt="2020-11-08T23:52:05.157" v="1146" actId="22"/>
          <ac:picMkLst>
            <pc:docMk/>
            <pc:sldMk cId="2453207490" sldId="862"/>
            <ac:picMk id="5" creationId="{8F9217FD-C861-4F83-B1F2-11B92CE7DFAB}"/>
          </ac:picMkLst>
        </pc:picChg>
        <pc:picChg chg="add mod">
          <ac:chgData name="Sangeeta Sangeeta" userId="0a7c34ad-256e-4e91-9d57-d1394329109a" providerId="ADAL" clId="{0BA21593-3BFD-4241-BD03-E1309D286BA0}" dt="2020-11-08T23:52:48.642" v="1167" actId="1076"/>
          <ac:picMkLst>
            <pc:docMk/>
            <pc:sldMk cId="2453207490" sldId="862"/>
            <ac:picMk id="7" creationId="{D64F9E46-37A4-4A86-8328-B010D48E27BA}"/>
          </ac:picMkLst>
        </pc:picChg>
        <pc:picChg chg="add del mod">
          <ac:chgData name="Sangeeta Sangeeta" userId="0a7c34ad-256e-4e91-9d57-d1394329109a" providerId="ADAL" clId="{0BA21593-3BFD-4241-BD03-E1309D286BA0}" dt="2020-11-08T23:53:41.184" v="1170" actId="478"/>
          <ac:picMkLst>
            <pc:docMk/>
            <pc:sldMk cId="2453207490" sldId="862"/>
            <ac:picMk id="9" creationId="{99701F02-BBAB-41CA-BD5F-8DEB61A663C8}"/>
          </ac:picMkLst>
        </pc:picChg>
        <pc:picChg chg="add mod">
          <ac:chgData name="Sangeeta Sangeeta" userId="0a7c34ad-256e-4e91-9d57-d1394329109a" providerId="ADAL" clId="{0BA21593-3BFD-4241-BD03-E1309D286BA0}" dt="2020-11-08T23:53:54.518" v="1174" actId="13822"/>
          <ac:picMkLst>
            <pc:docMk/>
            <pc:sldMk cId="2453207490" sldId="862"/>
            <ac:picMk id="11" creationId="{8C4547A9-0338-4BBF-A12B-4FC53C663896}"/>
          </ac:picMkLst>
        </pc:picChg>
      </pc:sldChg>
      <pc:sldChg chg="addSp modSp new mod">
        <pc:chgData name="Sangeeta Sangeeta" userId="0a7c34ad-256e-4e91-9d57-d1394329109a" providerId="ADAL" clId="{0BA21593-3BFD-4241-BD03-E1309D286BA0}" dt="2020-11-09T12:13:55.042" v="1300" actId="22"/>
        <pc:sldMkLst>
          <pc:docMk/>
          <pc:sldMk cId="2532880175" sldId="863"/>
        </pc:sldMkLst>
        <pc:spChg chg="mod">
          <ac:chgData name="Sangeeta Sangeeta" userId="0a7c34ad-256e-4e91-9d57-d1394329109a" providerId="ADAL" clId="{0BA21593-3BFD-4241-BD03-E1309D286BA0}" dt="2020-11-09T00:01:08.601" v="1195"/>
          <ac:spMkLst>
            <pc:docMk/>
            <pc:sldMk cId="2532880175" sldId="863"/>
            <ac:spMk id="2" creationId="{A9208307-C90F-47B4-B121-FD279F5B6AE1}"/>
          </ac:spMkLst>
        </pc:spChg>
        <pc:spChg chg="mod">
          <ac:chgData name="Sangeeta Sangeeta" userId="0a7c34ad-256e-4e91-9d57-d1394329109a" providerId="ADAL" clId="{0BA21593-3BFD-4241-BD03-E1309D286BA0}" dt="2020-11-09T00:01:38.608" v="1201" actId="6549"/>
          <ac:spMkLst>
            <pc:docMk/>
            <pc:sldMk cId="2532880175" sldId="863"/>
            <ac:spMk id="3" creationId="{E16CABA7-8565-4837-95FB-CB5569F0C9EF}"/>
          </ac:spMkLst>
        </pc:spChg>
        <pc:spChg chg="add">
          <ac:chgData name="Sangeeta Sangeeta" userId="0a7c34ad-256e-4e91-9d57-d1394329109a" providerId="ADAL" clId="{0BA21593-3BFD-4241-BD03-E1309D286BA0}" dt="2020-11-09T12:13:55.042" v="1300" actId="22"/>
          <ac:spMkLst>
            <pc:docMk/>
            <pc:sldMk cId="2532880175" sldId="863"/>
            <ac:spMk id="5" creationId="{CCF840B1-1E8A-4B91-AEF6-9A5CF66CB77E}"/>
          </ac:spMkLst>
        </pc:spChg>
      </pc:sldChg>
      <pc:sldChg chg="addSp modSp new mod">
        <pc:chgData name="Sangeeta Sangeeta" userId="0a7c34ad-256e-4e91-9d57-d1394329109a" providerId="ADAL" clId="{0BA21593-3BFD-4241-BD03-E1309D286BA0}" dt="2020-11-09T12:15:30.719" v="1311" actId="1076"/>
        <pc:sldMkLst>
          <pc:docMk/>
          <pc:sldMk cId="3174967794" sldId="864"/>
        </pc:sldMkLst>
        <pc:spChg chg="mod">
          <ac:chgData name="Sangeeta Sangeeta" userId="0a7c34ad-256e-4e91-9d57-d1394329109a" providerId="ADAL" clId="{0BA21593-3BFD-4241-BD03-E1309D286BA0}" dt="2020-11-09T00:28:32.782" v="1217"/>
          <ac:spMkLst>
            <pc:docMk/>
            <pc:sldMk cId="3174967794" sldId="864"/>
            <ac:spMk id="2" creationId="{011821D6-9F0B-436D-A593-F81ABB145D9E}"/>
          </ac:spMkLst>
        </pc:spChg>
        <pc:spChg chg="mod">
          <ac:chgData name="Sangeeta Sangeeta" userId="0a7c34ad-256e-4e91-9d57-d1394329109a" providerId="ADAL" clId="{0BA21593-3BFD-4241-BD03-E1309D286BA0}" dt="2020-11-09T12:15:27.069" v="1309" actId="1076"/>
          <ac:spMkLst>
            <pc:docMk/>
            <pc:sldMk cId="3174967794" sldId="864"/>
            <ac:spMk id="3" creationId="{5CD3FF2E-392B-4705-B600-57527A0EF854}"/>
          </ac:spMkLst>
        </pc:spChg>
        <pc:spChg chg="add mod">
          <ac:chgData name="Sangeeta Sangeeta" userId="0a7c34ad-256e-4e91-9d57-d1394329109a" providerId="ADAL" clId="{0BA21593-3BFD-4241-BD03-E1309D286BA0}" dt="2020-11-09T12:15:30.719" v="1311" actId="1076"/>
          <ac:spMkLst>
            <pc:docMk/>
            <pc:sldMk cId="3174967794" sldId="864"/>
            <ac:spMk id="4" creationId="{CE2D53BD-4D9A-4250-AC42-48C1ED6AC65C}"/>
          </ac:spMkLst>
        </pc:spChg>
        <pc:picChg chg="add mod">
          <ac:chgData name="Sangeeta Sangeeta" userId="0a7c34ad-256e-4e91-9d57-d1394329109a" providerId="ADAL" clId="{0BA21593-3BFD-4241-BD03-E1309D286BA0}" dt="2020-11-09T12:15:27.906" v="1310" actId="1076"/>
          <ac:picMkLst>
            <pc:docMk/>
            <pc:sldMk cId="3174967794" sldId="864"/>
            <ac:picMk id="5" creationId="{C7D84055-9291-4950-A1B7-9A328A6C61B5}"/>
          </ac:picMkLst>
        </pc:picChg>
      </pc:sldChg>
      <pc:sldChg chg="addSp delSp modSp new mod">
        <pc:chgData name="Sangeeta Sangeeta" userId="0a7c34ad-256e-4e91-9d57-d1394329109a" providerId="ADAL" clId="{0BA21593-3BFD-4241-BD03-E1309D286BA0}" dt="2020-11-09T12:15:40.349" v="1315" actId="1076"/>
        <pc:sldMkLst>
          <pc:docMk/>
          <pc:sldMk cId="1967010297" sldId="865"/>
        </pc:sldMkLst>
        <pc:spChg chg="mod">
          <ac:chgData name="Sangeeta Sangeeta" userId="0a7c34ad-256e-4e91-9d57-d1394329109a" providerId="ADAL" clId="{0BA21593-3BFD-4241-BD03-E1309D286BA0}" dt="2020-11-09T00:32:12.403" v="1256"/>
          <ac:spMkLst>
            <pc:docMk/>
            <pc:sldMk cId="1967010297" sldId="865"/>
            <ac:spMk id="2" creationId="{ED07114F-A98C-450A-8555-A4AF76DFA194}"/>
          </ac:spMkLst>
        </pc:spChg>
        <pc:spChg chg="mod">
          <ac:chgData name="Sangeeta Sangeeta" userId="0a7c34ad-256e-4e91-9d57-d1394329109a" providerId="ADAL" clId="{0BA21593-3BFD-4241-BD03-E1309D286BA0}" dt="2020-11-09T00:34:23.579" v="1278" actId="207"/>
          <ac:spMkLst>
            <pc:docMk/>
            <pc:sldMk cId="1967010297" sldId="865"/>
            <ac:spMk id="3" creationId="{432D69FF-CE60-46FB-A851-FD9F251C5965}"/>
          </ac:spMkLst>
        </pc:spChg>
        <pc:spChg chg="add mod">
          <ac:chgData name="Sangeeta Sangeeta" userId="0a7c34ad-256e-4e91-9d57-d1394329109a" providerId="ADAL" clId="{0BA21593-3BFD-4241-BD03-E1309D286BA0}" dt="2020-11-09T00:30:18.347" v="1231" actId="1076"/>
          <ac:spMkLst>
            <pc:docMk/>
            <pc:sldMk cId="1967010297" sldId="865"/>
            <ac:spMk id="5" creationId="{661ADDE7-3FD8-45AE-80F1-24B734366FAE}"/>
          </ac:spMkLst>
        </pc:spChg>
        <pc:spChg chg="add del">
          <ac:chgData name="Sangeeta Sangeeta" userId="0a7c34ad-256e-4e91-9d57-d1394329109a" providerId="ADAL" clId="{0BA21593-3BFD-4241-BD03-E1309D286BA0}" dt="2020-11-09T12:15:17.514" v="1307" actId="22"/>
          <ac:spMkLst>
            <pc:docMk/>
            <pc:sldMk cId="1967010297" sldId="865"/>
            <ac:spMk id="6" creationId="{5FF315BB-C9F6-4E47-9A2F-9A400EBA9B07}"/>
          </ac:spMkLst>
        </pc:spChg>
        <pc:spChg chg="add mod">
          <ac:chgData name="Sangeeta Sangeeta" userId="0a7c34ad-256e-4e91-9d57-d1394329109a" providerId="ADAL" clId="{0BA21593-3BFD-4241-BD03-E1309D286BA0}" dt="2020-11-09T12:15:40.349" v="1315" actId="1076"/>
          <ac:spMkLst>
            <pc:docMk/>
            <pc:sldMk cId="1967010297" sldId="865"/>
            <ac:spMk id="8" creationId="{82594FD3-C80C-4EA8-9763-DABECB453F23}"/>
          </ac:spMkLst>
        </pc:spChg>
      </pc:sldChg>
      <pc:sldChg chg="addSp modSp new mod">
        <pc:chgData name="Sangeeta Sangeeta" userId="0a7c34ad-256e-4e91-9d57-d1394329109a" providerId="ADAL" clId="{0BA21593-3BFD-4241-BD03-E1309D286BA0}" dt="2020-11-09T12:15:44.151" v="1316" actId="22"/>
        <pc:sldMkLst>
          <pc:docMk/>
          <pc:sldMk cId="214059482" sldId="866"/>
        </pc:sldMkLst>
        <pc:spChg chg="mod">
          <ac:chgData name="Sangeeta Sangeeta" userId="0a7c34ad-256e-4e91-9d57-d1394329109a" providerId="ADAL" clId="{0BA21593-3BFD-4241-BD03-E1309D286BA0}" dt="2020-11-09T00:33:53.440" v="1277"/>
          <ac:spMkLst>
            <pc:docMk/>
            <pc:sldMk cId="214059482" sldId="866"/>
            <ac:spMk id="2" creationId="{013D1248-D009-446C-999B-E32B820A4054}"/>
          </ac:spMkLst>
        </pc:spChg>
        <pc:spChg chg="mod">
          <ac:chgData name="Sangeeta Sangeeta" userId="0a7c34ad-256e-4e91-9d57-d1394329109a" providerId="ADAL" clId="{0BA21593-3BFD-4241-BD03-E1309D286BA0}" dt="2020-11-09T00:33:47.087" v="1276" actId="1076"/>
          <ac:spMkLst>
            <pc:docMk/>
            <pc:sldMk cId="214059482" sldId="866"/>
            <ac:spMk id="3" creationId="{EA130387-B965-4498-B45C-F6CE629FB0B3}"/>
          </ac:spMkLst>
        </pc:spChg>
        <pc:spChg chg="add">
          <ac:chgData name="Sangeeta Sangeeta" userId="0a7c34ad-256e-4e91-9d57-d1394329109a" providerId="ADAL" clId="{0BA21593-3BFD-4241-BD03-E1309D286BA0}" dt="2020-11-09T12:15:44.151" v="1316" actId="22"/>
          <ac:spMkLst>
            <pc:docMk/>
            <pc:sldMk cId="214059482" sldId="866"/>
            <ac:spMk id="4" creationId="{9D7CD8A8-6636-4BC7-8305-28DD963B4941}"/>
          </ac:spMkLst>
        </pc:spChg>
        <pc:spChg chg="add mod">
          <ac:chgData name="Sangeeta Sangeeta" userId="0a7c34ad-256e-4e91-9d57-d1394329109a" providerId="ADAL" clId="{0BA21593-3BFD-4241-BD03-E1309D286BA0}" dt="2020-11-09T00:34:57.856" v="1281" actId="1076"/>
          <ac:spMkLst>
            <pc:docMk/>
            <pc:sldMk cId="214059482" sldId="866"/>
            <ac:spMk id="7" creationId="{D9AF5CBA-FA81-4658-A741-690D8EDDAE5E}"/>
          </ac:spMkLst>
        </pc:spChg>
        <pc:picChg chg="add mod">
          <ac:chgData name="Sangeeta Sangeeta" userId="0a7c34ad-256e-4e91-9d57-d1394329109a" providerId="ADAL" clId="{0BA21593-3BFD-4241-BD03-E1309D286BA0}" dt="2020-11-09T00:33:11.290" v="1259" actId="1076"/>
          <ac:picMkLst>
            <pc:docMk/>
            <pc:sldMk cId="214059482" sldId="866"/>
            <ac:picMk id="5" creationId="{4B650516-932D-4BA6-821E-24275EDFE720}"/>
          </ac:picMkLst>
        </pc:picChg>
      </pc:sldChg>
      <pc:sldChg chg="add del">
        <pc:chgData name="Sangeeta Sangeeta" userId="0a7c34ad-256e-4e91-9d57-d1394329109a" providerId="ADAL" clId="{0BA21593-3BFD-4241-BD03-E1309D286BA0}" dt="2020-11-09T19:28:34.489" v="1755" actId="47"/>
        <pc:sldMkLst>
          <pc:docMk/>
          <pc:sldMk cId="1030994080" sldId="867"/>
        </pc:sldMkLst>
      </pc:sldChg>
      <pc:sldChg chg="addSp modSp new del mod">
        <pc:chgData name="Sangeeta Sangeeta" userId="0a7c34ad-256e-4e91-9d57-d1394329109a" providerId="ADAL" clId="{0BA21593-3BFD-4241-BD03-E1309D286BA0}" dt="2020-11-09T19:27:57.671" v="1696" actId="2696"/>
        <pc:sldMkLst>
          <pc:docMk/>
          <pc:sldMk cId="3997349982" sldId="867"/>
        </pc:sldMkLst>
        <pc:spChg chg="mod">
          <ac:chgData name="Sangeeta Sangeeta" userId="0a7c34ad-256e-4e91-9d57-d1394329109a" providerId="ADAL" clId="{0BA21593-3BFD-4241-BD03-E1309D286BA0}" dt="2020-11-09T12:24:20.271" v="1343"/>
          <ac:spMkLst>
            <pc:docMk/>
            <pc:sldMk cId="3997349982" sldId="867"/>
            <ac:spMk id="2" creationId="{327E7C77-DBBF-486D-9EE0-AFECE535212C}"/>
          </ac:spMkLst>
        </pc:spChg>
        <pc:spChg chg="mod">
          <ac:chgData name="Sangeeta Sangeeta" userId="0a7c34ad-256e-4e91-9d57-d1394329109a" providerId="ADAL" clId="{0BA21593-3BFD-4241-BD03-E1309D286BA0}" dt="2020-11-09T12:32:56.113" v="1410" actId="113"/>
          <ac:spMkLst>
            <pc:docMk/>
            <pc:sldMk cId="3997349982" sldId="867"/>
            <ac:spMk id="3" creationId="{087E4ACF-78C2-4A43-892C-D058CA740BFF}"/>
          </ac:spMkLst>
        </pc:spChg>
        <pc:spChg chg="add mod">
          <ac:chgData name="Sangeeta Sangeeta" userId="0a7c34ad-256e-4e91-9d57-d1394329109a" providerId="ADAL" clId="{0BA21593-3BFD-4241-BD03-E1309D286BA0}" dt="2020-11-09T12:25:30.597" v="1356" actId="1076"/>
          <ac:spMkLst>
            <pc:docMk/>
            <pc:sldMk cId="3997349982" sldId="867"/>
            <ac:spMk id="7" creationId="{25556447-09FA-4255-A61A-97C324E36D28}"/>
          </ac:spMkLst>
        </pc:spChg>
        <pc:picChg chg="add mod">
          <ac:chgData name="Sangeeta Sangeeta" userId="0a7c34ad-256e-4e91-9d57-d1394329109a" providerId="ADAL" clId="{0BA21593-3BFD-4241-BD03-E1309D286BA0}" dt="2020-11-09T12:32:02.996" v="1362" actId="1076"/>
          <ac:picMkLst>
            <pc:docMk/>
            <pc:sldMk cId="3997349982" sldId="867"/>
            <ac:picMk id="5" creationId="{32AD196E-622C-474F-9EAA-4728F8D5856E}"/>
          </ac:picMkLst>
        </pc:picChg>
      </pc:sldChg>
      <pc:sldChg chg="add">
        <pc:chgData name="Sangeeta Sangeeta" userId="0a7c34ad-256e-4e91-9d57-d1394329109a" providerId="ADAL" clId="{0BA21593-3BFD-4241-BD03-E1309D286BA0}" dt="2020-11-09T19:28:25.731" v="1751"/>
        <pc:sldMkLst>
          <pc:docMk/>
          <pc:sldMk cId="1626113601" sldId="868"/>
        </pc:sldMkLst>
      </pc:sldChg>
      <pc:sldChg chg="modSp new del mod">
        <pc:chgData name="Sangeeta Sangeeta" userId="0a7c34ad-256e-4e91-9d57-d1394329109a" providerId="ADAL" clId="{0BA21593-3BFD-4241-BD03-E1309D286BA0}" dt="2020-11-09T19:27:57.671" v="1696" actId="2696"/>
        <pc:sldMkLst>
          <pc:docMk/>
          <pc:sldMk cId="3836377383" sldId="868"/>
        </pc:sldMkLst>
        <pc:spChg chg="mod">
          <ac:chgData name="Sangeeta Sangeeta" userId="0a7c34ad-256e-4e91-9d57-d1394329109a" providerId="ADAL" clId="{0BA21593-3BFD-4241-BD03-E1309D286BA0}" dt="2020-11-09T12:29:02.656" v="1359"/>
          <ac:spMkLst>
            <pc:docMk/>
            <pc:sldMk cId="3836377383" sldId="868"/>
            <ac:spMk id="2" creationId="{6F56F12C-409C-49AD-AD00-62B6F8DB879F}"/>
          </ac:spMkLst>
        </pc:spChg>
        <pc:spChg chg="mod">
          <ac:chgData name="Sangeeta Sangeeta" userId="0a7c34ad-256e-4e91-9d57-d1394329109a" providerId="ADAL" clId="{0BA21593-3BFD-4241-BD03-E1309D286BA0}" dt="2020-11-09T12:34:56.689" v="1443" actId="20577"/>
          <ac:spMkLst>
            <pc:docMk/>
            <pc:sldMk cId="3836377383" sldId="868"/>
            <ac:spMk id="3" creationId="{2B564E1C-C4E4-47D3-9F71-112C6533F309}"/>
          </ac:spMkLst>
        </pc:spChg>
      </pc:sldChg>
      <pc:sldChg chg="add">
        <pc:chgData name="Sangeeta Sangeeta" userId="0a7c34ad-256e-4e91-9d57-d1394329109a" providerId="ADAL" clId="{0BA21593-3BFD-4241-BD03-E1309D286BA0}" dt="2020-11-09T19:28:25.731" v="1751"/>
        <pc:sldMkLst>
          <pc:docMk/>
          <pc:sldMk cId="1277832365" sldId="869"/>
        </pc:sldMkLst>
      </pc:sldChg>
      <pc:sldChg chg="modSp add del mod ord">
        <pc:chgData name="Sangeeta Sangeeta" userId="0a7c34ad-256e-4e91-9d57-d1394329109a" providerId="ADAL" clId="{0BA21593-3BFD-4241-BD03-E1309D286BA0}" dt="2020-11-09T19:27:57.671" v="1696" actId="2696"/>
        <pc:sldMkLst>
          <pc:docMk/>
          <pc:sldMk cId="2938807928" sldId="869"/>
        </pc:sldMkLst>
        <pc:spChg chg="mod">
          <ac:chgData name="Sangeeta Sangeeta" userId="0a7c34ad-256e-4e91-9d57-d1394329109a" providerId="ADAL" clId="{0BA21593-3BFD-4241-BD03-E1309D286BA0}" dt="2020-11-09T15:16:49.446" v="1513" actId="113"/>
          <ac:spMkLst>
            <pc:docMk/>
            <pc:sldMk cId="2938807928" sldId="869"/>
            <ac:spMk id="3" creationId="{2B564E1C-C4E4-47D3-9F71-112C6533F309}"/>
          </ac:spMkLst>
        </pc:spChg>
      </pc:sldChg>
      <pc:sldChg chg="new del">
        <pc:chgData name="Sangeeta Sangeeta" userId="0a7c34ad-256e-4e91-9d57-d1394329109a" providerId="ADAL" clId="{0BA21593-3BFD-4241-BD03-E1309D286BA0}" dt="2020-11-09T15:29:10.295" v="1576" actId="47"/>
        <pc:sldMkLst>
          <pc:docMk/>
          <pc:sldMk cId="2793862781" sldId="870"/>
        </pc:sldMkLst>
      </pc:sldChg>
      <pc:sldChg chg="modSp add del mod">
        <pc:chgData name="Sangeeta Sangeeta" userId="0a7c34ad-256e-4e91-9d57-d1394329109a" providerId="ADAL" clId="{0BA21593-3BFD-4241-BD03-E1309D286BA0}" dt="2020-11-09T19:27:57.671" v="1696" actId="2696"/>
        <pc:sldMkLst>
          <pc:docMk/>
          <pc:sldMk cId="1849177140" sldId="871"/>
        </pc:sldMkLst>
        <pc:spChg chg="mod">
          <ac:chgData name="Sangeeta Sangeeta" userId="0a7c34ad-256e-4e91-9d57-d1394329109a" providerId="ADAL" clId="{0BA21593-3BFD-4241-BD03-E1309D286BA0}" dt="2020-11-09T12:36:37.792" v="1454" actId="20577"/>
          <ac:spMkLst>
            <pc:docMk/>
            <pc:sldMk cId="1849177140" sldId="871"/>
            <ac:spMk id="4" creationId="{21EDE541-0F0D-46E7-8950-D0B3582D8F82}"/>
          </ac:spMkLst>
        </pc:spChg>
      </pc:sldChg>
      <pc:sldChg chg="add">
        <pc:chgData name="Sangeeta Sangeeta" userId="0a7c34ad-256e-4e91-9d57-d1394329109a" providerId="ADAL" clId="{0BA21593-3BFD-4241-BD03-E1309D286BA0}" dt="2020-11-09T19:28:25.731" v="1751"/>
        <pc:sldMkLst>
          <pc:docMk/>
          <pc:sldMk cId="3247516381" sldId="871"/>
        </pc:sldMkLst>
      </pc:sldChg>
      <pc:sldChg chg="add">
        <pc:chgData name="Sangeeta Sangeeta" userId="0a7c34ad-256e-4e91-9d57-d1394329109a" providerId="ADAL" clId="{0BA21593-3BFD-4241-BD03-E1309D286BA0}" dt="2020-11-09T19:28:25.731" v="1751"/>
        <pc:sldMkLst>
          <pc:docMk/>
          <pc:sldMk cId="3057792682" sldId="872"/>
        </pc:sldMkLst>
      </pc:sldChg>
      <pc:sldChg chg="addSp delSp modSp new del mod">
        <pc:chgData name="Sangeeta Sangeeta" userId="0a7c34ad-256e-4e91-9d57-d1394329109a" providerId="ADAL" clId="{0BA21593-3BFD-4241-BD03-E1309D286BA0}" dt="2020-11-09T19:27:57.671" v="1696" actId="2696"/>
        <pc:sldMkLst>
          <pc:docMk/>
          <pc:sldMk cId="3423651922" sldId="872"/>
        </pc:sldMkLst>
        <pc:spChg chg="mod">
          <ac:chgData name="Sangeeta Sangeeta" userId="0a7c34ad-256e-4e91-9d57-d1394329109a" providerId="ADAL" clId="{0BA21593-3BFD-4241-BD03-E1309D286BA0}" dt="2020-11-09T12:38:32.819" v="1476"/>
          <ac:spMkLst>
            <pc:docMk/>
            <pc:sldMk cId="3423651922" sldId="872"/>
            <ac:spMk id="2" creationId="{9F628102-20CB-462A-98CC-33982DEC0287}"/>
          </ac:spMkLst>
        </pc:spChg>
        <pc:spChg chg="mod">
          <ac:chgData name="Sangeeta Sangeeta" userId="0a7c34ad-256e-4e91-9d57-d1394329109a" providerId="ADAL" clId="{0BA21593-3BFD-4241-BD03-E1309D286BA0}" dt="2020-11-09T12:38:03.878" v="1471" actId="1076"/>
          <ac:spMkLst>
            <pc:docMk/>
            <pc:sldMk cId="3423651922" sldId="872"/>
            <ac:spMk id="3" creationId="{93C555F4-E3AD-4B97-8DB0-6D97FBF75518}"/>
          </ac:spMkLst>
        </pc:spChg>
        <pc:picChg chg="add mod">
          <ac:chgData name="Sangeeta Sangeeta" userId="0a7c34ad-256e-4e91-9d57-d1394329109a" providerId="ADAL" clId="{0BA21593-3BFD-4241-BD03-E1309D286BA0}" dt="2020-11-09T12:38:08.501" v="1473" actId="13822"/>
          <ac:picMkLst>
            <pc:docMk/>
            <pc:sldMk cId="3423651922" sldId="872"/>
            <ac:picMk id="5" creationId="{09EE066B-9A94-41B8-817D-10C0D94E17F5}"/>
          </ac:picMkLst>
        </pc:picChg>
        <pc:picChg chg="add del">
          <ac:chgData name="Sangeeta Sangeeta" userId="0a7c34ad-256e-4e91-9d57-d1394329109a" providerId="ADAL" clId="{0BA21593-3BFD-4241-BD03-E1309D286BA0}" dt="2020-11-09T12:38:26.139" v="1475" actId="22"/>
          <ac:picMkLst>
            <pc:docMk/>
            <pc:sldMk cId="3423651922" sldId="872"/>
            <ac:picMk id="7" creationId="{A5ACB8CE-3FF0-4091-AE0D-5B2B4FF4C74B}"/>
          </ac:picMkLst>
        </pc:picChg>
      </pc:sldChg>
      <pc:sldChg chg="addSp delSp modSp new del mod">
        <pc:chgData name="Sangeeta Sangeeta" userId="0a7c34ad-256e-4e91-9d57-d1394329109a" providerId="ADAL" clId="{0BA21593-3BFD-4241-BD03-E1309D286BA0}" dt="2020-11-09T19:27:57.671" v="1696" actId="2696"/>
        <pc:sldMkLst>
          <pc:docMk/>
          <pc:sldMk cId="1894522757" sldId="873"/>
        </pc:sldMkLst>
        <pc:spChg chg="mod">
          <ac:chgData name="Sangeeta Sangeeta" userId="0a7c34ad-256e-4e91-9d57-d1394329109a" providerId="ADAL" clId="{0BA21593-3BFD-4241-BD03-E1309D286BA0}" dt="2020-11-09T14:54:12.188" v="1480"/>
          <ac:spMkLst>
            <pc:docMk/>
            <pc:sldMk cId="1894522757" sldId="873"/>
            <ac:spMk id="2" creationId="{CB6B4D79-E004-435B-8BFD-5608854D6314}"/>
          </ac:spMkLst>
        </pc:spChg>
        <pc:spChg chg="mod">
          <ac:chgData name="Sangeeta Sangeeta" userId="0a7c34ad-256e-4e91-9d57-d1394329109a" providerId="ADAL" clId="{0BA21593-3BFD-4241-BD03-E1309D286BA0}" dt="2020-11-09T15:15:35.202" v="1502" actId="20577"/>
          <ac:spMkLst>
            <pc:docMk/>
            <pc:sldMk cId="1894522757" sldId="873"/>
            <ac:spMk id="3" creationId="{38E23BB6-3E7E-4F42-9504-483E7FFBF103}"/>
          </ac:spMkLst>
        </pc:spChg>
        <pc:spChg chg="add mod">
          <ac:chgData name="Sangeeta Sangeeta" userId="0a7c34ad-256e-4e91-9d57-d1394329109a" providerId="ADAL" clId="{0BA21593-3BFD-4241-BD03-E1309D286BA0}" dt="2020-11-09T15:18:04.634" v="1527" actId="767"/>
          <ac:spMkLst>
            <pc:docMk/>
            <pc:sldMk cId="1894522757" sldId="873"/>
            <ac:spMk id="7" creationId="{61BE6003-A3D4-4A43-B18A-D6DB36D34D23}"/>
          </ac:spMkLst>
        </pc:spChg>
        <pc:spChg chg="add del mod">
          <ac:chgData name="Sangeeta Sangeeta" userId="0a7c34ad-256e-4e91-9d57-d1394329109a" providerId="ADAL" clId="{0BA21593-3BFD-4241-BD03-E1309D286BA0}" dt="2020-11-09T15:27:57.136" v="1575"/>
          <ac:spMkLst>
            <pc:docMk/>
            <pc:sldMk cId="1894522757" sldId="873"/>
            <ac:spMk id="8" creationId="{5CABCA16-1B8F-4BD7-A168-5B14BB7860AC}"/>
          </ac:spMkLst>
        </pc:spChg>
        <pc:spChg chg="add mod">
          <ac:chgData name="Sangeeta Sangeeta" userId="0a7c34ad-256e-4e91-9d57-d1394329109a" providerId="ADAL" clId="{0BA21593-3BFD-4241-BD03-E1309D286BA0}" dt="2020-11-09T15:27:40.622" v="1573" actId="1076"/>
          <ac:spMkLst>
            <pc:docMk/>
            <pc:sldMk cId="1894522757" sldId="873"/>
            <ac:spMk id="9" creationId="{3E3E00BB-D2F7-4803-ACE1-E1019CE0DB49}"/>
          </ac:spMkLst>
        </pc:spChg>
        <pc:spChg chg="add mod">
          <ac:chgData name="Sangeeta Sangeeta" userId="0a7c34ad-256e-4e91-9d57-d1394329109a" providerId="ADAL" clId="{0BA21593-3BFD-4241-BD03-E1309D286BA0}" dt="2020-11-09T15:27:34.223" v="1571" actId="1076"/>
          <ac:spMkLst>
            <pc:docMk/>
            <pc:sldMk cId="1894522757" sldId="873"/>
            <ac:spMk id="11" creationId="{37B851F3-BD11-4394-B7FB-BC53B304ED9B}"/>
          </ac:spMkLst>
        </pc:spChg>
        <pc:graphicFrameChg chg="add mod modGraphic">
          <ac:chgData name="Sangeeta Sangeeta" userId="0a7c34ad-256e-4e91-9d57-d1394329109a" providerId="ADAL" clId="{0BA21593-3BFD-4241-BD03-E1309D286BA0}" dt="2020-11-09T15:17:49.347" v="1525" actId="1076"/>
          <ac:graphicFrameMkLst>
            <pc:docMk/>
            <pc:sldMk cId="1894522757" sldId="873"/>
            <ac:graphicFrameMk id="4" creationId="{F7F7B74A-0519-45C0-B945-8CE4D9A1B4B4}"/>
          </ac:graphicFrameMkLst>
        </pc:graphicFrameChg>
        <pc:graphicFrameChg chg="add mod">
          <ac:chgData name="Sangeeta Sangeeta" userId="0a7c34ad-256e-4e91-9d57-d1394329109a" providerId="ADAL" clId="{0BA21593-3BFD-4241-BD03-E1309D286BA0}" dt="2020-11-09T15:27:36.728" v="1572" actId="14100"/>
          <ac:graphicFrameMkLst>
            <pc:docMk/>
            <pc:sldMk cId="1894522757" sldId="873"/>
            <ac:graphicFrameMk id="5" creationId="{D8C472B7-EC87-414A-B705-F3AE91399417}"/>
          </ac:graphicFrameMkLst>
        </pc:graphicFrameChg>
        <pc:graphicFrameChg chg="add mod">
          <ac:chgData name="Sangeeta Sangeeta" userId="0a7c34ad-256e-4e91-9d57-d1394329109a" providerId="ADAL" clId="{0BA21593-3BFD-4241-BD03-E1309D286BA0}" dt="2020-11-09T15:17:54.484" v="1526" actId="1076"/>
          <ac:graphicFrameMkLst>
            <pc:docMk/>
            <pc:sldMk cId="1894522757" sldId="873"/>
            <ac:graphicFrameMk id="6" creationId="{D8C472B7-EC87-414A-B705-F3AE91399417}"/>
          </ac:graphicFrameMkLst>
        </pc:graphicFrameChg>
      </pc:sldChg>
      <pc:sldChg chg="add">
        <pc:chgData name="Sangeeta Sangeeta" userId="0a7c34ad-256e-4e91-9d57-d1394329109a" providerId="ADAL" clId="{0BA21593-3BFD-4241-BD03-E1309D286BA0}" dt="2020-11-09T19:28:25.731" v="1751"/>
        <pc:sldMkLst>
          <pc:docMk/>
          <pc:sldMk cId="2997211639" sldId="873"/>
        </pc:sldMkLst>
      </pc:sldChg>
      <pc:sldChg chg="new del">
        <pc:chgData name="Sangeeta Sangeeta" userId="0a7c34ad-256e-4e91-9d57-d1394329109a" providerId="ADAL" clId="{0BA21593-3BFD-4241-BD03-E1309D286BA0}" dt="2020-11-09T15:30:57.595" v="1610" actId="47"/>
        <pc:sldMkLst>
          <pc:docMk/>
          <pc:sldMk cId="4231184698" sldId="874"/>
        </pc:sldMkLst>
      </pc:sldChg>
      <pc:sldChg chg="add">
        <pc:chgData name="Sangeeta Sangeeta" userId="0a7c34ad-256e-4e91-9d57-d1394329109a" providerId="ADAL" clId="{0BA21593-3BFD-4241-BD03-E1309D286BA0}" dt="2020-11-09T19:28:25.731" v="1751"/>
        <pc:sldMkLst>
          <pc:docMk/>
          <pc:sldMk cId="480760388" sldId="875"/>
        </pc:sldMkLst>
      </pc:sldChg>
      <pc:sldChg chg="addSp delSp modSp add del mod">
        <pc:chgData name="Sangeeta Sangeeta" userId="0a7c34ad-256e-4e91-9d57-d1394329109a" providerId="ADAL" clId="{0BA21593-3BFD-4241-BD03-E1309D286BA0}" dt="2020-11-09T19:27:57.671" v="1696" actId="2696"/>
        <pc:sldMkLst>
          <pc:docMk/>
          <pc:sldMk cId="3725410576" sldId="875"/>
        </pc:sldMkLst>
        <pc:spChg chg="mod">
          <ac:chgData name="Sangeeta Sangeeta" userId="0a7c34ad-256e-4e91-9d57-d1394329109a" providerId="ADAL" clId="{0BA21593-3BFD-4241-BD03-E1309D286BA0}" dt="2020-11-09T15:29:50.307" v="1585" actId="20577"/>
          <ac:spMkLst>
            <pc:docMk/>
            <pc:sldMk cId="3725410576" sldId="875"/>
            <ac:spMk id="2" creationId="{CB6B4D79-E004-435B-8BFD-5608854D6314}"/>
          </ac:spMkLst>
        </pc:spChg>
        <pc:spChg chg="del">
          <ac:chgData name="Sangeeta Sangeeta" userId="0a7c34ad-256e-4e91-9d57-d1394329109a" providerId="ADAL" clId="{0BA21593-3BFD-4241-BD03-E1309D286BA0}" dt="2020-11-09T15:30:07.301" v="1589" actId="478"/>
          <ac:spMkLst>
            <pc:docMk/>
            <pc:sldMk cId="3725410576" sldId="875"/>
            <ac:spMk id="9" creationId="{3E3E00BB-D2F7-4803-ACE1-E1019CE0DB49}"/>
          </ac:spMkLst>
        </pc:spChg>
        <pc:spChg chg="del">
          <ac:chgData name="Sangeeta Sangeeta" userId="0a7c34ad-256e-4e91-9d57-d1394329109a" providerId="ADAL" clId="{0BA21593-3BFD-4241-BD03-E1309D286BA0}" dt="2020-11-09T15:30:14.125" v="1591" actId="478"/>
          <ac:spMkLst>
            <pc:docMk/>
            <pc:sldMk cId="3725410576" sldId="875"/>
            <ac:spMk id="11" creationId="{37B851F3-BD11-4394-B7FB-BC53B304ED9B}"/>
          </ac:spMkLst>
        </pc:spChg>
        <pc:graphicFrameChg chg="mod">
          <ac:chgData name="Sangeeta Sangeeta" userId="0a7c34ad-256e-4e91-9d57-d1394329109a" providerId="ADAL" clId="{0BA21593-3BFD-4241-BD03-E1309D286BA0}" dt="2020-11-09T15:30:46.791" v="1609" actId="1076"/>
          <ac:graphicFrameMkLst>
            <pc:docMk/>
            <pc:sldMk cId="3725410576" sldId="875"/>
            <ac:graphicFrameMk id="4" creationId="{F7F7B74A-0519-45C0-B945-8CE4D9A1B4B4}"/>
          </ac:graphicFrameMkLst>
        </pc:graphicFrameChg>
        <pc:graphicFrameChg chg="del">
          <ac:chgData name="Sangeeta Sangeeta" userId="0a7c34ad-256e-4e91-9d57-d1394329109a" providerId="ADAL" clId="{0BA21593-3BFD-4241-BD03-E1309D286BA0}" dt="2020-11-09T15:29:55.044" v="1586" actId="478"/>
          <ac:graphicFrameMkLst>
            <pc:docMk/>
            <pc:sldMk cId="3725410576" sldId="875"/>
            <ac:graphicFrameMk id="5" creationId="{D8C472B7-EC87-414A-B705-F3AE91399417}"/>
          </ac:graphicFrameMkLst>
        </pc:graphicFrameChg>
        <pc:graphicFrameChg chg="del">
          <ac:chgData name="Sangeeta Sangeeta" userId="0a7c34ad-256e-4e91-9d57-d1394329109a" providerId="ADAL" clId="{0BA21593-3BFD-4241-BD03-E1309D286BA0}" dt="2020-11-09T15:30:14.125" v="1591" actId="478"/>
          <ac:graphicFrameMkLst>
            <pc:docMk/>
            <pc:sldMk cId="3725410576" sldId="875"/>
            <ac:graphicFrameMk id="6" creationId="{D8C472B7-EC87-414A-B705-F3AE91399417}"/>
          </ac:graphicFrameMkLst>
        </pc:graphicFrameChg>
        <pc:graphicFrameChg chg="add mod">
          <ac:chgData name="Sangeeta Sangeeta" userId="0a7c34ad-256e-4e91-9d57-d1394329109a" providerId="ADAL" clId="{0BA21593-3BFD-4241-BD03-E1309D286BA0}" dt="2020-11-09T15:30:43.318" v="1608" actId="14100"/>
          <ac:graphicFrameMkLst>
            <pc:docMk/>
            <pc:sldMk cId="3725410576" sldId="875"/>
            <ac:graphicFrameMk id="10" creationId="{8DC9309C-E0FE-4497-AD1D-AE93A4B64C38}"/>
          </ac:graphicFrameMkLst>
        </pc:graphicFrameChg>
      </pc:sldChg>
      <pc:sldChg chg="addSp delSp modSp new mod modClrScheme chgLayout">
        <pc:chgData name="Sangeeta Sangeeta" userId="0a7c34ad-256e-4e91-9d57-d1394329109a" providerId="ADAL" clId="{0BA21593-3BFD-4241-BD03-E1309D286BA0}" dt="2020-11-09T15:31:58.124" v="1629" actId="20577"/>
        <pc:sldMkLst>
          <pc:docMk/>
          <pc:sldMk cId="1084348878" sldId="876"/>
        </pc:sldMkLst>
        <pc:spChg chg="del mod ord">
          <ac:chgData name="Sangeeta Sangeeta" userId="0a7c34ad-256e-4e91-9d57-d1394329109a" providerId="ADAL" clId="{0BA21593-3BFD-4241-BD03-E1309D286BA0}" dt="2020-11-09T15:31:51.349" v="1612" actId="700"/>
          <ac:spMkLst>
            <pc:docMk/>
            <pc:sldMk cId="1084348878" sldId="876"/>
            <ac:spMk id="2" creationId="{E7D45830-5420-4529-B801-4B97E35A979C}"/>
          </ac:spMkLst>
        </pc:spChg>
        <pc:spChg chg="del mod ord">
          <ac:chgData name="Sangeeta Sangeeta" userId="0a7c34ad-256e-4e91-9d57-d1394329109a" providerId="ADAL" clId="{0BA21593-3BFD-4241-BD03-E1309D286BA0}" dt="2020-11-09T15:31:51.349" v="1612" actId="700"/>
          <ac:spMkLst>
            <pc:docMk/>
            <pc:sldMk cId="1084348878" sldId="876"/>
            <ac:spMk id="3" creationId="{8B896006-11D0-479A-9A9E-BD86956D61F6}"/>
          </ac:spMkLst>
        </pc:spChg>
        <pc:spChg chg="add mod ord">
          <ac:chgData name="Sangeeta Sangeeta" userId="0a7c34ad-256e-4e91-9d57-d1394329109a" providerId="ADAL" clId="{0BA21593-3BFD-4241-BD03-E1309D286BA0}" dt="2020-11-09T15:31:58.124" v="1629" actId="20577"/>
          <ac:spMkLst>
            <pc:docMk/>
            <pc:sldMk cId="1084348878" sldId="876"/>
            <ac:spMk id="4" creationId="{680EE5AA-A849-430F-8306-B8577A188157}"/>
          </ac:spMkLst>
        </pc:spChg>
        <pc:spChg chg="add mod ord">
          <ac:chgData name="Sangeeta Sangeeta" userId="0a7c34ad-256e-4e91-9d57-d1394329109a" providerId="ADAL" clId="{0BA21593-3BFD-4241-BD03-E1309D286BA0}" dt="2020-11-09T15:31:51.349" v="1612" actId="700"/>
          <ac:spMkLst>
            <pc:docMk/>
            <pc:sldMk cId="1084348878" sldId="876"/>
            <ac:spMk id="5" creationId="{995955F7-08AD-4EB2-BAAA-2036B3702AF4}"/>
          </ac:spMkLst>
        </pc:spChg>
      </pc:sldChg>
      <pc:sldChg chg="addSp modSp new mod">
        <pc:chgData name="Sangeeta Sangeeta" userId="0a7c34ad-256e-4e91-9d57-d1394329109a" providerId="ADAL" clId="{0BA21593-3BFD-4241-BD03-E1309D286BA0}" dt="2020-11-09T15:45:35.843" v="1659" actId="113"/>
        <pc:sldMkLst>
          <pc:docMk/>
          <pc:sldMk cId="609320827" sldId="877"/>
        </pc:sldMkLst>
        <pc:spChg chg="mod">
          <ac:chgData name="Sangeeta Sangeeta" userId="0a7c34ad-256e-4e91-9d57-d1394329109a" providerId="ADAL" clId="{0BA21593-3BFD-4241-BD03-E1309D286BA0}" dt="2020-11-09T15:36:48.945" v="1637"/>
          <ac:spMkLst>
            <pc:docMk/>
            <pc:sldMk cId="609320827" sldId="877"/>
            <ac:spMk id="2" creationId="{855D2E77-5AA4-4AA1-ADCC-147816827B7B}"/>
          </ac:spMkLst>
        </pc:spChg>
        <pc:spChg chg="mod">
          <ac:chgData name="Sangeeta Sangeeta" userId="0a7c34ad-256e-4e91-9d57-d1394329109a" providerId="ADAL" clId="{0BA21593-3BFD-4241-BD03-E1309D286BA0}" dt="2020-11-09T15:45:35.843" v="1659" actId="113"/>
          <ac:spMkLst>
            <pc:docMk/>
            <pc:sldMk cId="609320827" sldId="877"/>
            <ac:spMk id="3" creationId="{033122F3-86F8-4721-A911-6DA94218D087}"/>
          </ac:spMkLst>
        </pc:spChg>
        <pc:picChg chg="add mod">
          <ac:chgData name="Sangeeta Sangeeta" userId="0a7c34ad-256e-4e91-9d57-d1394329109a" providerId="ADAL" clId="{0BA21593-3BFD-4241-BD03-E1309D286BA0}" dt="2020-11-09T15:37:49.285" v="1644" actId="13822"/>
          <ac:picMkLst>
            <pc:docMk/>
            <pc:sldMk cId="609320827" sldId="877"/>
            <ac:picMk id="5" creationId="{8985D67F-ABAF-4811-990C-78A14F24C5C2}"/>
          </ac:picMkLst>
        </pc:picChg>
      </pc:sldChg>
      <pc:sldChg chg="modSp new mod">
        <pc:chgData name="Sangeeta Sangeeta" userId="0a7c34ad-256e-4e91-9d57-d1394329109a" providerId="ADAL" clId="{0BA21593-3BFD-4241-BD03-E1309D286BA0}" dt="2020-11-09T17:44:57.290" v="1690" actId="6549"/>
        <pc:sldMkLst>
          <pc:docMk/>
          <pc:sldMk cId="204332384" sldId="878"/>
        </pc:sldMkLst>
        <pc:spChg chg="mod">
          <ac:chgData name="Sangeeta Sangeeta" userId="0a7c34ad-256e-4e91-9d57-d1394329109a" providerId="ADAL" clId="{0BA21593-3BFD-4241-BD03-E1309D286BA0}" dt="2020-11-09T15:38:07.857" v="1657" actId="20577"/>
          <ac:spMkLst>
            <pc:docMk/>
            <pc:sldMk cId="204332384" sldId="878"/>
            <ac:spMk id="2" creationId="{DB80AC41-22D3-463D-8DAA-88301B7FEB2F}"/>
          </ac:spMkLst>
        </pc:spChg>
        <pc:spChg chg="mod">
          <ac:chgData name="Sangeeta Sangeeta" userId="0a7c34ad-256e-4e91-9d57-d1394329109a" providerId="ADAL" clId="{0BA21593-3BFD-4241-BD03-E1309D286BA0}" dt="2020-11-09T17:44:57.290" v="1690" actId="6549"/>
          <ac:spMkLst>
            <pc:docMk/>
            <pc:sldMk cId="204332384" sldId="878"/>
            <ac:spMk id="3" creationId="{08929612-4CB0-4256-BC9C-DE63B9394407}"/>
          </ac:spMkLst>
        </pc:spChg>
      </pc:sldChg>
      <pc:sldChg chg="modSp new mod">
        <pc:chgData name="Sangeeta Sangeeta" userId="0a7c34ad-256e-4e91-9d57-d1394329109a" providerId="ADAL" clId="{0BA21593-3BFD-4241-BD03-E1309D286BA0}" dt="2020-11-09T17:46:30.477" v="1695" actId="6549"/>
        <pc:sldMkLst>
          <pc:docMk/>
          <pc:sldMk cId="2457776308" sldId="879"/>
        </pc:sldMkLst>
        <pc:spChg chg="mod">
          <ac:chgData name="Sangeeta Sangeeta" userId="0a7c34ad-256e-4e91-9d57-d1394329109a" providerId="ADAL" clId="{0BA21593-3BFD-4241-BD03-E1309D286BA0}" dt="2020-11-09T17:46:30.477" v="1695" actId="6549"/>
          <ac:spMkLst>
            <pc:docMk/>
            <pc:sldMk cId="2457776308" sldId="879"/>
            <ac:spMk id="3" creationId="{F28A1F7B-B501-426C-9B01-81BF71C2D986}"/>
          </ac:spMkLst>
        </pc:spChg>
      </pc:sldChg>
      <pc:sldChg chg="modSp new add del mod">
        <pc:chgData name="Sangeeta Sangeeta" userId="0a7c34ad-256e-4e91-9d57-d1394329109a" providerId="ADAL" clId="{0BA21593-3BFD-4241-BD03-E1309D286BA0}" dt="2020-11-09T19:29:09.362" v="1800" actId="20577"/>
        <pc:sldMkLst>
          <pc:docMk/>
          <pc:sldMk cId="3076134566" sldId="880"/>
        </pc:sldMkLst>
        <pc:spChg chg="mod">
          <ac:chgData name="Sangeeta Sangeeta" userId="0a7c34ad-256e-4e91-9d57-d1394329109a" providerId="ADAL" clId="{0BA21593-3BFD-4241-BD03-E1309D286BA0}" dt="2020-11-09T19:29:09.362" v="1800" actId="20577"/>
          <ac:spMkLst>
            <pc:docMk/>
            <pc:sldMk cId="3076134566" sldId="880"/>
            <ac:spMk id="3" creationId="{58E08623-E8F3-4947-8A28-F1D8DB8EEA2F}"/>
          </ac:spMkLst>
        </pc:spChg>
      </pc:sldChg>
    </pc:docChg>
  </pc:docChgLst>
  <pc:docChgLst>
    <pc:chgData name="Sangeeta Sangeeta" userId="0a7c34ad-256e-4e91-9d57-d1394329109a" providerId="ADAL" clId="{3C8E079F-77E0-45B1-8B93-DAF29C2BD616}"/>
    <pc:docChg chg="undo redo custSel addSld delSld modSld sldOrd">
      <pc:chgData name="Sangeeta Sangeeta" userId="0a7c34ad-256e-4e91-9d57-d1394329109a" providerId="ADAL" clId="{3C8E079F-77E0-45B1-8B93-DAF29C2BD616}" dt="2021-01-23T23:26:58.421" v="2365" actId="255"/>
      <pc:docMkLst>
        <pc:docMk/>
      </pc:docMkLst>
      <pc:sldChg chg="modSp del mod">
        <pc:chgData name="Sangeeta Sangeeta" userId="0a7c34ad-256e-4e91-9d57-d1394329109a" providerId="ADAL" clId="{3C8E079F-77E0-45B1-8B93-DAF29C2BD616}" dt="2021-01-21T15:17:05.771" v="6" actId="47"/>
        <pc:sldMkLst>
          <pc:docMk/>
          <pc:sldMk cId="0" sldId="256"/>
        </pc:sldMkLst>
        <pc:spChg chg="mod">
          <ac:chgData name="Sangeeta Sangeeta" userId="0a7c34ad-256e-4e91-9d57-d1394329109a" providerId="ADAL" clId="{3C8E079F-77E0-45B1-8B93-DAF29C2BD616}" dt="2021-01-21T15:16:47.232" v="1" actId="21"/>
          <ac:spMkLst>
            <pc:docMk/>
            <pc:sldMk cId="0" sldId="256"/>
            <ac:spMk id="96" creationId="{00000000-0000-0000-0000-000000000000}"/>
          </ac:spMkLst>
        </pc:spChg>
      </pc:sldChg>
      <pc:sldChg chg="modSp add del mod">
        <pc:chgData name="Sangeeta Sangeeta" userId="0a7c34ad-256e-4e91-9d57-d1394329109a" providerId="ADAL" clId="{3C8E079F-77E0-45B1-8B93-DAF29C2BD616}" dt="2021-01-23T19:19:33.932" v="1688" actId="2696"/>
        <pc:sldMkLst>
          <pc:docMk/>
          <pc:sldMk cId="2356810148" sldId="261"/>
        </pc:sldMkLst>
        <pc:spChg chg="mod">
          <ac:chgData name="Sangeeta Sangeeta" userId="0a7c34ad-256e-4e91-9d57-d1394329109a" providerId="ADAL" clId="{3C8E079F-77E0-45B1-8B93-DAF29C2BD616}" dt="2021-01-21T15:18:04.074" v="7" actId="313"/>
          <ac:spMkLst>
            <pc:docMk/>
            <pc:sldMk cId="2356810148" sldId="261"/>
            <ac:spMk id="2" creationId="{EC7C3461-546C-4A24-B885-CEA40F8491CB}"/>
          </ac:spMkLst>
        </pc:spChg>
      </pc:sldChg>
      <pc:sldChg chg="add del">
        <pc:chgData name="Sangeeta Sangeeta" userId="0a7c34ad-256e-4e91-9d57-d1394329109a" providerId="ADAL" clId="{3C8E079F-77E0-45B1-8B93-DAF29C2BD616}" dt="2021-01-23T19:19:33.932" v="1688" actId="2696"/>
        <pc:sldMkLst>
          <pc:docMk/>
          <pc:sldMk cId="873628453" sldId="820"/>
        </pc:sldMkLst>
      </pc:sldChg>
      <pc:sldChg chg="del">
        <pc:chgData name="Sangeeta Sangeeta" userId="0a7c34ad-256e-4e91-9d57-d1394329109a" providerId="ADAL" clId="{3C8E079F-77E0-45B1-8B93-DAF29C2BD616}" dt="2021-01-23T19:19:47.191" v="1689" actId="47"/>
        <pc:sldMkLst>
          <pc:docMk/>
          <pc:sldMk cId="4076971590" sldId="821"/>
        </pc:sldMkLst>
      </pc:sldChg>
      <pc:sldChg chg="add del">
        <pc:chgData name="Sangeeta Sangeeta" userId="0a7c34ad-256e-4e91-9d57-d1394329109a" providerId="ADAL" clId="{3C8E079F-77E0-45B1-8B93-DAF29C2BD616}" dt="2021-01-23T19:19:33.932" v="1688" actId="2696"/>
        <pc:sldMkLst>
          <pc:docMk/>
          <pc:sldMk cId="321264232" sldId="822"/>
        </pc:sldMkLst>
      </pc:sldChg>
      <pc:sldChg chg="modSp mod">
        <pc:chgData name="Sangeeta Sangeeta" userId="0a7c34ad-256e-4e91-9d57-d1394329109a" providerId="ADAL" clId="{3C8E079F-77E0-45B1-8B93-DAF29C2BD616}" dt="2021-01-23T19:23:29.023" v="1958" actId="20577"/>
        <pc:sldMkLst>
          <pc:docMk/>
          <pc:sldMk cId="4082212808" sldId="823"/>
        </pc:sldMkLst>
        <pc:spChg chg="mod">
          <ac:chgData name="Sangeeta Sangeeta" userId="0a7c34ad-256e-4e91-9d57-d1394329109a" providerId="ADAL" clId="{3C8E079F-77E0-45B1-8B93-DAF29C2BD616}" dt="2021-01-23T19:21:45.673" v="1729" actId="20577"/>
          <ac:spMkLst>
            <pc:docMk/>
            <pc:sldMk cId="4082212808" sldId="823"/>
            <ac:spMk id="2" creationId="{1B625A4B-5DE5-4242-A047-6A8D206C81C8}"/>
          </ac:spMkLst>
        </pc:spChg>
        <pc:spChg chg="mod">
          <ac:chgData name="Sangeeta Sangeeta" userId="0a7c34ad-256e-4e91-9d57-d1394329109a" providerId="ADAL" clId="{3C8E079F-77E0-45B1-8B93-DAF29C2BD616}" dt="2021-01-23T19:23:29.023" v="1958" actId="20577"/>
          <ac:spMkLst>
            <pc:docMk/>
            <pc:sldMk cId="4082212808" sldId="823"/>
            <ac:spMk id="3" creationId="{6ADD497A-3309-43B7-8028-DD9A2315E1F6}"/>
          </ac:spMkLst>
        </pc:spChg>
        <pc:picChg chg="mod">
          <ac:chgData name="Sangeeta Sangeeta" userId="0a7c34ad-256e-4e91-9d57-d1394329109a" providerId="ADAL" clId="{3C8E079F-77E0-45B1-8B93-DAF29C2BD616}" dt="2021-01-23T19:22:49.299" v="1892" actId="1076"/>
          <ac:picMkLst>
            <pc:docMk/>
            <pc:sldMk cId="4082212808" sldId="823"/>
            <ac:picMk id="5" creationId="{A6E39A8F-CEDA-4F5C-BFF6-F58B837388CE}"/>
          </ac:picMkLst>
        </pc:picChg>
      </pc:sldChg>
      <pc:sldChg chg="add del">
        <pc:chgData name="Sangeeta Sangeeta" userId="0a7c34ad-256e-4e91-9d57-d1394329109a" providerId="ADAL" clId="{3C8E079F-77E0-45B1-8B93-DAF29C2BD616}" dt="2021-01-23T19:19:33.932" v="1688" actId="2696"/>
        <pc:sldMkLst>
          <pc:docMk/>
          <pc:sldMk cId="3133230413" sldId="824"/>
        </pc:sldMkLst>
      </pc:sldChg>
      <pc:sldChg chg="modSp mod">
        <pc:chgData name="Sangeeta Sangeeta" userId="0a7c34ad-256e-4e91-9d57-d1394329109a" providerId="ADAL" clId="{3C8E079F-77E0-45B1-8B93-DAF29C2BD616}" dt="2021-01-23T19:21:34.483" v="1708" actId="20577"/>
        <pc:sldMkLst>
          <pc:docMk/>
          <pc:sldMk cId="174227693" sldId="825"/>
        </pc:sldMkLst>
        <pc:spChg chg="mod">
          <ac:chgData name="Sangeeta Sangeeta" userId="0a7c34ad-256e-4e91-9d57-d1394329109a" providerId="ADAL" clId="{3C8E079F-77E0-45B1-8B93-DAF29C2BD616}" dt="2021-01-23T19:21:34.483" v="1708" actId="20577"/>
          <ac:spMkLst>
            <pc:docMk/>
            <pc:sldMk cId="174227693" sldId="825"/>
            <ac:spMk id="4" creationId="{B6D683E8-146E-41A5-82E0-B627799A7D6F}"/>
          </ac:spMkLst>
        </pc:spChg>
      </pc:sldChg>
      <pc:sldChg chg="add">
        <pc:chgData name="Sangeeta Sangeeta" userId="0a7c34ad-256e-4e91-9d57-d1394329109a" providerId="ADAL" clId="{3C8E079F-77E0-45B1-8B93-DAF29C2BD616}" dt="2021-01-22T18:42:01.248" v="57"/>
        <pc:sldMkLst>
          <pc:docMk/>
          <pc:sldMk cId="651060009" sldId="826"/>
        </pc:sldMkLst>
      </pc:sldChg>
      <pc:sldChg chg="modSp del mod modShow">
        <pc:chgData name="Sangeeta Sangeeta" userId="0a7c34ad-256e-4e91-9d57-d1394329109a" providerId="ADAL" clId="{3C8E079F-77E0-45B1-8B93-DAF29C2BD616}" dt="2021-01-22T18:41:57.374" v="56" actId="2696"/>
        <pc:sldMkLst>
          <pc:docMk/>
          <pc:sldMk cId="2128848609" sldId="826"/>
        </pc:sldMkLst>
        <pc:picChg chg="mod">
          <ac:chgData name="Sangeeta Sangeeta" userId="0a7c34ad-256e-4e91-9d57-d1394329109a" providerId="ADAL" clId="{3C8E079F-77E0-45B1-8B93-DAF29C2BD616}" dt="2021-01-21T15:18:21.495" v="8" actId="1076"/>
          <ac:picMkLst>
            <pc:docMk/>
            <pc:sldMk cId="2128848609" sldId="826"/>
            <ac:picMk id="5" creationId="{201F2088-3C4B-4545-9449-C3F8395DE1BF}"/>
          </ac:picMkLst>
        </pc:picChg>
      </pc:sldChg>
      <pc:sldChg chg="add">
        <pc:chgData name="Sangeeta Sangeeta" userId="0a7c34ad-256e-4e91-9d57-d1394329109a" providerId="ADAL" clId="{3C8E079F-77E0-45B1-8B93-DAF29C2BD616}" dt="2021-01-22T18:42:01.248" v="57"/>
        <pc:sldMkLst>
          <pc:docMk/>
          <pc:sldMk cId="2577138442" sldId="827"/>
        </pc:sldMkLst>
      </pc:sldChg>
      <pc:sldChg chg="del mod modShow">
        <pc:chgData name="Sangeeta Sangeeta" userId="0a7c34ad-256e-4e91-9d57-d1394329109a" providerId="ADAL" clId="{3C8E079F-77E0-45B1-8B93-DAF29C2BD616}" dt="2021-01-22T18:41:57.374" v="56" actId="2696"/>
        <pc:sldMkLst>
          <pc:docMk/>
          <pc:sldMk cId="3803607536" sldId="827"/>
        </pc:sldMkLst>
      </pc:sldChg>
      <pc:sldChg chg="add">
        <pc:chgData name="Sangeeta Sangeeta" userId="0a7c34ad-256e-4e91-9d57-d1394329109a" providerId="ADAL" clId="{3C8E079F-77E0-45B1-8B93-DAF29C2BD616}" dt="2021-01-22T18:42:01.248" v="57"/>
        <pc:sldMkLst>
          <pc:docMk/>
          <pc:sldMk cId="1884735638" sldId="828"/>
        </pc:sldMkLst>
      </pc:sldChg>
      <pc:sldChg chg="del mod modShow">
        <pc:chgData name="Sangeeta Sangeeta" userId="0a7c34ad-256e-4e91-9d57-d1394329109a" providerId="ADAL" clId="{3C8E079F-77E0-45B1-8B93-DAF29C2BD616}" dt="2021-01-22T18:41:57.374" v="56" actId="2696"/>
        <pc:sldMkLst>
          <pc:docMk/>
          <pc:sldMk cId="2928504210" sldId="828"/>
        </pc:sldMkLst>
      </pc:sldChg>
      <pc:sldChg chg="modSp mod">
        <pc:chgData name="Sangeeta Sangeeta" userId="0a7c34ad-256e-4e91-9d57-d1394329109a" providerId="ADAL" clId="{3C8E079F-77E0-45B1-8B93-DAF29C2BD616}" dt="2021-01-23T23:26:58.421" v="2365" actId="255"/>
        <pc:sldMkLst>
          <pc:docMk/>
          <pc:sldMk cId="3692886594" sldId="829"/>
        </pc:sldMkLst>
        <pc:spChg chg="mod">
          <ac:chgData name="Sangeeta Sangeeta" userId="0a7c34ad-256e-4e91-9d57-d1394329109a" providerId="ADAL" clId="{3C8E079F-77E0-45B1-8B93-DAF29C2BD616}" dt="2021-01-23T23:26:58.421" v="2365" actId="255"/>
          <ac:spMkLst>
            <pc:docMk/>
            <pc:sldMk cId="3692886594" sldId="829"/>
            <ac:spMk id="4" creationId="{1B86AE74-845D-4577-BDA2-98C929B39A5E}"/>
          </ac:spMkLst>
        </pc:spChg>
      </pc:sldChg>
      <pc:sldChg chg="del">
        <pc:chgData name="Sangeeta Sangeeta" userId="0a7c34ad-256e-4e91-9d57-d1394329109a" providerId="ADAL" clId="{3C8E079F-77E0-45B1-8B93-DAF29C2BD616}" dt="2021-01-22T22:53:43.555" v="588" actId="2696"/>
        <pc:sldMkLst>
          <pc:docMk/>
          <pc:sldMk cId="1355529992" sldId="831"/>
        </pc:sldMkLst>
      </pc:sldChg>
      <pc:sldChg chg="add">
        <pc:chgData name="Sangeeta Sangeeta" userId="0a7c34ad-256e-4e91-9d57-d1394329109a" providerId="ADAL" clId="{3C8E079F-77E0-45B1-8B93-DAF29C2BD616}" dt="2021-01-22T22:53:47.207" v="589"/>
        <pc:sldMkLst>
          <pc:docMk/>
          <pc:sldMk cId="3605270706" sldId="831"/>
        </pc:sldMkLst>
      </pc:sldChg>
      <pc:sldChg chg="add">
        <pc:chgData name="Sangeeta Sangeeta" userId="0a7c34ad-256e-4e91-9d57-d1394329109a" providerId="ADAL" clId="{3C8E079F-77E0-45B1-8B93-DAF29C2BD616}" dt="2021-01-22T22:53:47.207" v="589"/>
        <pc:sldMkLst>
          <pc:docMk/>
          <pc:sldMk cId="383421309" sldId="832"/>
        </pc:sldMkLst>
      </pc:sldChg>
      <pc:sldChg chg="del">
        <pc:chgData name="Sangeeta Sangeeta" userId="0a7c34ad-256e-4e91-9d57-d1394329109a" providerId="ADAL" clId="{3C8E079F-77E0-45B1-8B93-DAF29C2BD616}" dt="2021-01-22T22:53:43.555" v="588" actId="2696"/>
        <pc:sldMkLst>
          <pc:docMk/>
          <pc:sldMk cId="1365092168" sldId="832"/>
        </pc:sldMkLst>
      </pc:sldChg>
      <pc:sldChg chg="del mod modShow">
        <pc:chgData name="Sangeeta Sangeeta" userId="0a7c34ad-256e-4e91-9d57-d1394329109a" providerId="ADAL" clId="{3C8E079F-77E0-45B1-8B93-DAF29C2BD616}" dt="2021-01-22T18:41:57.374" v="56" actId="2696"/>
        <pc:sldMkLst>
          <pc:docMk/>
          <pc:sldMk cId="2416557761" sldId="833"/>
        </pc:sldMkLst>
      </pc:sldChg>
      <pc:sldChg chg="add">
        <pc:chgData name="Sangeeta Sangeeta" userId="0a7c34ad-256e-4e91-9d57-d1394329109a" providerId="ADAL" clId="{3C8E079F-77E0-45B1-8B93-DAF29C2BD616}" dt="2021-01-22T18:42:01.248" v="57"/>
        <pc:sldMkLst>
          <pc:docMk/>
          <pc:sldMk cId="2965125502" sldId="833"/>
        </pc:sldMkLst>
      </pc:sldChg>
      <pc:sldChg chg="add">
        <pc:chgData name="Sangeeta Sangeeta" userId="0a7c34ad-256e-4e91-9d57-d1394329109a" providerId="ADAL" clId="{3C8E079F-77E0-45B1-8B93-DAF29C2BD616}" dt="2021-01-22T19:43:08.238" v="320"/>
        <pc:sldMkLst>
          <pc:docMk/>
          <pc:sldMk cId="1618450964" sldId="834"/>
        </pc:sldMkLst>
      </pc:sldChg>
      <pc:sldChg chg="del mod modShow">
        <pc:chgData name="Sangeeta Sangeeta" userId="0a7c34ad-256e-4e91-9d57-d1394329109a" providerId="ADAL" clId="{3C8E079F-77E0-45B1-8B93-DAF29C2BD616}" dt="2021-01-22T19:43:04.186" v="319" actId="2696"/>
        <pc:sldMkLst>
          <pc:docMk/>
          <pc:sldMk cId="2403583496" sldId="834"/>
        </pc:sldMkLst>
      </pc:sldChg>
      <pc:sldChg chg="modSp mod">
        <pc:chgData name="Sangeeta Sangeeta" userId="0a7c34ad-256e-4e91-9d57-d1394329109a" providerId="ADAL" clId="{3C8E079F-77E0-45B1-8B93-DAF29C2BD616}" dt="2021-01-22T19:46:57.187" v="432" actId="20577"/>
        <pc:sldMkLst>
          <pc:docMk/>
          <pc:sldMk cId="4087322289" sldId="835"/>
        </pc:sldMkLst>
        <pc:spChg chg="mod">
          <ac:chgData name="Sangeeta Sangeeta" userId="0a7c34ad-256e-4e91-9d57-d1394329109a" providerId="ADAL" clId="{3C8E079F-77E0-45B1-8B93-DAF29C2BD616}" dt="2021-01-22T19:46:57.187" v="432" actId="20577"/>
          <ac:spMkLst>
            <pc:docMk/>
            <pc:sldMk cId="4087322289" sldId="835"/>
            <ac:spMk id="3" creationId="{5C13E945-D5A4-4317-816B-5E0CCA92C7DE}"/>
          </ac:spMkLst>
        </pc:spChg>
        <pc:spChg chg="mod">
          <ac:chgData name="Sangeeta Sangeeta" userId="0a7c34ad-256e-4e91-9d57-d1394329109a" providerId="ADAL" clId="{3C8E079F-77E0-45B1-8B93-DAF29C2BD616}" dt="2021-01-22T18:45:08.695" v="189" actId="13822"/>
          <ac:spMkLst>
            <pc:docMk/>
            <pc:sldMk cId="4087322289" sldId="835"/>
            <ac:spMk id="4" creationId="{F876657B-E390-4487-9A7E-79640ACFFFB0}"/>
          </ac:spMkLst>
        </pc:spChg>
        <pc:picChg chg="mod">
          <ac:chgData name="Sangeeta Sangeeta" userId="0a7c34ad-256e-4e91-9d57-d1394329109a" providerId="ADAL" clId="{3C8E079F-77E0-45B1-8B93-DAF29C2BD616}" dt="2021-01-22T18:45:12.125" v="190" actId="1076"/>
          <ac:picMkLst>
            <pc:docMk/>
            <pc:sldMk cId="4087322289" sldId="835"/>
            <ac:picMk id="6" creationId="{0F339D64-3491-481D-A15B-5A9AB5F2930F}"/>
          </ac:picMkLst>
        </pc:picChg>
      </pc:sldChg>
      <pc:sldChg chg="del mod modShow">
        <pc:chgData name="Sangeeta Sangeeta" userId="0a7c34ad-256e-4e91-9d57-d1394329109a" providerId="ADAL" clId="{3C8E079F-77E0-45B1-8B93-DAF29C2BD616}" dt="2021-01-22T18:41:57.374" v="56" actId="2696"/>
        <pc:sldMkLst>
          <pc:docMk/>
          <pc:sldMk cId="541970068" sldId="836"/>
        </pc:sldMkLst>
      </pc:sldChg>
      <pc:sldChg chg="add">
        <pc:chgData name="Sangeeta Sangeeta" userId="0a7c34ad-256e-4e91-9d57-d1394329109a" providerId="ADAL" clId="{3C8E079F-77E0-45B1-8B93-DAF29C2BD616}" dt="2021-01-22T18:42:01.248" v="57"/>
        <pc:sldMkLst>
          <pc:docMk/>
          <pc:sldMk cId="754425263" sldId="836"/>
        </pc:sldMkLst>
      </pc:sldChg>
      <pc:sldChg chg="delSp modSp mod">
        <pc:chgData name="Sangeeta Sangeeta" userId="0a7c34ad-256e-4e91-9d57-d1394329109a" providerId="ADAL" clId="{3C8E079F-77E0-45B1-8B93-DAF29C2BD616}" dt="2021-01-22T19:43:49.662" v="329" actId="478"/>
        <pc:sldMkLst>
          <pc:docMk/>
          <pc:sldMk cId="3994814302" sldId="837"/>
        </pc:sldMkLst>
        <pc:spChg chg="mod">
          <ac:chgData name="Sangeeta Sangeeta" userId="0a7c34ad-256e-4e91-9d57-d1394329109a" providerId="ADAL" clId="{3C8E079F-77E0-45B1-8B93-DAF29C2BD616}" dt="2021-01-22T19:43:46.464" v="327"/>
          <ac:spMkLst>
            <pc:docMk/>
            <pc:sldMk cId="3994814302" sldId="837"/>
            <ac:spMk id="2" creationId="{4AA87E07-D8D0-4890-B87D-F14C83C4E152}"/>
          </ac:spMkLst>
        </pc:spChg>
        <pc:spChg chg="mod">
          <ac:chgData name="Sangeeta Sangeeta" userId="0a7c34ad-256e-4e91-9d57-d1394329109a" providerId="ADAL" clId="{3C8E079F-77E0-45B1-8B93-DAF29C2BD616}" dt="2021-01-22T19:43:24.433" v="322" actId="15"/>
          <ac:spMkLst>
            <pc:docMk/>
            <pc:sldMk cId="3994814302" sldId="837"/>
            <ac:spMk id="3" creationId="{23DFD440-B2E6-4412-AAB7-48FBFD57AE9F}"/>
          </ac:spMkLst>
        </pc:spChg>
        <pc:spChg chg="del mod">
          <ac:chgData name="Sangeeta Sangeeta" userId="0a7c34ad-256e-4e91-9d57-d1394329109a" providerId="ADAL" clId="{3C8E079F-77E0-45B1-8B93-DAF29C2BD616}" dt="2021-01-22T19:43:49.662" v="329" actId="478"/>
          <ac:spMkLst>
            <pc:docMk/>
            <pc:sldMk cId="3994814302" sldId="837"/>
            <ac:spMk id="5" creationId="{59D68223-31F9-4E48-BD97-4C9B213F152A}"/>
          </ac:spMkLst>
        </pc:spChg>
      </pc:sldChg>
      <pc:sldChg chg="modSp mod">
        <pc:chgData name="Sangeeta Sangeeta" userId="0a7c34ad-256e-4e91-9d57-d1394329109a" providerId="ADAL" clId="{3C8E079F-77E0-45B1-8B93-DAF29C2BD616}" dt="2021-01-22T19:44:21.652" v="370" actId="20577"/>
        <pc:sldMkLst>
          <pc:docMk/>
          <pc:sldMk cId="2422182270" sldId="838"/>
        </pc:sldMkLst>
        <pc:spChg chg="mod">
          <ac:chgData name="Sangeeta Sangeeta" userId="0a7c34ad-256e-4e91-9d57-d1394329109a" providerId="ADAL" clId="{3C8E079F-77E0-45B1-8B93-DAF29C2BD616}" dt="2021-01-22T19:43:56.303" v="330"/>
          <ac:spMkLst>
            <pc:docMk/>
            <pc:sldMk cId="2422182270" sldId="838"/>
            <ac:spMk id="2" creationId="{4AA87E07-D8D0-4890-B87D-F14C83C4E152}"/>
          </ac:spMkLst>
        </pc:spChg>
        <pc:spChg chg="mod">
          <ac:chgData name="Sangeeta Sangeeta" userId="0a7c34ad-256e-4e91-9d57-d1394329109a" providerId="ADAL" clId="{3C8E079F-77E0-45B1-8B93-DAF29C2BD616}" dt="2021-01-22T19:44:21.652" v="370" actId="20577"/>
          <ac:spMkLst>
            <pc:docMk/>
            <pc:sldMk cId="2422182270" sldId="838"/>
            <ac:spMk id="3" creationId="{23DFD440-B2E6-4412-AAB7-48FBFD57AE9F}"/>
          </ac:spMkLst>
        </pc:spChg>
        <pc:spChg chg="mod">
          <ac:chgData name="Sangeeta Sangeeta" userId="0a7c34ad-256e-4e91-9d57-d1394329109a" providerId="ADAL" clId="{3C8E079F-77E0-45B1-8B93-DAF29C2BD616}" dt="2021-01-22T19:44:12.147" v="368" actId="1076"/>
          <ac:spMkLst>
            <pc:docMk/>
            <pc:sldMk cId="2422182270" sldId="838"/>
            <ac:spMk id="9" creationId="{F025CF3E-73AA-420C-9033-F1E3A525CE3C}"/>
          </ac:spMkLst>
        </pc:spChg>
      </pc:sldChg>
      <pc:sldChg chg="addSp modSp mod ord">
        <pc:chgData name="Sangeeta Sangeeta" userId="0a7c34ad-256e-4e91-9d57-d1394329109a" providerId="ADAL" clId="{3C8E079F-77E0-45B1-8B93-DAF29C2BD616}" dt="2021-01-22T19:08:46.523" v="198" actId="1076"/>
        <pc:sldMkLst>
          <pc:docMk/>
          <pc:sldMk cId="3092880977" sldId="839"/>
        </pc:sldMkLst>
        <pc:spChg chg="add mod">
          <ac:chgData name="Sangeeta Sangeeta" userId="0a7c34ad-256e-4e91-9d57-d1394329109a" providerId="ADAL" clId="{3C8E079F-77E0-45B1-8B93-DAF29C2BD616}" dt="2021-01-22T19:08:46.523" v="198" actId="1076"/>
          <ac:spMkLst>
            <pc:docMk/>
            <pc:sldMk cId="3092880977" sldId="839"/>
            <ac:spMk id="8" creationId="{7FCD23A0-0C6D-4778-8F28-7423B444EBD8}"/>
          </ac:spMkLst>
        </pc:spChg>
      </pc:sldChg>
      <pc:sldChg chg="del">
        <pc:chgData name="Sangeeta Sangeeta" userId="0a7c34ad-256e-4e91-9d57-d1394329109a" providerId="ADAL" clId="{3C8E079F-77E0-45B1-8B93-DAF29C2BD616}" dt="2021-01-23T19:21:19.517" v="1690" actId="47"/>
        <pc:sldMkLst>
          <pc:docMk/>
          <pc:sldMk cId="1237938074" sldId="843"/>
        </pc:sldMkLst>
      </pc:sldChg>
      <pc:sldChg chg="add">
        <pc:chgData name="Sangeeta Sangeeta" userId="0a7c34ad-256e-4e91-9d57-d1394329109a" providerId="ADAL" clId="{3C8E079F-77E0-45B1-8B93-DAF29C2BD616}" dt="2021-01-22T23:42:15.530" v="1048"/>
        <pc:sldMkLst>
          <pc:docMk/>
          <pc:sldMk cId="2970384625" sldId="844"/>
        </pc:sldMkLst>
      </pc:sldChg>
      <pc:sldChg chg="modSp del mod ord">
        <pc:chgData name="Sangeeta Sangeeta" userId="0a7c34ad-256e-4e91-9d57-d1394329109a" providerId="ADAL" clId="{3C8E079F-77E0-45B1-8B93-DAF29C2BD616}" dt="2021-01-22T23:42:04.837" v="1047" actId="2696"/>
        <pc:sldMkLst>
          <pc:docMk/>
          <pc:sldMk cId="4040946602" sldId="844"/>
        </pc:sldMkLst>
        <pc:spChg chg="mod">
          <ac:chgData name="Sangeeta Sangeeta" userId="0a7c34ad-256e-4e91-9d57-d1394329109a" providerId="ADAL" clId="{3C8E079F-77E0-45B1-8B93-DAF29C2BD616}" dt="2021-01-22T23:24:54.984" v="902" actId="20577"/>
          <ac:spMkLst>
            <pc:docMk/>
            <pc:sldMk cId="4040946602" sldId="844"/>
            <ac:spMk id="4" creationId="{21EDE541-0F0D-46E7-8950-D0B3582D8F82}"/>
          </ac:spMkLst>
        </pc:spChg>
      </pc:sldChg>
      <pc:sldChg chg="add del">
        <pc:chgData name="Sangeeta Sangeeta" userId="0a7c34ad-256e-4e91-9d57-d1394329109a" providerId="ADAL" clId="{3C8E079F-77E0-45B1-8B93-DAF29C2BD616}" dt="2021-01-23T19:49:43.530" v="1959" actId="2696"/>
        <pc:sldMkLst>
          <pc:docMk/>
          <pc:sldMk cId="1423970109" sldId="846"/>
        </pc:sldMkLst>
      </pc:sldChg>
      <pc:sldChg chg="del">
        <pc:chgData name="Sangeeta Sangeeta" userId="0a7c34ad-256e-4e91-9d57-d1394329109a" providerId="ADAL" clId="{3C8E079F-77E0-45B1-8B93-DAF29C2BD616}" dt="2021-01-22T23:41:48.168" v="1045" actId="2696"/>
        <pc:sldMkLst>
          <pc:docMk/>
          <pc:sldMk cId="1612417271" sldId="846"/>
        </pc:sldMkLst>
      </pc:sldChg>
      <pc:sldChg chg="mod modShow">
        <pc:chgData name="Sangeeta Sangeeta" userId="0a7c34ad-256e-4e91-9d57-d1394329109a" providerId="ADAL" clId="{3C8E079F-77E0-45B1-8B93-DAF29C2BD616}" dt="2021-01-21T15:20:38.679" v="9" actId="729"/>
        <pc:sldMkLst>
          <pc:docMk/>
          <pc:sldMk cId="753325368" sldId="849"/>
        </pc:sldMkLst>
      </pc:sldChg>
      <pc:sldChg chg="del">
        <pc:chgData name="Sangeeta Sangeeta" userId="0a7c34ad-256e-4e91-9d57-d1394329109a" providerId="ADAL" clId="{3C8E079F-77E0-45B1-8B93-DAF29C2BD616}" dt="2021-01-21T15:20:48.926" v="10" actId="2696"/>
        <pc:sldMkLst>
          <pc:docMk/>
          <pc:sldMk cId="627403762" sldId="850"/>
        </pc:sldMkLst>
      </pc:sldChg>
      <pc:sldChg chg="add">
        <pc:chgData name="Sangeeta Sangeeta" userId="0a7c34ad-256e-4e91-9d57-d1394329109a" providerId="ADAL" clId="{3C8E079F-77E0-45B1-8B93-DAF29C2BD616}" dt="2021-01-21T15:20:52.313" v="11"/>
        <pc:sldMkLst>
          <pc:docMk/>
          <pc:sldMk cId="1356660275" sldId="850"/>
        </pc:sldMkLst>
      </pc:sldChg>
      <pc:sldChg chg="modSp mod">
        <pc:chgData name="Sangeeta Sangeeta" userId="0a7c34ad-256e-4e91-9d57-d1394329109a" providerId="ADAL" clId="{3C8E079F-77E0-45B1-8B93-DAF29C2BD616}" dt="2021-01-22T23:18:35.575" v="776" actId="313"/>
        <pc:sldMkLst>
          <pc:docMk/>
          <pc:sldMk cId="3905677178" sldId="851"/>
        </pc:sldMkLst>
        <pc:spChg chg="mod">
          <ac:chgData name="Sangeeta Sangeeta" userId="0a7c34ad-256e-4e91-9d57-d1394329109a" providerId="ADAL" clId="{3C8E079F-77E0-45B1-8B93-DAF29C2BD616}" dt="2021-01-22T23:18:35.575" v="776" actId="313"/>
          <ac:spMkLst>
            <pc:docMk/>
            <pc:sldMk cId="3905677178" sldId="851"/>
            <ac:spMk id="3" creationId="{6F330EC3-5CE5-4458-915F-F53ABE06B46D}"/>
          </ac:spMkLst>
        </pc:spChg>
        <pc:picChg chg="mod">
          <ac:chgData name="Sangeeta Sangeeta" userId="0a7c34ad-256e-4e91-9d57-d1394329109a" providerId="ADAL" clId="{3C8E079F-77E0-45B1-8B93-DAF29C2BD616}" dt="2021-01-22T22:45:32.322" v="450" actId="1076"/>
          <ac:picMkLst>
            <pc:docMk/>
            <pc:sldMk cId="3905677178" sldId="851"/>
            <ac:picMk id="5" creationId="{21B6A02F-F128-42CD-ADB1-2C74DC795688}"/>
          </ac:picMkLst>
        </pc:picChg>
      </pc:sldChg>
      <pc:sldChg chg="addSp modSp mod">
        <pc:chgData name="Sangeeta Sangeeta" userId="0a7c34ad-256e-4e91-9d57-d1394329109a" providerId="ADAL" clId="{3C8E079F-77E0-45B1-8B93-DAF29C2BD616}" dt="2021-01-22T22:48:44.947" v="483" actId="20577"/>
        <pc:sldMkLst>
          <pc:docMk/>
          <pc:sldMk cId="8515403" sldId="852"/>
        </pc:sldMkLst>
        <pc:spChg chg="mod">
          <ac:chgData name="Sangeeta Sangeeta" userId="0a7c34ad-256e-4e91-9d57-d1394329109a" providerId="ADAL" clId="{3C8E079F-77E0-45B1-8B93-DAF29C2BD616}" dt="2021-01-22T22:48:44.947" v="483" actId="20577"/>
          <ac:spMkLst>
            <pc:docMk/>
            <pc:sldMk cId="8515403" sldId="852"/>
            <ac:spMk id="2" creationId="{C660E0AC-97D2-4E48-92DE-5DE5DC917CF5}"/>
          </ac:spMkLst>
        </pc:spChg>
        <pc:spChg chg="add mod">
          <ac:chgData name="Sangeeta Sangeeta" userId="0a7c34ad-256e-4e91-9d57-d1394329109a" providerId="ADAL" clId="{3C8E079F-77E0-45B1-8B93-DAF29C2BD616}" dt="2021-01-22T22:48:35.597" v="462"/>
          <ac:spMkLst>
            <pc:docMk/>
            <pc:sldMk cId="8515403" sldId="852"/>
            <ac:spMk id="4" creationId="{5B200118-F402-4AD9-A06F-092DF84404B1}"/>
          </ac:spMkLst>
        </pc:spChg>
      </pc:sldChg>
      <pc:sldChg chg="modSp del mod">
        <pc:chgData name="Sangeeta Sangeeta" userId="0a7c34ad-256e-4e91-9d57-d1394329109a" providerId="ADAL" clId="{3C8E079F-77E0-45B1-8B93-DAF29C2BD616}" dt="2021-01-22T22:45:38.957" v="452" actId="47"/>
        <pc:sldMkLst>
          <pc:docMk/>
          <pc:sldMk cId="459550819" sldId="853"/>
        </pc:sldMkLst>
        <pc:spChg chg="mod">
          <ac:chgData name="Sangeeta Sangeeta" userId="0a7c34ad-256e-4e91-9d57-d1394329109a" providerId="ADAL" clId="{3C8E079F-77E0-45B1-8B93-DAF29C2BD616}" dt="2021-01-22T22:45:22.650" v="440" actId="21"/>
          <ac:spMkLst>
            <pc:docMk/>
            <pc:sldMk cId="459550819" sldId="853"/>
            <ac:spMk id="3" creationId="{6F330EC3-5CE5-4458-915F-F53ABE06B46D}"/>
          </ac:spMkLst>
        </pc:spChg>
      </pc:sldChg>
      <pc:sldChg chg="modSp mod">
        <pc:chgData name="Sangeeta Sangeeta" userId="0a7c34ad-256e-4e91-9d57-d1394329109a" providerId="ADAL" clId="{3C8E079F-77E0-45B1-8B93-DAF29C2BD616}" dt="2021-01-22T22:45:54.923" v="456" actId="13822"/>
        <pc:sldMkLst>
          <pc:docMk/>
          <pc:sldMk cId="667744195" sldId="854"/>
        </pc:sldMkLst>
        <pc:spChg chg="mod">
          <ac:chgData name="Sangeeta Sangeeta" userId="0a7c34ad-256e-4e91-9d57-d1394329109a" providerId="ADAL" clId="{3C8E079F-77E0-45B1-8B93-DAF29C2BD616}" dt="2021-01-22T22:45:54.923" v="456" actId="13822"/>
          <ac:spMkLst>
            <pc:docMk/>
            <pc:sldMk cId="667744195" sldId="854"/>
            <ac:spMk id="11" creationId="{26CECCDF-5370-43E2-BDD5-80A93F5CD515}"/>
          </ac:spMkLst>
        </pc:spChg>
      </pc:sldChg>
      <pc:sldChg chg="modSp mod">
        <pc:chgData name="Sangeeta Sangeeta" userId="0a7c34ad-256e-4e91-9d57-d1394329109a" providerId="ADAL" clId="{3C8E079F-77E0-45B1-8B93-DAF29C2BD616}" dt="2021-01-22T22:48:29.652" v="461" actId="1076"/>
        <pc:sldMkLst>
          <pc:docMk/>
          <pc:sldMk cId="1105829572" sldId="855"/>
        </pc:sldMkLst>
        <pc:spChg chg="mod">
          <ac:chgData name="Sangeeta Sangeeta" userId="0a7c34ad-256e-4e91-9d57-d1394329109a" providerId="ADAL" clId="{3C8E079F-77E0-45B1-8B93-DAF29C2BD616}" dt="2021-01-22T22:45:45.902" v="454" actId="113"/>
          <ac:spMkLst>
            <pc:docMk/>
            <pc:sldMk cId="1105829572" sldId="855"/>
            <ac:spMk id="3" creationId="{F9ED46F3-F842-4BDF-86EF-9C9C0160B6FC}"/>
          </ac:spMkLst>
        </pc:spChg>
        <pc:spChg chg="mod">
          <ac:chgData name="Sangeeta Sangeeta" userId="0a7c34ad-256e-4e91-9d57-d1394329109a" providerId="ADAL" clId="{3C8E079F-77E0-45B1-8B93-DAF29C2BD616}" dt="2021-01-22T22:48:29.652" v="461" actId="1076"/>
          <ac:spMkLst>
            <pc:docMk/>
            <pc:sldMk cId="1105829572" sldId="855"/>
            <ac:spMk id="9" creationId="{9B08EF07-7C5B-4842-9AA5-AEEE64680DD1}"/>
          </ac:spMkLst>
        </pc:spChg>
        <pc:picChg chg="mod">
          <ac:chgData name="Sangeeta Sangeeta" userId="0a7c34ad-256e-4e91-9d57-d1394329109a" providerId="ADAL" clId="{3C8E079F-77E0-45B1-8B93-DAF29C2BD616}" dt="2021-01-22T22:47:45.310" v="460" actId="13822"/>
          <ac:picMkLst>
            <pc:docMk/>
            <pc:sldMk cId="1105829572" sldId="855"/>
            <ac:picMk id="7" creationId="{30FA9A95-ACA1-4840-A415-7D0762C20891}"/>
          </ac:picMkLst>
        </pc:picChg>
      </pc:sldChg>
      <pc:sldChg chg="modSp mod">
        <pc:chgData name="Sangeeta Sangeeta" userId="0a7c34ad-256e-4e91-9d57-d1394329109a" providerId="ADAL" clId="{3C8E079F-77E0-45B1-8B93-DAF29C2BD616}" dt="2021-01-22T23:29:10.966" v="960" actId="113"/>
        <pc:sldMkLst>
          <pc:docMk/>
          <pc:sldMk cId="2448442996" sldId="856"/>
        </pc:sldMkLst>
        <pc:spChg chg="mod">
          <ac:chgData name="Sangeeta Sangeeta" userId="0a7c34ad-256e-4e91-9d57-d1394329109a" providerId="ADAL" clId="{3C8E079F-77E0-45B1-8B93-DAF29C2BD616}" dt="2021-01-22T23:29:10.966" v="960" actId="113"/>
          <ac:spMkLst>
            <pc:docMk/>
            <pc:sldMk cId="2448442996" sldId="856"/>
            <ac:spMk id="3" creationId="{5C872666-D7E4-4E1F-BC50-E1BEDC20631B}"/>
          </ac:spMkLst>
        </pc:spChg>
        <pc:spChg chg="mod">
          <ac:chgData name="Sangeeta Sangeeta" userId="0a7c34ad-256e-4e91-9d57-d1394329109a" providerId="ADAL" clId="{3C8E079F-77E0-45B1-8B93-DAF29C2BD616}" dt="2021-01-22T23:28:15.686" v="954" actId="1076"/>
          <ac:spMkLst>
            <pc:docMk/>
            <pc:sldMk cId="2448442996" sldId="856"/>
            <ac:spMk id="5" creationId="{9FA7FDD5-AA2E-4732-8CC5-C6E3C86D70E6}"/>
          </ac:spMkLst>
        </pc:spChg>
      </pc:sldChg>
      <pc:sldChg chg="add del">
        <pc:chgData name="Sangeeta Sangeeta" userId="0a7c34ad-256e-4e91-9d57-d1394329109a" providerId="ADAL" clId="{3C8E079F-77E0-45B1-8B93-DAF29C2BD616}" dt="2021-01-23T19:19:33.932" v="1688" actId="2696"/>
        <pc:sldMkLst>
          <pc:docMk/>
          <pc:sldMk cId="658744098" sldId="859"/>
        </pc:sldMkLst>
      </pc:sldChg>
      <pc:sldChg chg="modSp mod">
        <pc:chgData name="Sangeeta Sangeeta" userId="0a7c34ad-256e-4e91-9d57-d1394329109a" providerId="ADAL" clId="{3C8E079F-77E0-45B1-8B93-DAF29C2BD616}" dt="2021-01-22T18:44:29.155" v="188" actId="20577"/>
        <pc:sldMkLst>
          <pc:docMk/>
          <pc:sldMk cId="4215788504" sldId="860"/>
        </pc:sldMkLst>
        <pc:spChg chg="mod">
          <ac:chgData name="Sangeeta Sangeeta" userId="0a7c34ad-256e-4e91-9d57-d1394329109a" providerId="ADAL" clId="{3C8E079F-77E0-45B1-8B93-DAF29C2BD616}" dt="2021-01-22T18:44:29.155" v="188" actId="20577"/>
          <ac:spMkLst>
            <pc:docMk/>
            <pc:sldMk cId="4215788504" sldId="860"/>
            <ac:spMk id="3" creationId="{5B61A9CA-2BDC-4FDC-87C8-BA5D798A3929}"/>
          </ac:spMkLst>
        </pc:spChg>
      </pc:sldChg>
      <pc:sldChg chg="modSp mod">
        <pc:chgData name="Sangeeta Sangeeta" userId="0a7c34ad-256e-4e91-9d57-d1394329109a" providerId="ADAL" clId="{3C8E079F-77E0-45B1-8B93-DAF29C2BD616}" dt="2021-01-22T23:29:21.238" v="962" actId="1076"/>
        <pc:sldMkLst>
          <pc:docMk/>
          <pc:sldMk cId="2453207490" sldId="862"/>
        </pc:sldMkLst>
        <pc:spChg chg="mod">
          <ac:chgData name="Sangeeta Sangeeta" userId="0a7c34ad-256e-4e91-9d57-d1394329109a" providerId="ADAL" clId="{3C8E079F-77E0-45B1-8B93-DAF29C2BD616}" dt="2021-01-22T23:29:21.238" v="962" actId="1076"/>
          <ac:spMkLst>
            <pc:docMk/>
            <pc:sldMk cId="2453207490" sldId="862"/>
            <ac:spMk id="4" creationId="{49E796A2-0CEE-4E92-A3C0-0D6478196AC1}"/>
          </ac:spMkLst>
        </pc:spChg>
      </pc:sldChg>
      <pc:sldChg chg="modSp mod">
        <pc:chgData name="Sangeeta Sangeeta" userId="0a7c34ad-256e-4e91-9d57-d1394329109a" providerId="ADAL" clId="{3C8E079F-77E0-45B1-8B93-DAF29C2BD616}" dt="2021-01-22T23:30:12.095" v="964" actId="13822"/>
        <pc:sldMkLst>
          <pc:docMk/>
          <pc:sldMk cId="2532880175" sldId="863"/>
        </pc:sldMkLst>
        <pc:spChg chg="mod">
          <ac:chgData name="Sangeeta Sangeeta" userId="0a7c34ad-256e-4e91-9d57-d1394329109a" providerId="ADAL" clId="{3C8E079F-77E0-45B1-8B93-DAF29C2BD616}" dt="2021-01-22T23:30:12.095" v="964" actId="13822"/>
          <ac:spMkLst>
            <pc:docMk/>
            <pc:sldMk cId="2532880175" sldId="863"/>
            <ac:spMk id="5" creationId="{CCF840B1-1E8A-4B91-AEF6-9A5CF66CB77E}"/>
          </ac:spMkLst>
        </pc:spChg>
      </pc:sldChg>
      <pc:sldChg chg="delSp modSp mod">
        <pc:chgData name="Sangeeta Sangeeta" userId="0a7c34ad-256e-4e91-9d57-d1394329109a" providerId="ADAL" clId="{3C8E079F-77E0-45B1-8B93-DAF29C2BD616}" dt="2021-01-22T23:40:24" v="1041" actId="113"/>
        <pc:sldMkLst>
          <pc:docMk/>
          <pc:sldMk cId="3174967794" sldId="864"/>
        </pc:sldMkLst>
        <pc:spChg chg="mod">
          <ac:chgData name="Sangeeta Sangeeta" userId="0a7c34ad-256e-4e91-9d57-d1394329109a" providerId="ADAL" clId="{3C8E079F-77E0-45B1-8B93-DAF29C2BD616}" dt="2021-01-22T23:40:24" v="1041" actId="113"/>
          <ac:spMkLst>
            <pc:docMk/>
            <pc:sldMk cId="3174967794" sldId="864"/>
            <ac:spMk id="3" creationId="{5CD3FF2E-392B-4705-B600-57527A0EF854}"/>
          </ac:spMkLst>
        </pc:spChg>
        <pc:spChg chg="del mod">
          <ac:chgData name="Sangeeta Sangeeta" userId="0a7c34ad-256e-4e91-9d57-d1394329109a" providerId="ADAL" clId="{3C8E079F-77E0-45B1-8B93-DAF29C2BD616}" dt="2021-01-22T23:39:50.909" v="1032" actId="478"/>
          <ac:spMkLst>
            <pc:docMk/>
            <pc:sldMk cId="3174967794" sldId="864"/>
            <ac:spMk id="4" creationId="{CE2D53BD-4D9A-4250-AC42-48C1ED6AC65C}"/>
          </ac:spMkLst>
        </pc:spChg>
      </pc:sldChg>
      <pc:sldChg chg="modSp mod">
        <pc:chgData name="Sangeeta Sangeeta" userId="0a7c34ad-256e-4e91-9d57-d1394329109a" providerId="ADAL" clId="{3C8E079F-77E0-45B1-8B93-DAF29C2BD616}" dt="2021-01-22T23:40:37.846" v="1043" actId="13822"/>
        <pc:sldMkLst>
          <pc:docMk/>
          <pc:sldMk cId="1967010297" sldId="865"/>
        </pc:sldMkLst>
        <pc:spChg chg="mod">
          <ac:chgData name="Sangeeta Sangeeta" userId="0a7c34ad-256e-4e91-9d57-d1394329109a" providerId="ADAL" clId="{3C8E079F-77E0-45B1-8B93-DAF29C2BD616}" dt="2021-01-22T23:40:37.846" v="1043" actId="13822"/>
          <ac:spMkLst>
            <pc:docMk/>
            <pc:sldMk cId="1967010297" sldId="865"/>
            <ac:spMk id="8" creationId="{82594FD3-C80C-4EA8-9763-DABECB453F23}"/>
          </ac:spMkLst>
        </pc:spChg>
      </pc:sldChg>
      <pc:sldChg chg="addSp modSp mod">
        <pc:chgData name="Sangeeta Sangeeta" userId="0a7c34ad-256e-4e91-9d57-d1394329109a" providerId="ADAL" clId="{3C8E079F-77E0-45B1-8B93-DAF29C2BD616}" dt="2021-01-23T00:10:52.653" v="1342" actId="14100"/>
        <pc:sldMkLst>
          <pc:docMk/>
          <pc:sldMk cId="214059482" sldId="866"/>
        </pc:sldMkLst>
        <pc:spChg chg="mod">
          <ac:chgData name="Sangeeta Sangeeta" userId="0a7c34ad-256e-4e91-9d57-d1394329109a" providerId="ADAL" clId="{3C8E079F-77E0-45B1-8B93-DAF29C2BD616}" dt="2021-01-22T23:48:29.281" v="1133" actId="6549"/>
          <ac:spMkLst>
            <pc:docMk/>
            <pc:sldMk cId="214059482" sldId="866"/>
            <ac:spMk id="3" creationId="{EA130387-B965-4498-B45C-F6CE629FB0B3}"/>
          </ac:spMkLst>
        </pc:spChg>
        <pc:spChg chg="mod">
          <ac:chgData name="Sangeeta Sangeeta" userId="0a7c34ad-256e-4e91-9d57-d1394329109a" providerId="ADAL" clId="{3C8E079F-77E0-45B1-8B93-DAF29C2BD616}" dt="2021-01-23T00:10:52.653" v="1342" actId="14100"/>
          <ac:spMkLst>
            <pc:docMk/>
            <pc:sldMk cId="214059482" sldId="866"/>
            <ac:spMk id="4" creationId="{9D7CD8A8-6636-4BC7-8305-28DD963B4941}"/>
          </ac:spMkLst>
        </pc:spChg>
        <pc:spChg chg="mod">
          <ac:chgData name="Sangeeta Sangeeta" userId="0a7c34ad-256e-4e91-9d57-d1394329109a" providerId="ADAL" clId="{3C8E079F-77E0-45B1-8B93-DAF29C2BD616}" dt="2021-01-22T23:48:27.584" v="1132" actId="1076"/>
          <ac:spMkLst>
            <pc:docMk/>
            <pc:sldMk cId="214059482" sldId="866"/>
            <ac:spMk id="7" creationId="{D9AF5CBA-FA81-4658-A741-690D8EDDAE5E}"/>
          </ac:spMkLst>
        </pc:spChg>
        <pc:graphicFrameChg chg="add mod modGraphic">
          <ac:chgData name="Sangeeta Sangeeta" userId="0a7c34ad-256e-4e91-9d57-d1394329109a" providerId="ADAL" clId="{3C8E079F-77E0-45B1-8B93-DAF29C2BD616}" dt="2021-01-22T23:48:12.897" v="1131" actId="20577"/>
          <ac:graphicFrameMkLst>
            <pc:docMk/>
            <pc:sldMk cId="214059482" sldId="866"/>
            <ac:graphicFrameMk id="6" creationId="{30183966-8832-4BB3-8022-5594FD542A77}"/>
          </ac:graphicFrameMkLst>
        </pc:graphicFrameChg>
        <pc:picChg chg="mod">
          <ac:chgData name="Sangeeta Sangeeta" userId="0a7c34ad-256e-4e91-9d57-d1394329109a" providerId="ADAL" clId="{3C8E079F-77E0-45B1-8B93-DAF29C2BD616}" dt="2021-01-22T23:44:31.458" v="1056" actId="1076"/>
          <ac:picMkLst>
            <pc:docMk/>
            <pc:sldMk cId="214059482" sldId="866"/>
            <ac:picMk id="5" creationId="{4B650516-932D-4BA6-821E-24275EDFE720}"/>
          </ac:picMkLst>
        </pc:picChg>
      </pc:sldChg>
      <pc:sldChg chg="modSp mod">
        <pc:chgData name="Sangeeta Sangeeta" userId="0a7c34ad-256e-4e91-9d57-d1394329109a" providerId="ADAL" clId="{3C8E079F-77E0-45B1-8B93-DAF29C2BD616}" dt="2021-01-23T11:35:42.625" v="1352" actId="113"/>
        <pc:sldMkLst>
          <pc:docMk/>
          <pc:sldMk cId="1030994080" sldId="867"/>
        </pc:sldMkLst>
        <pc:spChg chg="mod">
          <ac:chgData name="Sangeeta Sangeeta" userId="0a7c34ad-256e-4e91-9d57-d1394329109a" providerId="ADAL" clId="{3C8E079F-77E0-45B1-8B93-DAF29C2BD616}" dt="2021-01-23T11:35:42.625" v="1352" actId="113"/>
          <ac:spMkLst>
            <pc:docMk/>
            <pc:sldMk cId="1030994080" sldId="867"/>
            <ac:spMk id="3" creationId="{087E4ACF-78C2-4A43-892C-D058CA740BFF}"/>
          </ac:spMkLst>
        </pc:spChg>
      </pc:sldChg>
      <pc:sldChg chg="modSp mod">
        <pc:chgData name="Sangeeta Sangeeta" userId="0a7c34ad-256e-4e91-9d57-d1394329109a" providerId="ADAL" clId="{3C8E079F-77E0-45B1-8B93-DAF29C2BD616}" dt="2021-01-23T11:39:04.108" v="1371" actId="20577"/>
        <pc:sldMkLst>
          <pc:docMk/>
          <pc:sldMk cId="1626113601" sldId="868"/>
        </pc:sldMkLst>
        <pc:spChg chg="mod">
          <ac:chgData name="Sangeeta Sangeeta" userId="0a7c34ad-256e-4e91-9d57-d1394329109a" providerId="ADAL" clId="{3C8E079F-77E0-45B1-8B93-DAF29C2BD616}" dt="2021-01-23T11:39:04.108" v="1371" actId="20577"/>
          <ac:spMkLst>
            <pc:docMk/>
            <pc:sldMk cId="1626113601" sldId="868"/>
            <ac:spMk id="2" creationId="{6F56F12C-409C-49AD-AD00-62B6F8DB879F}"/>
          </ac:spMkLst>
        </pc:spChg>
      </pc:sldChg>
      <pc:sldChg chg="modSp mod">
        <pc:chgData name="Sangeeta Sangeeta" userId="0a7c34ad-256e-4e91-9d57-d1394329109a" providerId="ADAL" clId="{3C8E079F-77E0-45B1-8B93-DAF29C2BD616}" dt="2021-01-23T11:37:50.512" v="1354" actId="113"/>
        <pc:sldMkLst>
          <pc:docMk/>
          <pc:sldMk cId="1277832365" sldId="869"/>
        </pc:sldMkLst>
        <pc:spChg chg="mod">
          <ac:chgData name="Sangeeta Sangeeta" userId="0a7c34ad-256e-4e91-9d57-d1394329109a" providerId="ADAL" clId="{3C8E079F-77E0-45B1-8B93-DAF29C2BD616}" dt="2021-01-23T11:37:50.512" v="1354" actId="113"/>
          <ac:spMkLst>
            <pc:docMk/>
            <pc:sldMk cId="1277832365" sldId="869"/>
            <ac:spMk id="3" creationId="{2B564E1C-C4E4-47D3-9F71-112C6533F309}"/>
          </ac:spMkLst>
        </pc:spChg>
      </pc:sldChg>
      <pc:sldChg chg="modSp mod">
        <pc:chgData name="Sangeeta Sangeeta" userId="0a7c34ad-256e-4e91-9d57-d1394329109a" providerId="ADAL" clId="{3C8E079F-77E0-45B1-8B93-DAF29C2BD616}" dt="2021-01-23T18:53:05.809" v="1651" actId="113"/>
        <pc:sldMkLst>
          <pc:docMk/>
          <pc:sldMk cId="3057792682" sldId="872"/>
        </pc:sldMkLst>
        <pc:spChg chg="mod">
          <ac:chgData name="Sangeeta Sangeeta" userId="0a7c34ad-256e-4e91-9d57-d1394329109a" providerId="ADAL" clId="{3C8E079F-77E0-45B1-8B93-DAF29C2BD616}" dt="2021-01-23T18:53:05.809" v="1651" actId="113"/>
          <ac:spMkLst>
            <pc:docMk/>
            <pc:sldMk cId="3057792682" sldId="872"/>
            <ac:spMk id="3" creationId="{93C555F4-E3AD-4B97-8DB0-6D97FBF75518}"/>
          </ac:spMkLst>
        </pc:spChg>
      </pc:sldChg>
      <pc:sldChg chg="add del">
        <pc:chgData name="Sangeeta Sangeeta" userId="0a7c34ad-256e-4e91-9d57-d1394329109a" providerId="ADAL" clId="{3C8E079F-77E0-45B1-8B93-DAF29C2BD616}" dt="2021-01-23T19:19:33.932" v="1688" actId="2696"/>
        <pc:sldMkLst>
          <pc:docMk/>
          <pc:sldMk cId="1084348878" sldId="876"/>
        </pc:sldMkLst>
      </pc:sldChg>
      <pc:sldChg chg="add del">
        <pc:chgData name="Sangeeta Sangeeta" userId="0a7c34ad-256e-4e91-9d57-d1394329109a" providerId="ADAL" clId="{3C8E079F-77E0-45B1-8B93-DAF29C2BD616}" dt="2021-01-23T19:49:43.530" v="1959" actId="2696"/>
        <pc:sldMkLst>
          <pc:docMk/>
          <pc:sldMk cId="143170930" sldId="877"/>
        </pc:sldMkLst>
      </pc:sldChg>
      <pc:sldChg chg="del">
        <pc:chgData name="Sangeeta Sangeeta" userId="0a7c34ad-256e-4e91-9d57-d1394329109a" providerId="ADAL" clId="{3C8E079F-77E0-45B1-8B93-DAF29C2BD616}" dt="2021-01-22T23:41:48.168" v="1045" actId="2696"/>
        <pc:sldMkLst>
          <pc:docMk/>
          <pc:sldMk cId="609320827" sldId="877"/>
        </pc:sldMkLst>
      </pc:sldChg>
      <pc:sldChg chg="del">
        <pc:chgData name="Sangeeta Sangeeta" userId="0a7c34ad-256e-4e91-9d57-d1394329109a" providerId="ADAL" clId="{3C8E079F-77E0-45B1-8B93-DAF29C2BD616}" dt="2021-01-22T23:41:48.168" v="1045" actId="2696"/>
        <pc:sldMkLst>
          <pc:docMk/>
          <pc:sldMk cId="204332384" sldId="878"/>
        </pc:sldMkLst>
      </pc:sldChg>
      <pc:sldChg chg="add del">
        <pc:chgData name="Sangeeta Sangeeta" userId="0a7c34ad-256e-4e91-9d57-d1394329109a" providerId="ADAL" clId="{3C8E079F-77E0-45B1-8B93-DAF29C2BD616}" dt="2021-01-23T19:49:43.530" v="1959" actId="2696"/>
        <pc:sldMkLst>
          <pc:docMk/>
          <pc:sldMk cId="1137453606" sldId="878"/>
        </pc:sldMkLst>
      </pc:sldChg>
      <pc:sldChg chg="add del">
        <pc:chgData name="Sangeeta Sangeeta" userId="0a7c34ad-256e-4e91-9d57-d1394329109a" providerId="ADAL" clId="{3C8E079F-77E0-45B1-8B93-DAF29C2BD616}" dt="2021-01-23T19:19:33.932" v="1688" actId="2696"/>
        <pc:sldMkLst>
          <pc:docMk/>
          <pc:sldMk cId="2457776308" sldId="879"/>
        </pc:sldMkLst>
      </pc:sldChg>
      <pc:sldChg chg="del">
        <pc:chgData name="Sangeeta Sangeeta" userId="0a7c34ad-256e-4e91-9d57-d1394329109a" providerId="ADAL" clId="{3C8E079F-77E0-45B1-8B93-DAF29C2BD616}" dt="2021-01-22T23:41:48.168" v="1045" actId="2696"/>
        <pc:sldMkLst>
          <pc:docMk/>
          <pc:sldMk cId="3076134566" sldId="880"/>
        </pc:sldMkLst>
      </pc:sldChg>
      <pc:sldChg chg="add del">
        <pc:chgData name="Sangeeta Sangeeta" userId="0a7c34ad-256e-4e91-9d57-d1394329109a" providerId="ADAL" clId="{3C8E079F-77E0-45B1-8B93-DAF29C2BD616}" dt="2021-01-23T19:49:43.530" v="1959" actId="2696"/>
        <pc:sldMkLst>
          <pc:docMk/>
          <pc:sldMk cId="3759398078" sldId="880"/>
        </pc:sldMkLst>
      </pc:sldChg>
      <pc:sldChg chg="modSp add mod">
        <pc:chgData name="Sangeeta Sangeeta" userId="0a7c34ad-256e-4e91-9d57-d1394329109a" providerId="ADAL" clId="{3C8E079F-77E0-45B1-8B93-DAF29C2BD616}" dt="2021-01-23T23:26:46.769" v="2364" actId="20577"/>
        <pc:sldMkLst>
          <pc:docMk/>
          <pc:sldMk cId="0" sldId="881"/>
        </pc:sldMkLst>
        <pc:spChg chg="mod">
          <ac:chgData name="Sangeeta Sangeeta" userId="0a7c34ad-256e-4e91-9d57-d1394329109a" providerId="ADAL" clId="{3C8E079F-77E0-45B1-8B93-DAF29C2BD616}" dt="2021-01-23T23:26:46.769" v="2364" actId="20577"/>
          <ac:spMkLst>
            <pc:docMk/>
            <pc:sldMk cId="0" sldId="881"/>
            <ac:spMk id="96" creationId="{00000000-0000-0000-0000-000000000000}"/>
          </ac:spMkLst>
        </pc:spChg>
      </pc:sldChg>
      <pc:sldChg chg="addSp delSp modSp new mod chgLayout">
        <pc:chgData name="Sangeeta Sangeeta" userId="0a7c34ad-256e-4e91-9d57-d1394329109a" providerId="ADAL" clId="{3C8E079F-77E0-45B1-8B93-DAF29C2BD616}" dt="2021-01-22T19:44:54.145" v="376" actId="20577"/>
        <pc:sldMkLst>
          <pc:docMk/>
          <pc:sldMk cId="4133231694" sldId="882"/>
        </pc:sldMkLst>
        <pc:spChg chg="del">
          <ac:chgData name="Sangeeta Sangeeta" userId="0a7c34ad-256e-4e91-9d57-d1394329109a" providerId="ADAL" clId="{3C8E079F-77E0-45B1-8B93-DAF29C2BD616}" dt="2021-01-22T19:31:16.037" v="222" actId="6264"/>
          <ac:spMkLst>
            <pc:docMk/>
            <pc:sldMk cId="4133231694" sldId="882"/>
            <ac:spMk id="2" creationId="{46AA6753-465F-4623-9EA5-504DC49D5E43}"/>
          </ac:spMkLst>
        </pc:spChg>
        <pc:spChg chg="mod ord">
          <ac:chgData name="Sangeeta Sangeeta" userId="0a7c34ad-256e-4e91-9d57-d1394329109a" providerId="ADAL" clId="{3C8E079F-77E0-45B1-8B93-DAF29C2BD616}" dt="2021-01-22T19:35:24.519" v="298" actId="6549"/>
          <ac:spMkLst>
            <pc:docMk/>
            <pc:sldMk cId="4133231694" sldId="882"/>
            <ac:spMk id="3" creationId="{AAB00C69-53BF-4675-AEB1-5C0FA4874B89}"/>
          </ac:spMkLst>
        </pc:spChg>
        <pc:spChg chg="add del mod">
          <ac:chgData name="Sangeeta Sangeeta" userId="0a7c34ad-256e-4e91-9d57-d1394329109a" providerId="ADAL" clId="{3C8E079F-77E0-45B1-8B93-DAF29C2BD616}" dt="2021-01-22T19:31:16.037" v="222" actId="6264"/>
          <ac:spMkLst>
            <pc:docMk/>
            <pc:sldMk cId="4133231694" sldId="882"/>
            <ac:spMk id="4" creationId="{86FB0DE4-19C7-418A-B7E6-A3615C092BA5}"/>
          </ac:spMkLst>
        </pc:spChg>
        <pc:spChg chg="add mod ord">
          <ac:chgData name="Sangeeta Sangeeta" userId="0a7c34ad-256e-4e91-9d57-d1394329109a" providerId="ADAL" clId="{3C8E079F-77E0-45B1-8B93-DAF29C2BD616}" dt="2021-01-22T19:44:54.145" v="376" actId="20577"/>
          <ac:spMkLst>
            <pc:docMk/>
            <pc:sldMk cId="4133231694" sldId="882"/>
            <ac:spMk id="5" creationId="{198C8BDF-763C-4480-AD6B-EB635305E86E}"/>
          </ac:spMkLst>
        </pc:spChg>
      </pc:sldChg>
      <pc:sldChg chg="modSp new mod">
        <pc:chgData name="Sangeeta Sangeeta" userId="0a7c34ad-256e-4e91-9d57-d1394329109a" providerId="ADAL" clId="{3C8E079F-77E0-45B1-8B93-DAF29C2BD616}" dt="2021-01-23T21:21:02.414" v="2179" actId="108"/>
        <pc:sldMkLst>
          <pc:docMk/>
          <pc:sldMk cId="1844727486" sldId="883"/>
        </pc:sldMkLst>
        <pc:spChg chg="mod">
          <ac:chgData name="Sangeeta Sangeeta" userId="0a7c34ad-256e-4e91-9d57-d1394329109a" providerId="ADAL" clId="{3C8E079F-77E0-45B1-8B93-DAF29C2BD616}" dt="2021-01-23T21:21:02.414" v="2179" actId="108"/>
          <ac:spMkLst>
            <pc:docMk/>
            <pc:sldMk cId="1844727486" sldId="883"/>
            <ac:spMk id="3" creationId="{FD17B906-B82B-40AA-BD4F-A5D6A5D3738E}"/>
          </ac:spMkLst>
        </pc:spChg>
      </pc:sldChg>
      <pc:sldChg chg="addSp delSp modSp new mod">
        <pc:chgData name="Sangeeta Sangeeta" userId="0a7c34ad-256e-4e91-9d57-d1394329109a" providerId="ADAL" clId="{3C8E079F-77E0-45B1-8B93-DAF29C2BD616}" dt="2021-01-22T19:45:34.678" v="388"/>
        <pc:sldMkLst>
          <pc:docMk/>
          <pc:sldMk cId="2732501761" sldId="884"/>
        </pc:sldMkLst>
        <pc:spChg chg="mod">
          <ac:chgData name="Sangeeta Sangeeta" userId="0a7c34ad-256e-4e91-9d57-d1394329109a" providerId="ADAL" clId="{3C8E079F-77E0-45B1-8B93-DAF29C2BD616}" dt="2021-01-22T19:44:58.485" v="377"/>
          <ac:spMkLst>
            <pc:docMk/>
            <pc:sldMk cId="2732501761" sldId="884"/>
            <ac:spMk id="2" creationId="{302A6A62-4CE8-4A0C-A258-DE482A026D6A}"/>
          </ac:spMkLst>
        </pc:spChg>
        <pc:spChg chg="mod">
          <ac:chgData name="Sangeeta Sangeeta" userId="0a7c34ad-256e-4e91-9d57-d1394329109a" providerId="ADAL" clId="{3C8E079F-77E0-45B1-8B93-DAF29C2BD616}" dt="2021-01-22T19:41:20.093" v="305" actId="20577"/>
          <ac:spMkLst>
            <pc:docMk/>
            <pc:sldMk cId="2732501761" sldId="884"/>
            <ac:spMk id="3" creationId="{466A3E7F-06DD-4B67-802A-5708D6532CFD}"/>
          </ac:spMkLst>
        </pc:spChg>
        <pc:spChg chg="add del">
          <ac:chgData name="Sangeeta Sangeeta" userId="0a7c34ad-256e-4e91-9d57-d1394329109a" providerId="ADAL" clId="{3C8E079F-77E0-45B1-8B93-DAF29C2BD616}" dt="2021-01-22T19:41:03.229" v="301" actId="22"/>
          <ac:spMkLst>
            <pc:docMk/>
            <pc:sldMk cId="2732501761" sldId="884"/>
            <ac:spMk id="5" creationId="{E65FBF75-68B6-469C-8068-A5E2EF24391D}"/>
          </ac:spMkLst>
        </pc:spChg>
        <pc:spChg chg="add mod">
          <ac:chgData name="Sangeeta Sangeeta" userId="0a7c34ad-256e-4e91-9d57-d1394329109a" providerId="ADAL" clId="{3C8E079F-77E0-45B1-8B93-DAF29C2BD616}" dt="2021-01-22T19:45:34.678" v="388"/>
          <ac:spMkLst>
            <pc:docMk/>
            <pc:sldMk cId="2732501761" sldId="884"/>
            <ac:spMk id="8" creationId="{536FDEFC-1F7C-4430-ADDA-E724260FFD90}"/>
          </ac:spMkLst>
        </pc:spChg>
        <pc:graphicFrameChg chg="add del mod modGraphic">
          <ac:chgData name="Sangeeta Sangeeta" userId="0a7c34ad-256e-4e91-9d57-d1394329109a" providerId="ADAL" clId="{3C8E079F-77E0-45B1-8B93-DAF29C2BD616}" dt="2021-01-22T19:41:42.289" v="309" actId="478"/>
          <ac:graphicFrameMkLst>
            <pc:docMk/>
            <pc:sldMk cId="2732501761" sldId="884"/>
            <ac:graphicFrameMk id="6" creationId="{B2E28F1A-8B5E-494C-9226-1F7E998B6288}"/>
          </ac:graphicFrameMkLst>
        </pc:graphicFrameChg>
        <pc:graphicFrameChg chg="add mod modGraphic">
          <ac:chgData name="Sangeeta Sangeeta" userId="0a7c34ad-256e-4e91-9d57-d1394329109a" providerId="ADAL" clId="{3C8E079F-77E0-45B1-8B93-DAF29C2BD616}" dt="2021-01-22T19:41:54.186" v="311" actId="14100"/>
          <ac:graphicFrameMkLst>
            <pc:docMk/>
            <pc:sldMk cId="2732501761" sldId="884"/>
            <ac:graphicFrameMk id="7" creationId="{A4161DD7-6031-4A5B-9363-145946126576}"/>
          </ac:graphicFrameMkLst>
        </pc:graphicFrameChg>
      </pc:sldChg>
      <pc:sldChg chg="addSp delSp modSp new mod">
        <pc:chgData name="Sangeeta Sangeeta" userId="0a7c34ad-256e-4e91-9d57-d1394329109a" providerId="ADAL" clId="{3C8E079F-77E0-45B1-8B93-DAF29C2BD616}" dt="2021-01-22T23:14:27.091" v="716" actId="113"/>
        <pc:sldMkLst>
          <pc:docMk/>
          <pc:sldMk cId="2998973317" sldId="885"/>
        </pc:sldMkLst>
        <pc:spChg chg="mod">
          <ac:chgData name="Sangeeta Sangeeta" userId="0a7c34ad-256e-4e91-9d57-d1394329109a" providerId="ADAL" clId="{3C8E079F-77E0-45B1-8B93-DAF29C2BD616}" dt="2021-01-22T19:45:01.723" v="378"/>
          <ac:spMkLst>
            <pc:docMk/>
            <pc:sldMk cId="2998973317" sldId="885"/>
            <ac:spMk id="2" creationId="{7FE4CCBD-BA42-4ED0-9925-EB5A285C6E7B}"/>
          </ac:spMkLst>
        </pc:spChg>
        <pc:spChg chg="mod">
          <ac:chgData name="Sangeeta Sangeeta" userId="0a7c34ad-256e-4e91-9d57-d1394329109a" providerId="ADAL" clId="{3C8E079F-77E0-45B1-8B93-DAF29C2BD616}" dt="2021-01-22T23:11:55.533" v="651" actId="20577"/>
          <ac:spMkLst>
            <pc:docMk/>
            <pc:sldMk cId="2998973317" sldId="885"/>
            <ac:spMk id="3" creationId="{49BB5863-339F-44F4-8843-5E5557EA495C}"/>
          </ac:spMkLst>
        </pc:spChg>
        <pc:spChg chg="add mod">
          <ac:chgData name="Sangeeta Sangeeta" userId="0a7c34ad-256e-4e91-9d57-d1394329109a" providerId="ADAL" clId="{3C8E079F-77E0-45B1-8B93-DAF29C2BD616}" dt="2021-01-22T23:14:27.091" v="716" actId="113"/>
          <ac:spMkLst>
            <pc:docMk/>
            <pc:sldMk cId="2998973317" sldId="885"/>
            <ac:spMk id="5" creationId="{393E9030-DD33-4D83-A487-64CC335A1469}"/>
          </ac:spMkLst>
        </pc:spChg>
        <pc:spChg chg="add mod">
          <ac:chgData name="Sangeeta Sangeeta" userId="0a7c34ad-256e-4e91-9d57-d1394329109a" providerId="ADAL" clId="{3C8E079F-77E0-45B1-8B93-DAF29C2BD616}" dt="2021-01-22T19:45:29.163" v="387" actId="1076"/>
          <ac:spMkLst>
            <pc:docMk/>
            <pc:sldMk cId="2998973317" sldId="885"/>
            <ac:spMk id="8" creationId="{E5FD9472-5E5A-4B0F-9A7E-7D7F18705202}"/>
          </ac:spMkLst>
        </pc:spChg>
        <pc:picChg chg="add del mod">
          <ac:chgData name="Sangeeta Sangeeta" userId="0a7c34ad-256e-4e91-9d57-d1394329109a" providerId="ADAL" clId="{3C8E079F-77E0-45B1-8B93-DAF29C2BD616}" dt="2021-01-22T23:11:20.722" v="634" actId="478"/>
          <ac:picMkLst>
            <pc:docMk/>
            <pc:sldMk cId="2998973317" sldId="885"/>
            <ac:picMk id="7" creationId="{B3093B01-5D60-4DD9-AA57-E74E21A10F86}"/>
          </ac:picMkLst>
        </pc:picChg>
        <pc:picChg chg="add mod">
          <ac:chgData name="Sangeeta Sangeeta" userId="0a7c34ad-256e-4e91-9d57-d1394329109a" providerId="ADAL" clId="{3C8E079F-77E0-45B1-8B93-DAF29C2BD616}" dt="2021-01-22T23:11:38.212" v="636" actId="1076"/>
          <ac:picMkLst>
            <pc:docMk/>
            <pc:sldMk cId="2998973317" sldId="885"/>
            <ac:picMk id="2050" creationId="{5870D203-C432-4972-8362-7494497D9523}"/>
          </ac:picMkLst>
        </pc:picChg>
      </pc:sldChg>
      <pc:sldChg chg="addSp modSp new mod">
        <pc:chgData name="Sangeeta Sangeeta" userId="0a7c34ad-256e-4e91-9d57-d1394329109a" providerId="ADAL" clId="{3C8E079F-77E0-45B1-8B93-DAF29C2BD616}" dt="2021-01-22T23:19:47.291" v="808" actId="13822"/>
        <pc:sldMkLst>
          <pc:docMk/>
          <pc:sldMk cId="3868511356" sldId="886"/>
        </pc:sldMkLst>
        <pc:spChg chg="mod">
          <ac:chgData name="Sangeeta Sangeeta" userId="0a7c34ad-256e-4e91-9d57-d1394329109a" providerId="ADAL" clId="{3C8E079F-77E0-45B1-8B93-DAF29C2BD616}" dt="2021-01-22T22:54:50.370" v="632" actId="20577"/>
          <ac:spMkLst>
            <pc:docMk/>
            <pc:sldMk cId="3868511356" sldId="886"/>
            <ac:spMk id="2" creationId="{EFF872AF-75A6-4ED2-82BD-F3301BF9D27E}"/>
          </ac:spMkLst>
        </pc:spChg>
        <pc:spChg chg="mod">
          <ac:chgData name="Sangeeta Sangeeta" userId="0a7c34ad-256e-4e91-9d57-d1394329109a" providerId="ADAL" clId="{3C8E079F-77E0-45B1-8B93-DAF29C2BD616}" dt="2021-01-22T23:19:13.886" v="799" actId="20577"/>
          <ac:spMkLst>
            <pc:docMk/>
            <pc:sldMk cId="3868511356" sldId="886"/>
            <ac:spMk id="3" creationId="{37F4104D-9E91-44AD-AE3D-1997BBEE49FD}"/>
          </ac:spMkLst>
        </pc:spChg>
        <pc:spChg chg="add mod">
          <ac:chgData name="Sangeeta Sangeeta" userId="0a7c34ad-256e-4e91-9d57-d1394329109a" providerId="ADAL" clId="{3C8E079F-77E0-45B1-8B93-DAF29C2BD616}" dt="2021-01-22T23:19:33.607" v="805" actId="1076"/>
          <ac:spMkLst>
            <pc:docMk/>
            <pc:sldMk cId="3868511356" sldId="886"/>
            <ac:spMk id="5" creationId="{78D59720-1B27-4CE7-A59F-3630A0ED4957}"/>
          </ac:spMkLst>
        </pc:spChg>
        <pc:picChg chg="add mod">
          <ac:chgData name="Sangeeta Sangeeta" userId="0a7c34ad-256e-4e91-9d57-d1394329109a" providerId="ADAL" clId="{3C8E079F-77E0-45B1-8B93-DAF29C2BD616}" dt="2021-01-22T23:19:47.291" v="808" actId="13822"/>
          <ac:picMkLst>
            <pc:docMk/>
            <pc:sldMk cId="3868511356" sldId="886"/>
            <ac:picMk id="4098" creationId="{BA1F7A0C-5CC4-46B3-8FE2-5B231C076A0C}"/>
          </ac:picMkLst>
        </pc:picChg>
      </pc:sldChg>
      <pc:sldChg chg="addSp delSp modSp add mod">
        <pc:chgData name="Sangeeta Sangeeta" userId="0a7c34ad-256e-4e91-9d57-d1394329109a" providerId="ADAL" clId="{3C8E079F-77E0-45B1-8B93-DAF29C2BD616}" dt="2021-01-22T23:18:09.451" v="773" actId="13822"/>
        <pc:sldMkLst>
          <pc:docMk/>
          <pc:sldMk cId="846790461" sldId="887"/>
        </pc:sldMkLst>
        <pc:spChg chg="mod">
          <ac:chgData name="Sangeeta Sangeeta" userId="0a7c34ad-256e-4e91-9d57-d1394329109a" providerId="ADAL" clId="{3C8E079F-77E0-45B1-8B93-DAF29C2BD616}" dt="2021-01-22T23:12:15.181" v="705" actId="20577"/>
          <ac:spMkLst>
            <pc:docMk/>
            <pc:sldMk cId="846790461" sldId="887"/>
            <ac:spMk id="3" creationId="{49BB5863-339F-44F4-8843-5E5557EA495C}"/>
          </ac:spMkLst>
        </pc:spChg>
        <pc:spChg chg="mod">
          <ac:chgData name="Sangeeta Sangeeta" userId="0a7c34ad-256e-4e91-9d57-d1394329109a" providerId="ADAL" clId="{3C8E079F-77E0-45B1-8B93-DAF29C2BD616}" dt="2021-01-22T23:17:26.683" v="736" actId="1076"/>
          <ac:spMkLst>
            <pc:docMk/>
            <pc:sldMk cId="846790461" sldId="887"/>
            <ac:spMk id="5" creationId="{393E9030-DD33-4D83-A487-64CC335A1469}"/>
          </ac:spMkLst>
        </pc:spChg>
        <pc:spChg chg="add mod">
          <ac:chgData name="Sangeeta Sangeeta" userId="0a7c34ad-256e-4e91-9d57-d1394329109a" providerId="ADAL" clId="{3C8E079F-77E0-45B1-8B93-DAF29C2BD616}" dt="2021-01-22T23:18:09.451" v="773" actId="13822"/>
          <ac:spMkLst>
            <pc:docMk/>
            <pc:sldMk cId="846790461" sldId="887"/>
            <ac:spMk id="7" creationId="{9774C7D8-9984-4CBF-8B41-26EA909DC55F}"/>
          </ac:spMkLst>
        </pc:spChg>
        <pc:picChg chg="del">
          <ac:chgData name="Sangeeta Sangeeta" userId="0a7c34ad-256e-4e91-9d57-d1394329109a" providerId="ADAL" clId="{3C8E079F-77E0-45B1-8B93-DAF29C2BD616}" dt="2021-01-22T23:16:21.201" v="723" actId="478"/>
          <ac:picMkLst>
            <pc:docMk/>
            <pc:sldMk cId="846790461" sldId="887"/>
            <ac:picMk id="2050" creationId="{5870D203-C432-4972-8362-7494497D9523}"/>
          </ac:picMkLst>
        </pc:picChg>
        <pc:picChg chg="add mod">
          <ac:chgData name="Sangeeta Sangeeta" userId="0a7c34ad-256e-4e91-9d57-d1394329109a" providerId="ADAL" clId="{3C8E079F-77E0-45B1-8B93-DAF29C2BD616}" dt="2021-01-22T23:16:27.652" v="726" actId="13822"/>
          <ac:picMkLst>
            <pc:docMk/>
            <pc:sldMk cId="846790461" sldId="887"/>
            <ac:picMk id="3074" creationId="{B1D0CCA7-61BF-4E8E-98F8-2687FC5C7E70}"/>
          </ac:picMkLst>
        </pc:picChg>
        <pc:cxnChg chg="add">
          <ac:chgData name="Sangeeta Sangeeta" userId="0a7c34ad-256e-4e91-9d57-d1394329109a" providerId="ADAL" clId="{3C8E079F-77E0-45B1-8B93-DAF29C2BD616}" dt="2021-01-22T23:17:15.264" v="734" actId="11529"/>
          <ac:cxnSpMkLst>
            <pc:docMk/>
            <pc:sldMk cId="846790461" sldId="887"/>
            <ac:cxnSpMk id="6" creationId="{C76D40F6-B9A2-48EC-8091-74C763E6AE0F}"/>
          </ac:cxnSpMkLst>
        </pc:cxnChg>
      </pc:sldChg>
      <pc:sldChg chg="addSp delSp modSp add mod">
        <pc:chgData name="Sangeeta Sangeeta" userId="0a7c34ad-256e-4e91-9d57-d1394329109a" providerId="ADAL" clId="{3C8E079F-77E0-45B1-8B93-DAF29C2BD616}" dt="2021-01-22T23:26:34.295" v="951" actId="20577"/>
        <pc:sldMkLst>
          <pc:docMk/>
          <pc:sldMk cId="2502999824" sldId="888"/>
        </pc:sldMkLst>
        <pc:spChg chg="mod">
          <ac:chgData name="Sangeeta Sangeeta" userId="0a7c34ad-256e-4e91-9d57-d1394329109a" providerId="ADAL" clId="{3C8E079F-77E0-45B1-8B93-DAF29C2BD616}" dt="2021-01-22T23:26:34.295" v="951" actId="20577"/>
          <ac:spMkLst>
            <pc:docMk/>
            <pc:sldMk cId="2502999824" sldId="888"/>
            <ac:spMk id="3" creationId="{37F4104D-9E91-44AD-AE3D-1997BBEE49FD}"/>
          </ac:spMkLst>
        </pc:spChg>
        <pc:spChg chg="mod">
          <ac:chgData name="Sangeeta Sangeeta" userId="0a7c34ad-256e-4e91-9d57-d1394329109a" providerId="ADAL" clId="{3C8E079F-77E0-45B1-8B93-DAF29C2BD616}" dt="2021-01-22T23:26:12.485" v="936" actId="113"/>
          <ac:spMkLst>
            <pc:docMk/>
            <pc:sldMk cId="2502999824" sldId="888"/>
            <ac:spMk id="5" creationId="{78D59720-1B27-4CE7-A59F-3630A0ED4957}"/>
          </ac:spMkLst>
        </pc:spChg>
        <pc:picChg chg="del">
          <ac:chgData name="Sangeeta Sangeeta" userId="0a7c34ad-256e-4e91-9d57-d1394329109a" providerId="ADAL" clId="{3C8E079F-77E0-45B1-8B93-DAF29C2BD616}" dt="2021-01-22T23:22:04.151" v="870" actId="478"/>
          <ac:picMkLst>
            <pc:docMk/>
            <pc:sldMk cId="2502999824" sldId="888"/>
            <ac:picMk id="4098" creationId="{BA1F7A0C-5CC4-46B3-8FE2-5B231C076A0C}"/>
          </ac:picMkLst>
        </pc:picChg>
        <pc:picChg chg="add del mod">
          <ac:chgData name="Sangeeta Sangeeta" userId="0a7c34ad-256e-4e91-9d57-d1394329109a" providerId="ADAL" clId="{3C8E079F-77E0-45B1-8B93-DAF29C2BD616}" dt="2021-01-22T23:26:20.983" v="937" actId="478"/>
          <ac:picMkLst>
            <pc:docMk/>
            <pc:sldMk cId="2502999824" sldId="888"/>
            <ac:picMk id="5122" creationId="{40BD899B-8082-4EC6-97A0-5771F62D817B}"/>
          </ac:picMkLst>
        </pc:picChg>
        <pc:picChg chg="add mod">
          <ac:chgData name="Sangeeta Sangeeta" userId="0a7c34ad-256e-4e91-9d57-d1394329109a" providerId="ADAL" clId="{3C8E079F-77E0-45B1-8B93-DAF29C2BD616}" dt="2021-01-22T23:26:28.401" v="941" actId="1076"/>
          <ac:picMkLst>
            <pc:docMk/>
            <pc:sldMk cId="2502999824" sldId="888"/>
            <ac:picMk id="5124" creationId="{4DB2BE3E-C162-4106-909B-9DF10F0BDD78}"/>
          </ac:picMkLst>
        </pc:picChg>
      </pc:sldChg>
      <pc:sldChg chg="modSp new del mod">
        <pc:chgData name="Sangeeta Sangeeta" userId="0a7c34ad-256e-4e91-9d57-d1394329109a" providerId="ADAL" clId="{3C8E079F-77E0-45B1-8B93-DAF29C2BD616}" dt="2021-01-22T23:42:04.837" v="1047" actId="2696"/>
        <pc:sldMkLst>
          <pc:docMk/>
          <pc:sldMk cId="881750569" sldId="889"/>
        </pc:sldMkLst>
        <pc:spChg chg="mod">
          <ac:chgData name="Sangeeta Sangeeta" userId="0a7c34ad-256e-4e91-9d57-d1394329109a" providerId="ADAL" clId="{3C8E079F-77E0-45B1-8B93-DAF29C2BD616}" dt="2021-01-22T23:25:03.341" v="903"/>
          <ac:spMkLst>
            <pc:docMk/>
            <pc:sldMk cId="881750569" sldId="889"/>
            <ac:spMk id="3" creationId="{4FCF8E5A-0A1E-421C-BBAF-A41B9552F6BB}"/>
          </ac:spMkLst>
        </pc:spChg>
      </pc:sldChg>
      <pc:sldChg chg="addSp modSp add mod">
        <pc:chgData name="Sangeeta Sangeeta" userId="0a7c34ad-256e-4e91-9d57-d1394329109a" providerId="ADAL" clId="{3C8E079F-77E0-45B1-8B93-DAF29C2BD616}" dt="2021-01-23T21:26:38.328" v="2233" actId="20577"/>
        <pc:sldMkLst>
          <pc:docMk/>
          <pc:sldMk cId="2570963044" sldId="889"/>
        </pc:sldMkLst>
        <pc:spChg chg="mod">
          <ac:chgData name="Sangeeta Sangeeta" userId="0a7c34ad-256e-4e91-9d57-d1394329109a" providerId="ADAL" clId="{3C8E079F-77E0-45B1-8B93-DAF29C2BD616}" dt="2021-01-23T21:26:32.169" v="2229" actId="20577"/>
          <ac:spMkLst>
            <pc:docMk/>
            <pc:sldMk cId="2570963044" sldId="889"/>
            <ac:spMk id="2" creationId="{80BA5FB0-21F6-4BAD-8504-6F2748DF9FA7}"/>
          </ac:spMkLst>
        </pc:spChg>
        <pc:spChg chg="mod">
          <ac:chgData name="Sangeeta Sangeeta" userId="0a7c34ad-256e-4e91-9d57-d1394329109a" providerId="ADAL" clId="{3C8E079F-77E0-45B1-8B93-DAF29C2BD616}" dt="2021-01-23T21:26:38.328" v="2233" actId="20577"/>
          <ac:spMkLst>
            <pc:docMk/>
            <pc:sldMk cId="2570963044" sldId="889"/>
            <ac:spMk id="3" creationId="{4FCF8E5A-0A1E-421C-BBAF-A41B9552F6BB}"/>
          </ac:spMkLst>
        </pc:spChg>
        <pc:spChg chg="add mod">
          <ac:chgData name="Sangeeta Sangeeta" userId="0a7c34ad-256e-4e91-9d57-d1394329109a" providerId="ADAL" clId="{3C8E079F-77E0-45B1-8B93-DAF29C2BD616}" dt="2021-01-23T21:26:11.234" v="2208" actId="14100"/>
          <ac:spMkLst>
            <pc:docMk/>
            <pc:sldMk cId="2570963044" sldId="889"/>
            <ac:spMk id="5" creationId="{F971F31C-2775-4296-9412-FFD6FE983D33}"/>
          </ac:spMkLst>
        </pc:spChg>
        <pc:spChg chg="add mod">
          <ac:chgData name="Sangeeta Sangeeta" userId="0a7c34ad-256e-4e91-9d57-d1394329109a" providerId="ADAL" clId="{3C8E079F-77E0-45B1-8B93-DAF29C2BD616}" dt="2021-01-23T21:25:36.734" v="2200" actId="207"/>
          <ac:spMkLst>
            <pc:docMk/>
            <pc:sldMk cId="2570963044" sldId="889"/>
            <ac:spMk id="7" creationId="{688C50D4-3303-4C0B-8418-145F9384BC26}"/>
          </ac:spMkLst>
        </pc:spChg>
        <pc:picChg chg="add mod">
          <ac:chgData name="Sangeeta Sangeeta" userId="0a7c34ad-256e-4e91-9d57-d1394329109a" providerId="ADAL" clId="{3C8E079F-77E0-45B1-8B93-DAF29C2BD616}" dt="2021-01-23T21:26:17.677" v="2210" actId="13822"/>
          <ac:picMkLst>
            <pc:docMk/>
            <pc:sldMk cId="2570963044" sldId="889"/>
            <ac:picMk id="14338" creationId="{BAF5DED6-E276-49CD-8083-CC548A066D17}"/>
          </ac:picMkLst>
        </pc:picChg>
      </pc:sldChg>
      <pc:sldChg chg="add">
        <pc:chgData name="Sangeeta Sangeeta" userId="0a7c34ad-256e-4e91-9d57-d1394329109a" providerId="ADAL" clId="{3C8E079F-77E0-45B1-8B93-DAF29C2BD616}" dt="2021-01-22T23:24:46.062" v="889"/>
        <pc:sldMkLst>
          <pc:docMk/>
          <pc:sldMk cId="1689703279" sldId="890"/>
        </pc:sldMkLst>
      </pc:sldChg>
      <pc:sldChg chg="addSp delSp modSp new mod">
        <pc:chgData name="Sangeeta Sangeeta" userId="0a7c34ad-256e-4e91-9d57-d1394329109a" providerId="ADAL" clId="{3C8E079F-77E0-45B1-8B93-DAF29C2BD616}" dt="2021-01-22T23:50:37.587" v="1147" actId="20577"/>
        <pc:sldMkLst>
          <pc:docMk/>
          <pc:sldMk cId="4005411678" sldId="891"/>
        </pc:sldMkLst>
        <pc:spChg chg="mod">
          <ac:chgData name="Sangeeta Sangeeta" userId="0a7c34ad-256e-4e91-9d57-d1394329109a" providerId="ADAL" clId="{3C8E079F-77E0-45B1-8B93-DAF29C2BD616}" dt="2021-01-22T23:30:26.948" v="986" actId="20577"/>
          <ac:spMkLst>
            <pc:docMk/>
            <pc:sldMk cId="4005411678" sldId="891"/>
            <ac:spMk id="2" creationId="{731E59DE-3A93-4772-8A7D-052321A328DE}"/>
          </ac:spMkLst>
        </pc:spChg>
        <pc:spChg chg="mod">
          <ac:chgData name="Sangeeta Sangeeta" userId="0a7c34ad-256e-4e91-9d57-d1394329109a" providerId="ADAL" clId="{3C8E079F-77E0-45B1-8B93-DAF29C2BD616}" dt="2021-01-22T23:50:37.587" v="1147" actId="20577"/>
          <ac:spMkLst>
            <pc:docMk/>
            <pc:sldMk cId="4005411678" sldId="891"/>
            <ac:spMk id="3" creationId="{BF25401E-9513-4D1E-AD28-9DF22ECFEE36}"/>
          </ac:spMkLst>
        </pc:spChg>
        <pc:spChg chg="add mod">
          <ac:chgData name="Sangeeta Sangeeta" userId="0a7c34ad-256e-4e91-9d57-d1394329109a" providerId="ADAL" clId="{3C8E079F-77E0-45B1-8B93-DAF29C2BD616}" dt="2021-01-22T23:38:46.732" v="1026" actId="20577"/>
          <ac:spMkLst>
            <pc:docMk/>
            <pc:sldMk cId="4005411678" sldId="891"/>
            <ac:spMk id="5" creationId="{C7C53D44-3A08-4F44-A56D-B26C739DC959}"/>
          </ac:spMkLst>
        </pc:spChg>
        <pc:picChg chg="add del mod">
          <ac:chgData name="Sangeeta Sangeeta" userId="0a7c34ad-256e-4e91-9d57-d1394329109a" providerId="ADAL" clId="{3C8E079F-77E0-45B1-8B93-DAF29C2BD616}" dt="2021-01-22T23:38:54.365" v="1027" actId="478"/>
          <ac:picMkLst>
            <pc:docMk/>
            <pc:sldMk cId="4005411678" sldId="891"/>
            <ac:picMk id="6146" creationId="{BA95787A-F550-4350-9EEA-2A3C6CCC8DBE}"/>
          </ac:picMkLst>
        </pc:picChg>
        <pc:picChg chg="add mod">
          <ac:chgData name="Sangeeta Sangeeta" userId="0a7c34ad-256e-4e91-9d57-d1394329109a" providerId="ADAL" clId="{3C8E079F-77E0-45B1-8B93-DAF29C2BD616}" dt="2021-01-22T23:39:00.822" v="1030" actId="13822"/>
          <ac:picMkLst>
            <pc:docMk/>
            <pc:sldMk cId="4005411678" sldId="891"/>
            <ac:picMk id="6148" creationId="{A10D42C8-7B96-400B-A210-F8ED64FB44A8}"/>
          </ac:picMkLst>
        </pc:picChg>
      </pc:sldChg>
      <pc:sldChg chg="addSp modSp new mod">
        <pc:chgData name="Sangeeta Sangeeta" userId="0a7c34ad-256e-4e91-9d57-d1394329109a" providerId="ADAL" clId="{3C8E079F-77E0-45B1-8B93-DAF29C2BD616}" dt="2021-01-23T00:10:23.108" v="1338" actId="113"/>
        <pc:sldMkLst>
          <pc:docMk/>
          <pc:sldMk cId="3575505848" sldId="892"/>
        </pc:sldMkLst>
        <pc:spChg chg="mod">
          <ac:chgData name="Sangeeta Sangeeta" userId="0a7c34ad-256e-4e91-9d57-d1394329109a" providerId="ADAL" clId="{3C8E079F-77E0-45B1-8B93-DAF29C2BD616}" dt="2021-01-22T23:52:53.516" v="1240" actId="20577"/>
          <ac:spMkLst>
            <pc:docMk/>
            <pc:sldMk cId="3575505848" sldId="892"/>
            <ac:spMk id="2" creationId="{A4509E18-EE10-46BD-8AE4-E1C0FD630D7B}"/>
          </ac:spMkLst>
        </pc:spChg>
        <pc:spChg chg="mod">
          <ac:chgData name="Sangeeta Sangeeta" userId="0a7c34ad-256e-4e91-9d57-d1394329109a" providerId="ADAL" clId="{3C8E079F-77E0-45B1-8B93-DAF29C2BD616}" dt="2021-01-23T00:01:33.795" v="1267" actId="20577"/>
          <ac:spMkLst>
            <pc:docMk/>
            <pc:sldMk cId="3575505848" sldId="892"/>
            <ac:spMk id="3" creationId="{0F9101C3-F670-48E5-9760-58602ED7A649}"/>
          </ac:spMkLst>
        </pc:spChg>
        <pc:spChg chg="add mod">
          <ac:chgData name="Sangeeta Sangeeta" userId="0a7c34ad-256e-4e91-9d57-d1394329109a" providerId="ADAL" clId="{3C8E079F-77E0-45B1-8B93-DAF29C2BD616}" dt="2021-01-23T00:10:23.108" v="1338" actId="113"/>
          <ac:spMkLst>
            <pc:docMk/>
            <pc:sldMk cId="3575505848" sldId="892"/>
            <ac:spMk id="5" creationId="{44A7624D-A5C3-4EDB-B8EC-51695AE6FBAC}"/>
          </ac:spMkLst>
        </pc:spChg>
        <pc:picChg chg="add mod">
          <ac:chgData name="Sangeeta Sangeeta" userId="0a7c34ad-256e-4e91-9d57-d1394329109a" providerId="ADAL" clId="{3C8E079F-77E0-45B1-8B93-DAF29C2BD616}" dt="2021-01-23T00:00:15.135" v="1254" actId="1076"/>
          <ac:picMkLst>
            <pc:docMk/>
            <pc:sldMk cId="3575505848" sldId="892"/>
            <ac:picMk id="8194" creationId="{5D3C579E-9849-46E9-B775-7F9C07005A79}"/>
          </ac:picMkLst>
        </pc:picChg>
      </pc:sldChg>
      <pc:sldChg chg="addSp delSp modSp new mod modClrScheme chgLayout">
        <pc:chgData name="Sangeeta Sangeeta" userId="0a7c34ad-256e-4e91-9d57-d1394329109a" providerId="ADAL" clId="{3C8E079F-77E0-45B1-8B93-DAF29C2BD616}" dt="2021-01-22T23:42:48.906" v="1055" actId="1076"/>
        <pc:sldMkLst>
          <pc:docMk/>
          <pc:sldMk cId="150418412" sldId="893"/>
        </pc:sldMkLst>
        <pc:spChg chg="del mod ord">
          <ac:chgData name="Sangeeta Sangeeta" userId="0a7c34ad-256e-4e91-9d57-d1394329109a" providerId="ADAL" clId="{3C8E079F-77E0-45B1-8B93-DAF29C2BD616}" dt="2021-01-22T23:42:30.809" v="1050" actId="700"/>
          <ac:spMkLst>
            <pc:docMk/>
            <pc:sldMk cId="150418412" sldId="893"/>
            <ac:spMk id="2" creationId="{8669890D-133B-407B-84A8-3F238083B1E0}"/>
          </ac:spMkLst>
        </pc:spChg>
        <pc:spChg chg="del mod ord">
          <ac:chgData name="Sangeeta Sangeeta" userId="0a7c34ad-256e-4e91-9d57-d1394329109a" providerId="ADAL" clId="{3C8E079F-77E0-45B1-8B93-DAF29C2BD616}" dt="2021-01-22T23:42:30.809" v="1050" actId="700"/>
          <ac:spMkLst>
            <pc:docMk/>
            <pc:sldMk cId="150418412" sldId="893"/>
            <ac:spMk id="3" creationId="{D5D2DCFD-442D-42A5-9665-FCAF7865CC70}"/>
          </ac:spMkLst>
        </pc:spChg>
        <pc:spChg chg="add mod ord">
          <ac:chgData name="Sangeeta Sangeeta" userId="0a7c34ad-256e-4e91-9d57-d1394329109a" providerId="ADAL" clId="{3C8E079F-77E0-45B1-8B93-DAF29C2BD616}" dt="2021-01-22T23:42:48.906" v="1055" actId="1076"/>
          <ac:spMkLst>
            <pc:docMk/>
            <pc:sldMk cId="150418412" sldId="893"/>
            <ac:spMk id="4" creationId="{105D973E-6743-4B83-9D8A-4733D4302710}"/>
          </ac:spMkLst>
        </pc:spChg>
        <pc:spChg chg="add mod ord">
          <ac:chgData name="Sangeeta Sangeeta" userId="0a7c34ad-256e-4e91-9d57-d1394329109a" providerId="ADAL" clId="{3C8E079F-77E0-45B1-8B93-DAF29C2BD616}" dt="2021-01-22T23:42:30.809" v="1050" actId="700"/>
          <ac:spMkLst>
            <pc:docMk/>
            <pc:sldMk cId="150418412" sldId="893"/>
            <ac:spMk id="5" creationId="{0302E9D4-5D5F-47D0-8AAC-6377F894363D}"/>
          </ac:spMkLst>
        </pc:spChg>
      </pc:sldChg>
      <pc:sldChg chg="addSp delSp modSp add mod">
        <pc:chgData name="Sangeeta Sangeeta" userId="0a7c34ad-256e-4e91-9d57-d1394329109a" providerId="ADAL" clId="{3C8E079F-77E0-45B1-8B93-DAF29C2BD616}" dt="2021-01-22T23:51:37.139" v="1210" actId="113"/>
        <pc:sldMkLst>
          <pc:docMk/>
          <pc:sldMk cId="2012245626" sldId="894"/>
        </pc:sldMkLst>
        <pc:spChg chg="mod">
          <ac:chgData name="Sangeeta Sangeeta" userId="0a7c34ad-256e-4e91-9d57-d1394329109a" providerId="ADAL" clId="{3C8E079F-77E0-45B1-8B93-DAF29C2BD616}" dt="2021-01-22T23:51:37.139" v="1210" actId="113"/>
          <ac:spMkLst>
            <pc:docMk/>
            <pc:sldMk cId="2012245626" sldId="894"/>
            <ac:spMk id="3" creationId="{BF25401E-9513-4D1E-AD28-9DF22ECFEE36}"/>
          </ac:spMkLst>
        </pc:spChg>
        <pc:spChg chg="mod">
          <ac:chgData name="Sangeeta Sangeeta" userId="0a7c34ad-256e-4e91-9d57-d1394329109a" providerId="ADAL" clId="{3C8E079F-77E0-45B1-8B93-DAF29C2BD616}" dt="2021-01-22T23:51:19.186" v="1205" actId="6549"/>
          <ac:spMkLst>
            <pc:docMk/>
            <pc:sldMk cId="2012245626" sldId="894"/>
            <ac:spMk id="5" creationId="{C7C53D44-3A08-4F44-A56D-B26C739DC959}"/>
          </ac:spMkLst>
        </pc:spChg>
        <pc:picChg chg="del">
          <ac:chgData name="Sangeeta Sangeeta" userId="0a7c34ad-256e-4e91-9d57-d1394329109a" providerId="ADAL" clId="{3C8E079F-77E0-45B1-8B93-DAF29C2BD616}" dt="2021-01-22T23:51:26.367" v="1206" actId="478"/>
          <ac:picMkLst>
            <pc:docMk/>
            <pc:sldMk cId="2012245626" sldId="894"/>
            <ac:picMk id="6148" creationId="{A10D42C8-7B96-400B-A210-F8ED64FB44A8}"/>
          </ac:picMkLst>
        </pc:picChg>
        <pc:picChg chg="add mod">
          <ac:chgData name="Sangeeta Sangeeta" userId="0a7c34ad-256e-4e91-9d57-d1394329109a" providerId="ADAL" clId="{3C8E079F-77E0-45B1-8B93-DAF29C2BD616}" dt="2021-01-22T23:51:31.872" v="1209" actId="13822"/>
          <ac:picMkLst>
            <pc:docMk/>
            <pc:sldMk cId="2012245626" sldId="894"/>
            <ac:picMk id="7170" creationId="{C8E529E1-0D95-41BD-8C55-70652BADBDD6}"/>
          </ac:picMkLst>
        </pc:picChg>
      </pc:sldChg>
      <pc:sldChg chg="addSp delSp modSp new mod">
        <pc:chgData name="Sangeeta Sangeeta" userId="0a7c34ad-256e-4e91-9d57-d1394329109a" providerId="ADAL" clId="{3C8E079F-77E0-45B1-8B93-DAF29C2BD616}" dt="2021-01-23T00:12:58.884" v="1350" actId="13822"/>
        <pc:sldMkLst>
          <pc:docMk/>
          <pc:sldMk cId="3439401458" sldId="895"/>
        </pc:sldMkLst>
        <pc:spChg chg="mod">
          <ac:chgData name="Sangeeta Sangeeta" userId="0a7c34ad-256e-4e91-9d57-d1394329109a" providerId="ADAL" clId="{3C8E079F-77E0-45B1-8B93-DAF29C2BD616}" dt="2021-01-23T00:10:47.779" v="1341"/>
          <ac:spMkLst>
            <pc:docMk/>
            <pc:sldMk cId="3439401458" sldId="895"/>
            <ac:spMk id="2" creationId="{1725E8DF-F420-41B8-BF5E-2A4027C0E31F}"/>
          </ac:spMkLst>
        </pc:spChg>
        <pc:spChg chg="mod">
          <ac:chgData name="Sangeeta Sangeeta" userId="0a7c34ad-256e-4e91-9d57-d1394329109a" providerId="ADAL" clId="{3C8E079F-77E0-45B1-8B93-DAF29C2BD616}" dt="2021-01-23T00:11:34.060" v="1344" actId="113"/>
          <ac:spMkLst>
            <pc:docMk/>
            <pc:sldMk cId="3439401458" sldId="895"/>
            <ac:spMk id="3" creationId="{248BD080-D90B-453B-A952-2AC4C69EB348}"/>
          </ac:spMkLst>
        </pc:spChg>
        <pc:spChg chg="add mod">
          <ac:chgData name="Sangeeta Sangeeta" userId="0a7c34ad-256e-4e91-9d57-d1394329109a" providerId="ADAL" clId="{3C8E079F-77E0-45B1-8B93-DAF29C2BD616}" dt="2021-01-23T00:12:11.334" v="1346" actId="20577"/>
          <ac:spMkLst>
            <pc:docMk/>
            <pc:sldMk cId="3439401458" sldId="895"/>
            <ac:spMk id="5" creationId="{208AEDC5-4967-4C5C-BC00-A38242C35692}"/>
          </ac:spMkLst>
        </pc:spChg>
        <pc:spChg chg="add mod">
          <ac:chgData name="Sangeeta Sangeeta" userId="0a7c34ad-256e-4e91-9d57-d1394329109a" providerId="ADAL" clId="{3C8E079F-77E0-45B1-8B93-DAF29C2BD616}" dt="2021-01-23T00:10:56.735" v="1343"/>
          <ac:spMkLst>
            <pc:docMk/>
            <pc:sldMk cId="3439401458" sldId="895"/>
            <ac:spMk id="8" creationId="{50AFA8B9-8462-48AB-A86E-60606BA6F993}"/>
          </ac:spMkLst>
        </pc:spChg>
        <pc:picChg chg="add del mod">
          <ac:chgData name="Sangeeta Sangeeta" userId="0a7c34ad-256e-4e91-9d57-d1394329109a" providerId="ADAL" clId="{3C8E079F-77E0-45B1-8B93-DAF29C2BD616}" dt="2021-01-23T00:12:50.454" v="1347" actId="478"/>
          <ac:picMkLst>
            <pc:docMk/>
            <pc:sldMk cId="3439401458" sldId="895"/>
            <ac:picMk id="9218" creationId="{9DDC038A-616E-4B35-BD9A-75F2BEF2852E}"/>
          </ac:picMkLst>
        </pc:picChg>
        <pc:picChg chg="add del">
          <ac:chgData name="Sangeeta Sangeeta" userId="0a7c34ad-256e-4e91-9d57-d1394329109a" providerId="ADAL" clId="{3C8E079F-77E0-45B1-8B93-DAF29C2BD616}" dt="2021-01-23T00:10:39.540" v="1340"/>
          <ac:picMkLst>
            <pc:docMk/>
            <pc:sldMk cId="3439401458" sldId="895"/>
            <ac:picMk id="9220" creationId="{7EE714A4-0E6A-4B4E-9636-768CC89A9810}"/>
          </ac:picMkLst>
        </pc:picChg>
        <pc:picChg chg="add mod">
          <ac:chgData name="Sangeeta Sangeeta" userId="0a7c34ad-256e-4e91-9d57-d1394329109a" providerId="ADAL" clId="{3C8E079F-77E0-45B1-8B93-DAF29C2BD616}" dt="2021-01-23T00:12:58.884" v="1350" actId="13822"/>
          <ac:picMkLst>
            <pc:docMk/>
            <pc:sldMk cId="3439401458" sldId="895"/>
            <ac:picMk id="9222" creationId="{CE743916-5C09-47D2-A333-492B1584F0A3}"/>
          </ac:picMkLst>
        </pc:picChg>
      </pc:sldChg>
      <pc:sldChg chg="addSp delSp modSp new mod">
        <pc:chgData name="Sangeeta Sangeeta" userId="0a7c34ad-256e-4e91-9d57-d1394329109a" providerId="ADAL" clId="{3C8E079F-77E0-45B1-8B93-DAF29C2BD616}" dt="2021-01-23T18:40:53.877" v="1631" actId="1076"/>
        <pc:sldMkLst>
          <pc:docMk/>
          <pc:sldMk cId="3505661651" sldId="896"/>
        </pc:sldMkLst>
        <pc:spChg chg="mod">
          <ac:chgData name="Sangeeta Sangeeta" userId="0a7c34ad-256e-4e91-9d57-d1394329109a" providerId="ADAL" clId="{3C8E079F-77E0-45B1-8B93-DAF29C2BD616}" dt="2021-01-23T11:48:04.143" v="1383" actId="20577"/>
          <ac:spMkLst>
            <pc:docMk/>
            <pc:sldMk cId="3505661651" sldId="896"/>
            <ac:spMk id="2" creationId="{169FECEC-B251-452C-84C5-06A1ABD04724}"/>
          </ac:spMkLst>
        </pc:spChg>
        <pc:spChg chg="mod">
          <ac:chgData name="Sangeeta Sangeeta" userId="0a7c34ad-256e-4e91-9d57-d1394329109a" providerId="ADAL" clId="{3C8E079F-77E0-45B1-8B93-DAF29C2BD616}" dt="2021-01-23T18:40:48.563" v="1629" actId="1076"/>
          <ac:spMkLst>
            <pc:docMk/>
            <pc:sldMk cId="3505661651" sldId="896"/>
            <ac:spMk id="3" creationId="{48D8BC4C-A150-40A2-9FEF-7B978F13145B}"/>
          </ac:spMkLst>
        </pc:spChg>
        <pc:spChg chg="add mod">
          <ac:chgData name="Sangeeta Sangeeta" userId="0a7c34ad-256e-4e91-9d57-d1394329109a" providerId="ADAL" clId="{3C8E079F-77E0-45B1-8B93-DAF29C2BD616}" dt="2021-01-23T18:40:50.798" v="1630" actId="1076"/>
          <ac:spMkLst>
            <pc:docMk/>
            <pc:sldMk cId="3505661651" sldId="896"/>
            <ac:spMk id="5" creationId="{2B393F0C-6593-4882-B3D4-293460135EA2}"/>
          </ac:spMkLst>
        </pc:spChg>
        <pc:picChg chg="add del mod">
          <ac:chgData name="Sangeeta Sangeeta" userId="0a7c34ad-256e-4e91-9d57-d1394329109a" providerId="ADAL" clId="{3C8E079F-77E0-45B1-8B93-DAF29C2BD616}" dt="2021-01-23T12:15:36.056" v="1470" actId="478"/>
          <ac:picMkLst>
            <pc:docMk/>
            <pc:sldMk cId="3505661651" sldId="896"/>
            <ac:picMk id="6" creationId="{4171B1DE-266C-4344-9306-774E99E6D00E}"/>
          </ac:picMkLst>
        </pc:picChg>
        <pc:picChg chg="add del mod">
          <ac:chgData name="Sangeeta Sangeeta" userId="0a7c34ad-256e-4e91-9d57-d1394329109a" providerId="ADAL" clId="{3C8E079F-77E0-45B1-8B93-DAF29C2BD616}" dt="2021-01-23T12:15:16.873" v="1467" actId="478"/>
          <ac:picMkLst>
            <pc:docMk/>
            <pc:sldMk cId="3505661651" sldId="896"/>
            <ac:picMk id="10242" creationId="{C01F2E8C-B684-48C6-B8E4-B7EE70C6B58E}"/>
          </ac:picMkLst>
        </pc:picChg>
        <pc:picChg chg="add mod">
          <ac:chgData name="Sangeeta Sangeeta" userId="0a7c34ad-256e-4e91-9d57-d1394329109a" providerId="ADAL" clId="{3C8E079F-77E0-45B1-8B93-DAF29C2BD616}" dt="2021-01-23T18:40:53.877" v="1631" actId="1076"/>
          <ac:picMkLst>
            <pc:docMk/>
            <pc:sldMk cId="3505661651" sldId="896"/>
            <ac:picMk id="10244" creationId="{B28A44A4-6AAC-4BB2-9453-2FB55C2797EE}"/>
          </ac:picMkLst>
        </pc:picChg>
      </pc:sldChg>
      <pc:sldChg chg="addSp delSp modSp new mod">
        <pc:chgData name="Sangeeta Sangeeta" userId="0a7c34ad-256e-4e91-9d57-d1394329109a" providerId="ADAL" clId="{3C8E079F-77E0-45B1-8B93-DAF29C2BD616}" dt="2021-01-23T18:48:27.186" v="1649"/>
        <pc:sldMkLst>
          <pc:docMk/>
          <pc:sldMk cId="3898111981" sldId="897"/>
        </pc:sldMkLst>
        <pc:spChg chg="mod">
          <ac:chgData name="Sangeeta Sangeeta" userId="0a7c34ad-256e-4e91-9d57-d1394329109a" providerId="ADAL" clId="{3C8E079F-77E0-45B1-8B93-DAF29C2BD616}" dt="2021-01-23T18:48:27.186" v="1649"/>
          <ac:spMkLst>
            <pc:docMk/>
            <pc:sldMk cId="3898111981" sldId="897"/>
            <ac:spMk id="2" creationId="{FA889D8B-984B-4792-AF9E-B37C547C2F49}"/>
          </ac:spMkLst>
        </pc:spChg>
        <pc:spChg chg="mod">
          <ac:chgData name="Sangeeta Sangeeta" userId="0a7c34ad-256e-4e91-9d57-d1394329109a" providerId="ADAL" clId="{3C8E079F-77E0-45B1-8B93-DAF29C2BD616}" dt="2021-01-23T18:39:57.776" v="1517" actId="20577"/>
          <ac:spMkLst>
            <pc:docMk/>
            <pc:sldMk cId="3898111981" sldId="897"/>
            <ac:spMk id="3" creationId="{0E9EAAF4-D1A3-47E1-B8BC-102C634F282C}"/>
          </ac:spMkLst>
        </pc:spChg>
        <pc:spChg chg="add mod">
          <ac:chgData name="Sangeeta Sangeeta" userId="0a7c34ad-256e-4e91-9d57-d1394329109a" providerId="ADAL" clId="{3C8E079F-77E0-45B1-8B93-DAF29C2BD616}" dt="2021-01-23T18:48:13.308" v="1647" actId="14100"/>
          <ac:spMkLst>
            <pc:docMk/>
            <pc:sldMk cId="3898111981" sldId="897"/>
            <ac:spMk id="5" creationId="{D8EFBEB3-9B24-4103-B1C5-7D00FB2F8924}"/>
          </ac:spMkLst>
        </pc:spChg>
        <pc:picChg chg="add del">
          <ac:chgData name="Sangeeta Sangeeta" userId="0a7c34ad-256e-4e91-9d57-d1394329109a" providerId="ADAL" clId="{3C8E079F-77E0-45B1-8B93-DAF29C2BD616}" dt="2021-01-23T18:47:51.723" v="1640" actId="478"/>
          <ac:picMkLst>
            <pc:docMk/>
            <pc:sldMk cId="3898111981" sldId="897"/>
            <ac:picMk id="6" creationId="{B96850FF-A748-4A58-ACCE-E76F72247F17}"/>
          </ac:picMkLst>
        </pc:picChg>
        <pc:picChg chg="add del">
          <ac:chgData name="Sangeeta Sangeeta" userId="0a7c34ad-256e-4e91-9d57-d1394329109a" providerId="ADAL" clId="{3C8E079F-77E0-45B1-8B93-DAF29C2BD616}" dt="2021-01-23T18:48:07.977" v="1644"/>
          <ac:picMkLst>
            <pc:docMk/>
            <pc:sldMk cId="3898111981" sldId="897"/>
            <ac:picMk id="7" creationId="{81C9C96D-2955-4974-B5D8-5D998DFB870E}"/>
          </ac:picMkLst>
        </pc:picChg>
        <pc:picChg chg="add mod">
          <ac:chgData name="Sangeeta Sangeeta" userId="0a7c34ad-256e-4e91-9d57-d1394329109a" providerId="ADAL" clId="{3C8E079F-77E0-45B1-8B93-DAF29C2BD616}" dt="2021-01-23T18:48:18.797" v="1648" actId="13822"/>
          <ac:picMkLst>
            <pc:docMk/>
            <pc:sldMk cId="3898111981" sldId="897"/>
            <ac:picMk id="11266" creationId="{5AF046C3-1581-4FEE-865F-0962EE99378D}"/>
          </ac:picMkLst>
        </pc:picChg>
      </pc:sldChg>
      <pc:sldChg chg="addSp delSp modSp new mod">
        <pc:chgData name="Sangeeta Sangeeta" userId="0a7c34ad-256e-4e91-9d57-d1394329109a" providerId="ADAL" clId="{3C8E079F-77E0-45B1-8B93-DAF29C2BD616}" dt="2021-01-23T19:08:02.880" v="1685" actId="20577"/>
        <pc:sldMkLst>
          <pc:docMk/>
          <pc:sldMk cId="2833060438" sldId="898"/>
        </pc:sldMkLst>
        <pc:spChg chg="mod">
          <ac:chgData name="Sangeeta Sangeeta" userId="0a7c34ad-256e-4e91-9d57-d1394329109a" providerId="ADAL" clId="{3C8E079F-77E0-45B1-8B93-DAF29C2BD616}" dt="2021-01-23T19:08:02.880" v="1685" actId="20577"/>
          <ac:spMkLst>
            <pc:docMk/>
            <pc:sldMk cId="2833060438" sldId="898"/>
            <ac:spMk id="2" creationId="{D6E07D00-7264-44C6-BC72-42D5635F411E}"/>
          </ac:spMkLst>
        </pc:spChg>
        <pc:spChg chg="del mod">
          <ac:chgData name="Sangeeta Sangeeta" userId="0a7c34ad-256e-4e91-9d57-d1394329109a" providerId="ADAL" clId="{3C8E079F-77E0-45B1-8B93-DAF29C2BD616}" dt="2021-01-23T19:07:49.977" v="1672" actId="478"/>
          <ac:spMkLst>
            <pc:docMk/>
            <pc:sldMk cId="2833060438" sldId="898"/>
            <ac:spMk id="3" creationId="{091B7F67-AA9B-494D-8EA7-D2E68896D41E}"/>
          </ac:spMkLst>
        </pc:spChg>
        <pc:spChg chg="add mod">
          <ac:chgData name="Sangeeta Sangeeta" userId="0a7c34ad-256e-4e91-9d57-d1394329109a" providerId="ADAL" clId="{3C8E079F-77E0-45B1-8B93-DAF29C2BD616}" dt="2021-01-23T19:06:58.402" v="1664" actId="14100"/>
          <ac:spMkLst>
            <pc:docMk/>
            <pc:sldMk cId="2833060438" sldId="898"/>
            <ac:spMk id="5" creationId="{D6D91A06-A492-42D6-A1DC-8BF75A2527C9}"/>
          </ac:spMkLst>
        </pc:spChg>
        <pc:picChg chg="add del">
          <ac:chgData name="Sangeeta Sangeeta" userId="0a7c34ad-256e-4e91-9d57-d1394329109a" providerId="ADAL" clId="{3C8E079F-77E0-45B1-8B93-DAF29C2BD616}" dt="2021-01-23T19:07:44.497" v="1668"/>
          <ac:picMkLst>
            <pc:docMk/>
            <pc:sldMk cId="2833060438" sldId="898"/>
            <ac:picMk id="6" creationId="{81A8F908-4F4C-47A7-A8A1-52ECEABDEF1F}"/>
          </ac:picMkLst>
        </pc:picChg>
        <pc:picChg chg="add del mod">
          <ac:chgData name="Sangeeta Sangeeta" userId="0a7c34ad-256e-4e91-9d57-d1394329109a" providerId="ADAL" clId="{3C8E079F-77E0-45B1-8B93-DAF29C2BD616}" dt="2021-01-23T19:07:49.977" v="1672" actId="478"/>
          <ac:picMkLst>
            <pc:docMk/>
            <pc:sldMk cId="2833060438" sldId="898"/>
            <ac:picMk id="12290" creationId="{3D12BE63-42B5-41C5-9BE0-4B8C5ED3D4BF}"/>
          </ac:picMkLst>
        </pc:picChg>
        <pc:picChg chg="add mod">
          <ac:chgData name="Sangeeta Sangeeta" userId="0a7c34ad-256e-4e91-9d57-d1394329109a" providerId="ADAL" clId="{3C8E079F-77E0-45B1-8B93-DAF29C2BD616}" dt="2021-01-23T19:07:57.489" v="1675" actId="13822"/>
          <ac:picMkLst>
            <pc:docMk/>
            <pc:sldMk cId="2833060438" sldId="898"/>
            <ac:picMk id="12292" creationId="{BCB70786-6672-469E-858A-57087CE3B454}"/>
          </ac:picMkLst>
        </pc:picChg>
      </pc:sldChg>
      <pc:sldChg chg="modSp new mod">
        <pc:chgData name="Sangeeta Sangeeta" userId="0a7c34ad-256e-4e91-9d57-d1394329109a" providerId="ADAL" clId="{3C8E079F-77E0-45B1-8B93-DAF29C2BD616}" dt="2021-01-23T21:15:41.755" v="2069"/>
        <pc:sldMkLst>
          <pc:docMk/>
          <pc:sldMk cId="1363553907" sldId="899"/>
        </pc:sldMkLst>
        <pc:spChg chg="mod">
          <ac:chgData name="Sangeeta Sangeeta" userId="0a7c34ad-256e-4e91-9d57-d1394329109a" providerId="ADAL" clId="{3C8E079F-77E0-45B1-8B93-DAF29C2BD616}" dt="2021-01-23T21:15:41.755" v="2069"/>
          <ac:spMkLst>
            <pc:docMk/>
            <pc:sldMk cId="1363553907" sldId="899"/>
            <ac:spMk id="2" creationId="{104F7E74-9A3A-47EC-97F9-768DE2A06E69}"/>
          </ac:spMkLst>
        </pc:spChg>
        <pc:spChg chg="mod">
          <ac:chgData name="Sangeeta Sangeeta" userId="0a7c34ad-256e-4e91-9d57-d1394329109a" providerId="ADAL" clId="{3C8E079F-77E0-45B1-8B93-DAF29C2BD616}" dt="2021-01-23T21:15:33.281" v="2068" actId="313"/>
          <ac:spMkLst>
            <pc:docMk/>
            <pc:sldMk cId="1363553907" sldId="899"/>
            <ac:spMk id="3" creationId="{300627C6-3955-4EA0-99E9-CCA43CC89159}"/>
          </ac:spMkLst>
        </pc:spChg>
      </pc:sldChg>
      <pc:sldChg chg="addSp delSp modSp new mod">
        <pc:chgData name="Sangeeta Sangeeta" userId="0a7c34ad-256e-4e91-9d57-d1394329109a" providerId="ADAL" clId="{3C8E079F-77E0-45B1-8B93-DAF29C2BD616}" dt="2021-01-23T21:11:36.586" v="1973" actId="1076"/>
        <pc:sldMkLst>
          <pc:docMk/>
          <pc:sldMk cId="3503628980" sldId="900"/>
        </pc:sldMkLst>
        <pc:spChg chg="mod">
          <ac:chgData name="Sangeeta Sangeeta" userId="0a7c34ad-256e-4e91-9d57-d1394329109a" providerId="ADAL" clId="{3C8E079F-77E0-45B1-8B93-DAF29C2BD616}" dt="2021-01-23T20:03:03.461" v="1963"/>
          <ac:spMkLst>
            <pc:docMk/>
            <pc:sldMk cId="3503628980" sldId="900"/>
            <ac:spMk id="2" creationId="{104F3FF6-51CA-4EE6-A5AF-D8B58539E342}"/>
          </ac:spMkLst>
        </pc:spChg>
        <pc:spChg chg="add mod">
          <ac:chgData name="Sangeeta Sangeeta" userId="0a7c34ad-256e-4e91-9d57-d1394329109a" providerId="ADAL" clId="{3C8E079F-77E0-45B1-8B93-DAF29C2BD616}" dt="2021-01-23T21:11:36.586" v="1973" actId="1076"/>
          <ac:spMkLst>
            <pc:docMk/>
            <pc:sldMk cId="3503628980" sldId="900"/>
            <ac:spMk id="5" creationId="{DED0F9E1-7BE6-4938-98AE-D454BFD69453}"/>
          </ac:spMkLst>
        </pc:spChg>
        <pc:picChg chg="add del">
          <ac:chgData name="Sangeeta Sangeeta" userId="0a7c34ad-256e-4e91-9d57-d1394329109a" providerId="ADAL" clId="{3C8E079F-77E0-45B1-8B93-DAF29C2BD616}" dt="2021-01-23T20:03:25.640" v="1969"/>
          <ac:picMkLst>
            <pc:docMk/>
            <pc:sldMk cId="3503628980" sldId="900"/>
            <ac:picMk id="6" creationId="{CB3404B4-8059-432B-9A34-CC2C13E668FC}"/>
          </ac:picMkLst>
        </pc:picChg>
        <pc:picChg chg="add mod">
          <ac:chgData name="Sangeeta Sangeeta" userId="0a7c34ad-256e-4e91-9d57-d1394329109a" providerId="ADAL" clId="{3C8E079F-77E0-45B1-8B93-DAF29C2BD616}" dt="2021-01-23T20:03:29.700" v="1972" actId="13822"/>
          <ac:picMkLst>
            <pc:docMk/>
            <pc:sldMk cId="3503628980" sldId="900"/>
            <ac:picMk id="13314" creationId="{12E5F0DE-EB47-4E25-9DA6-68061761F277}"/>
          </ac:picMkLst>
        </pc:picChg>
      </pc:sldChg>
      <pc:sldChg chg="addSp modSp new mod">
        <pc:chgData name="Sangeeta Sangeeta" userId="0a7c34ad-256e-4e91-9d57-d1394329109a" providerId="ADAL" clId="{3C8E079F-77E0-45B1-8B93-DAF29C2BD616}" dt="2021-01-23T21:24:14.948" v="2193" actId="207"/>
        <pc:sldMkLst>
          <pc:docMk/>
          <pc:sldMk cId="648116390" sldId="901"/>
        </pc:sldMkLst>
        <pc:spChg chg="mod">
          <ac:chgData name="Sangeeta Sangeeta" userId="0a7c34ad-256e-4e91-9d57-d1394329109a" providerId="ADAL" clId="{3C8E079F-77E0-45B1-8B93-DAF29C2BD616}" dt="2021-01-23T21:23:52.904" v="2187"/>
          <ac:spMkLst>
            <pc:docMk/>
            <pc:sldMk cId="648116390" sldId="901"/>
            <ac:spMk id="2" creationId="{E5C71CEE-15CC-4688-82DB-C3E58934015C}"/>
          </ac:spMkLst>
        </pc:spChg>
        <pc:spChg chg="mod">
          <ac:chgData name="Sangeeta Sangeeta" userId="0a7c34ad-256e-4e91-9d57-d1394329109a" providerId="ADAL" clId="{3C8E079F-77E0-45B1-8B93-DAF29C2BD616}" dt="2021-01-23T21:23:45.759" v="2186" actId="14100"/>
          <ac:spMkLst>
            <pc:docMk/>
            <pc:sldMk cId="648116390" sldId="901"/>
            <ac:spMk id="3" creationId="{66B655CE-553C-4F45-AC4C-766E0CFE46AC}"/>
          </ac:spMkLst>
        </pc:spChg>
        <pc:spChg chg="add mod">
          <ac:chgData name="Sangeeta Sangeeta" userId="0a7c34ad-256e-4e91-9d57-d1394329109a" providerId="ADAL" clId="{3C8E079F-77E0-45B1-8B93-DAF29C2BD616}" dt="2021-01-23T21:24:14.948" v="2193" actId="207"/>
          <ac:spMkLst>
            <pc:docMk/>
            <pc:sldMk cId="648116390" sldId="901"/>
            <ac:spMk id="5" creationId="{F4426CB9-E68F-41B1-9B42-D7824A8AD631}"/>
          </ac:spMkLst>
        </pc:spChg>
      </pc:sldChg>
      <pc:sldChg chg="modSp new mod">
        <pc:chgData name="Sangeeta Sangeeta" userId="0a7c34ad-256e-4e91-9d57-d1394329109a" providerId="ADAL" clId="{3C8E079F-77E0-45B1-8B93-DAF29C2BD616}" dt="2021-01-23T23:26:03.060" v="2309" actId="20577"/>
        <pc:sldMkLst>
          <pc:docMk/>
          <pc:sldMk cId="210211041" sldId="902"/>
        </pc:sldMkLst>
        <pc:spChg chg="mod">
          <ac:chgData name="Sangeeta Sangeeta" userId="0a7c34ad-256e-4e91-9d57-d1394329109a" providerId="ADAL" clId="{3C8E079F-77E0-45B1-8B93-DAF29C2BD616}" dt="2021-01-23T23:26:03.060" v="2309" actId="20577"/>
          <ac:spMkLst>
            <pc:docMk/>
            <pc:sldMk cId="210211041" sldId="902"/>
            <ac:spMk id="3" creationId="{136F95F5-8C64-44BB-9711-A1036A151AFA}"/>
          </ac:spMkLst>
        </pc:spChg>
      </pc:sldChg>
    </pc:docChg>
  </pc:docChgLst>
  <pc:docChgLst>
    <pc:chgData name="Sangeeta Sangeeta" userId="0a7c34ad-256e-4e91-9d57-d1394329109a" providerId="ADAL" clId="{6B4A7E6F-357B-4850-AA81-2F40BA35CF28}"/>
    <pc:docChg chg="custSel modSld">
      <pc:chgData name="Sangeeta Sangeeta" userId="0a7c34ad-256e-4e91-9d57-d1394329109a" providerId="ADAL" clId="{6B4A7E6F-357B-4850-AA81-2F40BA35CF28}" dt="2021-02-13T22:19:04.825" v="31" actId="13822"/>
      <pc:docMkLst>
        <pc:docMk/>
      </pc:docMkLst>
      <pc:sldChg chg="modSp mod">
        <pc:chgData name="Sangeeta Sangeeta" userId="0a7c34ad-256e-4e91-9d57-d1394329109a" providerId="ADAL" clId="{6B4A7E6F-357B-4850-AA81-2F40BA35CF28}" dt="2021-02-13T21:55:00.603" v="21" actId="20577"/>
        <pc:sldMkLst>
          <pc:docMk/>
          <pc:sldMk cId="0" sldId="881"/>
        </pc:sldMkLst>
        <pc:spChg chg="mod">
          <ac:chgData name="Sangeeta Sangeeta" userId="0a7c34ad-256e-4e91-9d57-d1394329109a" providerId="ADAL" clId="{6B4A7E6F-357B-4850-AA81-2F40BA35CF28}" dt="2021-02-13T21:55:00.603" v="21" actId="20577"/>
          <ac:spMkLst>
            <pc:docMk/>
            <pc:sldMk cId="0" sldId="881"/>
            <ac:spMk id="96" creationId="{00000000-0000-0000-0000-000000000000}"/>
          </ac:spMkLst>
        </pc:spChg>
      </pc:sldChg>
      <pc:sldChg chg="addSp delSp modSp mod">
        <pc:chgData name="Sangeeta Sangeeta" userId="0a7c34ad-256e-4e91-9d57-d1394329109a" providerId="ADAL" clId="{6B4A7E6F-357B-4850-AA81-2F40BA35CF28}" dt="2021-02-13T22:19:04.825" v="31" actId="13822"/>
        <pc:sldMkLst>
          <pc:docMk/>
          <pc:sldMk cId="3505661651" sldId="896"/>
        </pc:sldMkLst>
        <pc:spChg chg="mod">
          <ac:chgData name="Sangeeta Sangeeta" userId="0a7c34ad-256e-4e91-9d57-d1394329109a" providerId="ADAL" clId="{6B4A7E6F-357B-4850-AA81-2F40BA35CF28}" dt="2021-02-13T22:18:54.977" v="29" actId="1076"/>
          <ac:spMkLst>
            <pc:docMk/>
            <pc:sldMk cId="3505661651" sldId="896"/>
            <ac:spMk id="3" creationId="{48D8BC4C-A150-40A2-9FEF-7B978F13145B}"/>
          </ac:spMkLst>
        </pc:spChg>
        <pc:spChg chg="mod">
          <ac:chgData name="Sangeeta Sangeeta" userId="0a7c34ad-256e-4e91-9d57-d1394329109a" providerId="ADAL" clId="{6B4A7E6F-357B-4850-AA81-2F40BA35CF28}" dt="2021-02-13T22:18:38.601" v="25" actId="20577"/>
          <ac:spMkLst>
            <pc:docMk/>
            <pc:sldMk cId="3505661651" sldId="896"/>
            <ac:spMk id="5" creationId="{2B393F0C-6593-4882-B3D4-293460135EA2}"/>
          </ac:spMkLst>
        </pc:spChg>
        <pc:picChg chg="add mod">
          <ac:chgData name="Sangeeta Sangeeta" userId="0a7c34ad-256e-4e91-9d57-d1394329109a" providerId="ADAL" clId="{6B4A7E6F-357B-4850-AA81-2F40BA35CF28}" dt="2021-02-13T22:19:04.825" v="31" actId="13822"/>
          <ac:picMkLst>
            <pc:docMk/>
            <pc:sldMk cId="3505661651" sldId="896"/>
            <ac:picMk id="1026" creationId="{4DFBAFE8-60F6-4D4D-A33E-1A86FFBDECE1}"/>
          </ac:picMkLst>
        </pc:picChg>
        <pc:picChg chg="del">
          <ac:chgData name="Sangeeta Sangeeta" userId="0a7c34ad-256e-4e91-9d57-d1394329109a" providerId="ADAL" clId="{6B4A7E6F-357B-4850-AA81-2F40BA35CF28}" dt="2021-02-13T22:18:42.057" v="26" actId="478"/>
          <ac:picMkLst>
            <pc:docMk/>
            <pc:sldMk cId="3505661651" sldId="896"/>
            <ac:picMk id="10244" creationId="{B28A44A4-6AAC-4BB2-9453-2FB55C2797EE}"/>
          </ac:picMkLst>
        </pc:picChg>
      </pc:sldChg>
    </pc:docChg>
  </pc:docChgLst>
  <pc:docChgLst>
    <pc:chgData name="Sangeeta Sangeeta" userId="0a7c34ad-256e-4e91-9d57-d1394329109a" providerId="ADAL" clId="{580E0A34-C9F9-4582-9261-1162B3679C76}"/>
    <pc:docChg chg="custSel modSld modMainMaster">
      <pc:chgData name="Sangeeta Sangeeta" userId="0a7c34ad-256e-4e91-9d57-d1394329109a" providerId="ADAL" clId="{580E0A34-C9F9-4582-9261-1162B3679C76}" dt="2020-10-21T16:13:46.269" v="20" actId="20577"/>
      <pc:docMkLst>
        <pc:docMk/>
      </pc:docMkLst>
      <pc:sldChg chg="modSp mod">
        <pc:chgData name="Sangeeta Sangeeta" userId="0a7c34ad-256e-4e91-9d57-d1394329109a" providerId="ADAL" clId="{580E0A34-C9F9-4582-9261-1162B3679C76}" dt="2020-10-21T16:13:46.269" v="20" actId="20577"/>
        <pc:sldMkLst>
          <pc:docMk/>
          <pc:sldMk cId="0" sldId="256"/>
        </pc:sldMkLst>
        <pc:spChg chg="mod">
          <ac:chgData name="Sangeeta Sangeeta" userId="0a7c34ad-256e-4e91-9d57-d1394329109a" providerId="ADAL" clId="{580E0A34-C9F9-4582-9261-1162B3679C76}" dt="2020-10-21T16:13:46.269" v="20" actId="20577"/>
          <ac:spMkLst>
            <pc:docMk/>
            <pc:sldMk cId="0" sldId="256"/>
            <ac:spMk id="97" creationId="{00000000-0000-0000-0000-000000000000}"/>
          </ac:spMkLst>
        </pc:spChg>
      </pc:sldChg>
      <pc:sldMasterChg chg="modSldLayout">
        <pc:chgData name="Sangeeta Sangeeta" userId="0a7c34ad-256e-4e91-9d57-d1394329109a" providerId="ADAL" clId="{580E0A34-C9F9-4582-9261-1162B3679C76}" dt="2020-10-20T08:48:28.223" v="18" actId="255"/>
        <pc:sldMasterMkLst>
          <pc:docMk/>
          <pc:sldMasterMk cId="0" sldId="2147483660"/>
        </pc:sldMasterMkLst>
        <pc:sldLayoutChg chg="modSp mod">
          <pc:chgData name="Sangeeta Sangeeta" userId="0a7c34ad-256e-4e91-9d57-d1394329109a" providerId="ADAL" clId="{580E0A34-C9F9-4582-9261-1162B3679C76}" dt="2020-10-20T08:47:58.192" v="8" actId="14100"/>
          <pc:sldLayoutMkLst>
            <pc:docMk/>
            <pc:sldMasterMk cId="0" sldId="2147483660"/>
            <pc:sldLayoutMk cId="0" sldId="2147483648"/>
          </pc:sldLayoutMkLst>
          <pc:spChg chg="mod">
            <ac:chgData name="Sangeeta Sangeeta" userId="0a7c34ad-256e-4e91-9d57-d1394329109a" providerId="ADAL" clId="{580E0A34-C9F9-4582-9261-1162B3679C76}" dt="2020-10-20T08:47:51.472" v="6" actId="1076"/>
            <ac:spMkLst>
              <pc:docMk/>
              <pc:sldMasterMk cId="0" sldId="2147483660"/>
              <pc:sldLayoutMk cId="0" sldId="2147483648"/>
              <ac:spMk id="17" creationId="{00000000-0000-0000-0000-000000000000}"/>
            </ac:spMkLst>
          </pc:spChg>
          <pc:spChg chg="mod">
            <ac:chgData name="Sangeeta Sangeeta" userId="0a7c34ad-256e-4e91-9d57-d1394329109a" providerId="ADAL" clId="{580E0A34-C9F9-4582-9261-1162B3679C76}" dt="2020-10-20T08:47:58.192" v="8" actId="14100"/>
            <ac:spMkLst>
              <pc:docMk/>
              <pc:sldMasterMk cId="0" sldId="2147483660"/>
              <pc:sldLayoutMk cId="0" sldId="2147483648"/>
              <ac:spMk id="18" creationId="{00000000-0000-0000-0000-000000000000}"/>
            </ac:spMkLst>
          </pc:spChg>
        </pc:sldLayoutChg>
        <pc:sldLayoutChg chg="modSp mod">
          <pc:chgData name="Sangeeta Sangeeta" userId="0a7c34ad-256e-4e91-9d57-d1394329109a" providerId="ADAL" clId="{580E0A34-C9F9-4582-9261-1162B3679C76}" dt="2020-10-20T08:48:28.223" v="18" actId="255"/>
          <pc:sldLayoutMkLst>
            <pc:docMk/>
            <pc:sldMasterMk cId="0" sldId="2147483660"/>
            <pc:sldLayoutMk cId="0" sldId="2147483649"/>
          </pc:sldLayoutMkLst>
          <pc:spChg chg="mod">
            <ac:chgData name="Sangeeta Sangeeta" userId="0a7c34ad-256e-4e91-9d57-d1394329109a" providerId="ADAL" clId="{580E0A34-C9F9-4582-9261-1162B3679C76}" dt="2020-10-20T08:48:13.398" v="10" actId="255"/>
            <ac:spMkLst>
              <pc:docMk/>
              <pc:sldMasterMk cId="0" sldId="2147483660"/>
              <pc:sldLayoutMk cId="0" sldId="2147483649"/>
              <ac:spMk id="23" creationId="{00000000-0000-0000-0000-000000000000}"/>
            </ac:spMkLst>
          </pc:spChg>
          <pc:spChg chg="mod">
            <ac:chgData name="Sangeeta Sangeeta" userId="0a7c34ad-256e-4e91-9d57-d1394329109a" providerId="ADAL" clId="{580E0A34-C9F9-4582-9261-1162B3679C76}" dt="2020-10-20T08:48:28.223" v="18" actId="255"/>
            <ac:spMkLst>
              <pc:docMk/>
              <pc:sldMasterMk cId="0" sldId="2147483660"/>
              <pc:sldLayoutMk cId="0" sldId="2147483649"/>
              <ac:spMk id="24" creationId="{00000000-0000-0000-0000-000000000000}"/>
            </ac:spMkLst>
          </pc:spChg>
        </pc:sldLayoutChg>
      </pc:sldMasterChg>
    </pc:docChg>
  </pc:docChgLst>
  <pc:docChgLst>
    <pc:chgData name="Sangeeta Sangeeta" userId="0a7c34ad-256e-4e91-9d57-d1394329109a" providerId="ADAL" clId="{9FF1E8A5-3FC8-47FB-BFD6-7B3A6E4AF2B1}"/>
    <pc:docChg chg="undo redo custSel addSld modSld sldOrd">
      <pc:chgData name="Sangeeta Sangeeta" userId="0a7c34ad-256e-4e91-9d57-d1394329109a" providerId="ADAL" clId="{9FF1E8A5-3FC8-47FB-BFD6-7B3A6E4AF2B1}" dt="2022-10-09T22:31:05.971" v="284" actId="20577"/>
      <pc:docMkLst>
        <pc:docMk/>
      </pc:docMkLst>
      <pc:sldChg chg="modSp mod">
        <pc:chgData name="Sangeeta Sangeeta" userId="0a7c34ad-256e-4e91-9d57-d1394329109a" providerId="ADAL" clId="{9FF1E8A5-3FC8-47FB-BFD6-7B3A6E4AF2B1}" dt="2022-10-09T21:25:02.560" v="3" actId="113"/>
        <pc:sldMkLst>
          <pc:docMk/>
          <pc:sldMk cId="4087322289" sldId="835"/>
        </pc:sldMkLst>
        <pc:spChg chg="mod">
          <ac:chgData name="Sangeeta Sangeeta" userId="0a7c34ad-256e-4e91-9d57-d1394329109a" providerId="ADAL" clId="{9FF1E8A5-3FC8-47FB-BFD6-7B3A6E4AF2B1}" dt="2022-10-09T21:25:02.560" v="3" actId="113"/>
          <ac:spMkLst>
            <pc:docMk/>
            <pc:sldMk cId="4087322289" sldId="835"/>
            <ac:spMk id="3" creationId="{5C13E945-D5A4-4317-816B-5E0CCA92C7DE}"/>
          </ac:spMkLst>
        </pc:spChg>
      </pc:sldChg>
      <pc:sldChg chg="addSp modSp mod">
        <pc:chgData name="Sangeeta Sangeeta" userId="0a7c34ad-256e-4e91-9d57-d1394329109a" providerId="ADAL" clId="{9FF1E8A5-3FC8-47FB-BFD6-7B3A6E4AF2B1}" dt="2022-10-09T21:41:34.255" v="76" actId="1076"/>
        <pc:sldMkLst>
          <pc:docMk/>
          <pc:sldMk cId="3994814302" sldId="837"/>
        </pc:sldMkLst>
        <pc:spChg chg="mod">
          <ac:chgData name="Sangeeta Sangeeta" userId="0a7c34ad-256e-4e91-9d57-d1394329109a" providerId="ADAL" clId="{9FF1E8A5-3FC8-47FB-BFD6-7B3A6E4AF2B1}" dt="2022-10-09T21:41:24.290" v="72" actId="14100"/>
          <ac:spMkLst>
            <pc:docMk/>
            <pc:sldMk cId="3994814302" sldId="837"/>
            <ac:spMk id="3" creationId="{23DFD440-B2E6-4412-AAB7-48FBFD57AE9F}"/>
          </ac:spMkLst>
        </pc:spChg>
        <pc:picChg chg="add mod">
          <ac:chgData name="Sangeeta Sangeeta" userId="0a7c34ad-256e-4e91-9d57-d1394329109a" providerId="ADAL" clId="{9FF1E8A5-3FC8-47FB-BFD6-7B3A6E4AF2B1}" dt="2022-10-09T21:41:34.255" v="76" actId="1076"/>
          <ac:picMkLst>
            <pc:docMk/>
            <pc:sldMk cId="3994814302" sldId="837"/>
            <ac:picMk id="1026" creationId="{B01251BA-16D2-84C0-223C-8900BEE85CCD}"/>
          </ac:picMkLst>
        </pc:picChg>
      </pc:sldChg>
      <pc:sldChg chg="delSp modSp mod">
        <pc:chgData name="Sangeeta Sangeeta" userId="0a7c34ad-256e-4e91-9d57-d1394329109a" providerId="ADAL" clId="{9FF1E8A5-3FC8-47FB-BFD6-7B3A6E4AF2B1}" dt="2022-10-09T21:57:11.259" v="175" actId="20577"/>
        <pc:sldMkLst>
          <pc:docMk/>
          <pc:sldMk cId="8515403" sldId="852"/>
        </pc:sldMkLst>
        <pc:spChg chg="mod">
          <ac:chgData name="Sangeeta Sangeeta" userId="0a7c34ad-256e-4e91-9d57-d1394329109a" providerId="ADAL" clId="{9FF1E8A5-3FC8-47FB-BFD6-7B3A6E4AF2B1}" dt="2022-10-09T21:57:11.259" v="175" actId="20577"/>
          <ac:spMkLst>
            <pc:docMk/>
            <pc:sldMk cId="8515403" sldId="852"/>
            <ac:spMk id="2" creationId="{C660E0AC-97D2-4E48-92DE-5DE5DC917CF5}"/>
          </ac:spMkLst>
        </pc:spChg>
        <pc:spChg chg="mod">
          <ac:chgData name="Sangeeta Sangeeta" userId="0a7c34ad-256e-4e91-9d57-d1394329109a" providerId="ADAL" clId="{9FF1E8A5-3FC8-47FB-BFD6-7B3A6E4AF2B1}" dt="2022-10-09T21:56:55.446" v="164" actId="20577"/>
          <ac:spMkLst>
            <pc:docMk/>
            <pc:sldMk cId="8515403" sldId="852"/>
            <ac:spMk id="3" creationId="{2358636C-A8EF-4C22-B2A8-4A0611B04A16}"/>
          </ac:spMkLst>
        </pc:spChg>
        <pc:picChg chg="del">
          <ac:chgData name="Sangeeta Sangeeta" userId="0a7c34ad-256e-4e91-9d57-d1394329109a" providerId="ADAL" clId="{9FF1E8A5-3FC8-47FB-BFD6-7B3A6E4AF2B1}" dt="2022-10-09T21:56:33.895" v="93" actId="478"/>
          <ac:picMkLst>
            <pc:docMk/>
            <pc:sldMk cId="8515403" sldId="852"/>
            <ac:picMk id="6" creationId="{F59D369E-1C24-C19F-D5CB-D048DDB46A0C}"/>
          </ac:picMkLst>
        </pc:picChg>
      </pc:sldChg>
      <pc:sldChg chg="modSp mod">
        <pc:chgData name="Sangeeta Sangeeta" userId="0a7c34ad-256e-4e91-9d57-d1394329109a" providerId="ADAL" clId="{9FF1E8A5-3FC8-47FB-BFD6-7B3A6E4AF2B1}" dt="2022-10-09T22:07:57.103" v="224" actId="113"/>
        <pc:sldMkLst>
          <pc:docMk/>
          <pc:sldMk cId="2448442996" sldId="856"/>
        </pc:sldMkLst>
        <pc:spChg chg="mod">
          <ac:chgData name="Sangeeta Sangeeta" userId="0a7c34ad-256e-4e91-9d57-d1394329109a" providerId="ADAL" clId="{9FF1E8A5-3FC8-47FB-BFD6-7B3A6E4AF2B1}" dt="2022-10-09T22:07:57.103" v="224" actId="113"/>
          <ac:spMkLst>
            <pc:docMk/>
            <pc:sldMk cId="2448442996" sldId="856"/>
            <ac:spMk id="3" creationId="{5C872666-D7E4-4E1F-BC50-E1BEDC20631B}"/>
          </ac:spMkLst>
        </pc:spChg>
      </pc:sldChg>
      <pc:sldChg chg="modAnim">
        <pc:chgData name="Sangeeta Sangeeta" userId="0a7c34ad-256e-4e91-9d57-d1394329109a" providerId="ADAL" clId="{9FF1E8A5-3FC8-47FB-BFD6-7B3A6E4AF2B1}" dt="2022-10-09T22:08:37.519" v="225"/>
        <pc:sldMkLst>
          <pc:docMk/>
          <pc:sldMk cId="2453207490" sldId="862"/>
        </pc:sldMkLst>
      </pc:sldChg>
      <pc:sldChg chg="modSp mod">
        <pc:chgData name="Sangeeta Sangeeta" userId="0a7c34ad-256e-4e91-9d57-d1394329109a" providerId="ADAL" clId="{9FF1E8A5-3FC8-47FB-BFD6-7B3A6E4AF2B1}" dt="2022-10-09T22:12:50.947" v="234" actId="207"/>
        <pc:sldMkLst>
          <pc:docMk/>
          <pc:sldMk cId="2532880175" sldId="863"/>
        </pc:sldMkLst>
        <pc:spChg chg="mod">
          <ac:chgData name="Sangeeta Sangeeta" userId="0a7c34ad-256e-4e91-9d57-d1394329109a" providerId="ADAL" clId="{9FF1E8A5-3FC8-47FB-BFD6-7B3A6E4AF2B1}" dt="2022-10-09T22:12:50.947" v="234" actId="207"/>
          <ac:spMkLst>
            <pc:docMk/>
            <pc:sldMk cId="2532880175" sldId="863"/>
            <ac:spMk id="3" creationId="{E16CABA7-8565-4837-95FB-CB5569F0C9EF}"/>
          </ac:spMkLst>
        </pc:spChg>
      </pc:sldChg>
      <pc:sldChg chg="modSp mod">
        <pc:chgData name="Sangeeta Sangeeta" userId="0a7c34ad-256e-4e91-9d57-d1394329109a" providerId="ADAL" clId="{9FF1E8A5-3FC8-47FB-BFD6-7B3A6E4AF2B1}" dt="2022-10-09T22:25:36.925" v="283" actId="113"/>
        <pc:sldMkLst>
          <pc:docMk/>
          <pc:sldMk cId="3174967794" sldId="864"/>
        </pc:sldMkLst>
        <pc:spChg chg="mod">
          <ac:chgData name="Sangeeta Sangeeta" userId="0a7c34ad-256e-4e91-9d57-d1394329109a" providerId="ADAL" clId="{9FF1E8A5-3FC8-47FB-BFD6-7B3A6E4AF2B1}" dt="2022-10-09T22:25:36.925" v="283" actId="113"/>
          <ac:spMkLst>
            <pc:docMk/>
            <pc:sldMk cId="3174967794" sldId="864"/>
            <ac:spMk id="3" creationId="{5CD3FF2E-392B-4705-B600-57527A0EF854}"/>
          </ac:spMkLst>
        </pc:spChg>
        <pc:picChg chg="mod">
          <ac:chgData name="Sangeeta Sangeeta" userId="0a7c34ad-256e-4e91-9d57-d1394329109a" providerId="ADAL" clId="{9FF1E8A5-3FC8-47FB-BFD6-7B3A6E4AF2B1}" dt="2022-10-09T22:25:28.871" v="280" actId="1076"/>
          <ac:picMkLst>
            <pc:docMk/>
            <pc:sldMk cId="3174967794" sldId="864"/>
            <ac:picMk id="5" creationId="{C7D84055-9291-4950-A1B7-9A328A6C61B5}"/>
          </ac:picMkLst>
        </pc:picChg>
      </pc:sldChg>
      <pc:sldChg chg="modSp mod">
        <pc:chgData name="Sangeeta Sangeeta" userId="0a7c34ad-256e-4e91-9d57-d1394329109a" providerId="ADAL" clId="{9FF1E8A5-3FC8-47FB-BFD6-7B3A6E4AF2B1}" dt="2022-10-09T22:31:05.971" v="284" actId="20577"/>
        <pc:sldMkLst>
          <pc:docMk/>
          <pc:sldMk cId="1626113601" sldId="868"/>
        </pc:sldMkLst>
        <pc:spChg chg="mod">
          <ac:chgData name="Sangeeta Sangeeta" userId="0a7c34ad-256e-4e91-9d57-d1394329109a" providerId="ADAL" clId="{9FF1E8A5-3FC8-47FB-BFD6-7B3A6E4AF2B1}" dt="2022-10-09T22:31:05.971" v="284" actId="20577"/>
          <ac:spMkLst>
            <pc:docMk/>
            <pc:sldMk cId="1626113601" sldId="868"/>
            <ac:spMk id="3" creationId="{2B564E1C-C4E4-47D3-9F71-112C6533F309}"/>
          </ac:spMkLst>
        </pc:spChg>
      </pc:sldChg>
      <pc:sldChg chg="modSp mod">
        <pc:chgData name="Sangeeta Sangeeta" userId="0a7c34ad-256e-4e91-9d57-d1394329109a" providerId="ADAL" clId="{9FF1E8A5-3FC8-47FB-BFD6-7B3A6E4AF2B1}" dt="2022-10-09T21:28:21.682" v="25" actId="113"/>
        <pc:sldMkLst>
          <pc:docMk/>
          <pc:sldMk cId="4133231694" sldId="882"/>
        </pc:sldMkLst>
        <pc:spChg chg="mod">
          <ac:chgData name="Sangeeta Sangeeta" userId="0a7c34ad-256e-4e91-9d57-d1394329109a" providerId="ADAL" clId="{9FF1E8A5-3FC8-47FB-BFD6-7B3A6E4AF2B1}" dt="2022-10-09T21:28:21.682" v="25" actId="113"/>
          <ac:spMkLst>
            <pc:docMk/>
            <pc:sldMk cId="4133231694" sldId="882"/>
            <ac:spMk id="3" creationId="{AAB00C69-53BF-4675-AEB1-5C0FA4874B89}"/>
          </ac:spMkLst>
        </pc:spChg>
      </pc:sldChg>
      <pc:sldChg chg="modSp mod">
        <pc:chgData name="Sangeeta Sangeeta" userId="0a7c34ad-256e-4e91-9d57-d1394329109a" providerId="ADAL" clId="{9FF1E8A5-3FC8-47FB-BFD6-7B3A6E4AF2B1}" dt="2022-10-09T22:23:53.500" v="279" actId="113"/>
        <pc:sldMkLst>
          <pc:docMk/>
          <pc:sldMk cId="3503628980" sldId="900"/>
        </pc:sldMkLst>
        <pc:spChg chg="mod">
          <ac:chgData name="Sangeeta Sangeeta" userId="0a7c34ad-256e-4e91-9d57-d1394329109a" providerId="ADAL" clId="{9FF1E8A5-3FC8-47FB-BFD6-7B3A6E4AF2B1}" dt="2022-10-09T22:23:53.500" v="279" actId="113"/>
          <ac:spMkLst>
            <pc:docMk/>
            <pc:sldMk cId="3503628980" sldId="900"/>
            <ac:spMk id="5" creationId="{DED0F9E1-7BE6-4938-98AE-D454BFD69453}"/>
          </ac:spMkLst>
        </pc:spChg>
      </pc:sldChg>
      <pc:sldChg chg="modSp mod">
        <pc:chgData name="Sangeeta Sangeeta" userId="0a7c34ad-256e-4e91-9d57-d1394329109a" providerId="ADAL" clId="{9FF1E8A5-3FC8-47FB-BFD6-7B3A6E4AF2B1}" dt="2022-10-09T22:22:34.670" v="276" actId="15"/>
        <pc:sldMkLst>
          <pc:docMk/>
          <pc:sldMk cId="648116390" sldId="901"/>
        </pc:sldMkLst>
        <pc:spChg chg="mod">
          <ac:chgData name="Sangeeta Sangeeta" userId="0a7c34ad-256e-4e91-9d57-d1394329109a" providerId="ADAL" clId="{9FF1E8A5-3FC8-47FB-BFD6-7B3A6E4AF2B1}" dt="2022-10-09T22:22:34.670" v="276" actId="15"/>
          <ac:spMkLst>
            <pc:docMk/>
            <pc:sldMk cId="648116390" sldId="901"/>
            <ac:spMk id="3" creationId="{66B655CE-553C-4F45-AC4C-766E0CFE46AC}"/>
          </ac:spMkLst>
        </pc:spChg>
      </pc:sldChg>
      <pc:sldChg chg="modSp mod">
        <pc:chgData name="Sangeeta Sangeeta" userId="0a7c34ad-256e-4e91-9d57-d1394329109a" providerId="ADAL" clId="{9FF1E8A5-3FC8-47FB-BFD6-7B3A6E4AF2B1}" dt="2022-10-09T21:48:51.703" v="90" actId="113"/>
        <pc:sldMkLst>
          <pc:docMk/>
          <pc:sldMk cId="2006520509" sldId="906"/>
        </pc:sldMkLst>
        <pc:spChg chg="mod">
          <ac:chgData name="Sangeeta Sangeeta" userId="0a7c34ad-256e-4e91-9d57-d1394329109a" providerId="ADAL" clId="{9FF1E8A5-3FC8-47FB-BFD6-7B3A6E4AF2B1}" dt="2022-10-09T21:48:51.703" v="90" actId="113"/>
          <ac:spMkLst>
            <pc:docMk/>
            <pc:sldMk cId="2006520509" sldId="906"/>
            <ac:spMk id="3" creationId="{F0FAF26C-F475-40EA-47E9-DF0F63CF285B}"/>
          </ac:spMkLst>
        </pc:spChg>
      </pc:sldChg>
      <pc:sldChg chg="modSp mod">
        <pc:chgData name="Sangeeta Sangeeta" userId="0a7c34ad-256e-4e91-9d57-d1394329109a" providerId="ADAL" clId="{9FF1E8A5-3FC8-47FB-BFD6-7B3A6E4AF2B1}" dt="2022-10-09T21:39:58.540" v="55" actId="113"/>
        <pc:sldMkLst>
          <pc:docMk/>
          <pc:sldMk cId="2340582935" sldId="910"/>
        </pc:sldMkLst>
        <pc:spChg chg="mod">
          <ac:chgData name="Sangeeta Sangeeta" userId="0a7c34ad-256e-4e91-9d57-d1394329109a" providerId="ADAL" clId="{9FF1E8A5-3FC8-47FB-BFD6-7B3A6E4AF2B1}" dt="2022-10-09T21:39:58.540" v="55" actId="113"/>
          <ac:spMkLst>
            <pc:docMk/>
            <pc:sldMk cId="2340582935" sldId="910"/>
            <ac:spMk id="3" creationId="{41EF837E-0AA2-4C00-6F20-F61CD7E7E5D4}"/>
          </ac:spMkLst>
        </pc:spChg>
      </pc:sldChg>
      <pc:sldChg chg="modSp mod">
        <pc:chgData name="Sangeeta Sangeeta" userId="0a7c34ad-256e-4e91-9d57-d1394329109a" providerId="ADAL" clId="{9FF1E8A5-3FC8-47FB-BFD6-7B3A6E4AF2B1}" dt="2022-10-09T21:36:46.423" v="53" actId="20577"/>
        <pc:sldMkLst>
          <pc:docMk/>
          <pc:sldMk cId="2231314983" sldId="912"/>
        </pc:sldMkLst>
        <pc:spChg chg="mod">
          <ac:chgData name="Sangeeta Sangeeta" userId="0a7c34ad-256e-4e91-9d57-d1394329109a" providerId="ADAL" clId="{9FF1E8A5-3FC8-47FB-BFD6-7B3A6E4AF2B1}" dt="2022-10-09T21:36:46.423" v="53" actId="20577"/>
          <ac:spMkLst>
            <pc:docMk/>
            <pc:sldMk cId="2231314983" sldId="912"/>
            <ac:spMk id="3" creationId="{D13372A7-77C6-8544-EF27-4D068EE66AF9}"/>
          </ac:spMkLst>
        </pc:spChg>
      </pc:sldChg>
      <pc:sldChg chg="modSp add mod">
        <pc:chgData name="Sangeeta Sangeeta" userId="0a7c34ad-256e-4e91-9d57-d1394329109a" providerId="ADAL" clId="{9FF1E8A5-3FC8-47FB-BFD6-7B3A6E4AF2B1}" dt="2022-10-09T21:43:26.973" v="88" actId="207"/>
        <pc:sldMkLst>
          <pc:docMk/>
          <pc:sldMk cId="3048927077" sldId="914"/>
        </pc:sldMkLst>
        <pc:spChg chg="mod">
          <ac:chgData name="Sangeeta Sangeeta" userId="0a7c34ad-256e-4e91-9d57-d1394329109a" providerId="ADAL" clId="{9FF1E8A5-3FC8-47FB-BFD6-7B3A6E4AF2B1}" dt="2022-10-09T21:43:26.973" v="88" actId="207"/>
          <ac:spMkLst>
            <pc:docMk/>
            <pc:sldMk cId="3048927077" sldId="914"/>
            <ac:spMk id="3" creationId="{41EF837E-0AA2-4C00-6F20-F61CD7E7E5D4}"/>
          </ac:spMkLst>
        </pc:spChg>
      </pc:sldChg>
      <pc:sldChg chg="add">
        <pc:chgData name="Sangeeta Sangeeta" userId="0a7c34ad-256e-4e91-9d57-d1394329109a" providerId="ADAL" clId="{9FF1E8A5-3FC8-47FB-BFD6-7B3A6E4AF2B1}" dt="2022-10-09T21:36:40.437" v="52"/>
        <pc:sldMkLst>
          <pc:docMk/>
          <pc:sldMk cId="803835687" sldId="915"/>
        </pc:sldMkLst>
      </pc:sldChg>
      <pc:sldChg chg="modSp add mod">
        <pc:chgData name="Sangeeta Sangeeta" userId="0a7c34ad-256e-4e91-9d57-d1394329109a" providerId="ADAL" clId="{9FF1E8A5-3FC8-47FB-BFD6-7B3A6E4AF2B1}" dt="2022-10-09T21:40:30.438" v="58" actId="6549"/>
        <pc:sldMkLst>
          <pc:docMk/>
          <pc:sldMk cId="2148973380" sldId="916"/>
        </pc:sldMkLst>
        <pc:spChg chg="mod">
          <ac:chgData name="Sangeeta Sangeeta" userId="0a7c34ad-256e-4e91-9d57-d1394329109a" providerId="ADAL" clId="{9FF1E8A5-3FC8-47FB-BFD6-7B3A6E4AF2B1}" dt="2022-10-09T21:40:30.438" v="58" actId="6549"/>
          <ac:spMkLst>
            <pc:docMk/>
            <pc:sldMk cId="2148973380" sldId="916"/>
            <ac:spMk id="3" creationId="{23DFD440-B2E6-4412-AAB7-48FBFD57AE9F}"/>
          </ac:spMkLst>
        </pc:spChg>
      </pc:sldChg>
      <pc:sldChg chg="add">
        <pc:chgData name="Sangeeta Sangeeta" userId="0a7c34ad-256e-4e91-9d57-d1394329109a" providerId="ADAL" clId="{9FF1E8A5-3FC8-47FB-BFD6-7B3A6E4AF2B1}" dt="2022-10-09T21:56:23.346" v="91"/>
        <pc:sldMkLst>
          <pc:docMk/>
          <pc:sldMk cId="3105773791" sldId="917"/>
        </pc:sldMkLst>
      </pc:sldChg>
      <pc:sldChg chg="addSp modSp new mod">
        <pc:chgData name="Sangeeta Sangeeta" userId="0a7c34ad-256e-4e91-9d57-d1394329109a" providerId="ADAL" clId="{9FF1E8A5-3FC8-47FB-BFD6-7B3A6E4AF2B1}" dt="2022-10-09T22:07:04.482" v="222" actId="1076"/>
        <pc:sldMkLst>
          <pc:docMk/>
          <pc:sldMk cId="911446337" sldId="918"/>
        </pc:sldMkLst>
        <pc:spChg chg="mod">
          <ac:chgData name="Sangeeta Sangeeta" userId="0a7c34ad-256e-4e91-9d57-d1394329109a" providerId="ADAL" clId="{9FF1E8A5-3FC8-47FB-BFD6-7B3A6E4AF2B1}" dt="2022-10-09T21:58:24.805" v="184" actId="20577"/>
          <ac:spMkLst>
            <pc:docMk/>
            <pc:sldMk cId="911446337" sldId="918"/>
            <ac:spMk id="2" creationId="{7AF2AA06-2073-4C97-E919-88B0F9FDC4CC}"/>
          </ac:spMkLst>
        </pc:spChg>
        <pc:spChg chg="mod">
          <ac:chgData name="Sangeeta Sangeeta" userId="0a7c34ad-256e-4e91-9d57-d1394329109a" providerId="ADAL" clId="{9FF1E8A5-3FC8-47FB-BFD6-7B3A6E4AF2B1}" dt="2022-10-09T22:07:02.326" v="221" actId="14100"/>
          <ac:spMkLst>
            <pc:docMk/>
            <pc:sldMk cId="911446337" sldId="918"/>
            <ac:spMk id="3" creationId="{45DBC680-35D2-8F3E-51B9-9BD71C420C91}"/>
          </ac:spMkLst>
        </pc:spChg>
        <pc:picChg chg="add mod">
          <ac:chgData name="Sangeeta Sangeeta" userId="0a7c34ad-256e-4e91-9d57-d1394329109a" providerId="ADAL" clId="{9FF1E8A5-3FC8-47FB-BFD6-7B3A6E4AF2B1}" dt="2022-10-09T22:07:04.482" v="222" actId="1076"/>
          <ac:picMkLst>
            <pc:docMk/>
            <pc:sldMk cId="911446337" sldId="918"/>
            <ac:picMk id="2050" creationId="{77D529C8-0C21-8DD5-0547-0235993693BA}"/>
          </ac:picMkLst>
        </pc:picChg>
      </pc:sldChg>
      <pc:sldChg chg="addSp delSp modSp new mod ord modShow">
        <pc:chgData name="Sangeeta Sangeeta" userId="0a7c34ad-256e-4e91-9d57-d1394329109a" providerId="ADAL" clId="{9FF1E8A5-3FC8-47FB-BFD6-7B3A6E4AF2B1}" dt="2022-10-09T22:21:50.796" v="272" actId="729"/>
        <pc:sldMkLst>
          <pc:docMk/>
          <pc:sldMk cId="564338949" sldId="919"/>
        </pc:sldMkLst>
        <pc:spChg chg="mod">
          <ac:chgData name="Sangeeta Sangeeta" userId="0a7c34ad-256e-4e91-9d57-d1394329109a" providerId="ADAL" clId="{9FF1E8A5-3FC8-47FB-BFD6-7B3A6E4AF2B1}" dt="2022-10-09T22:21:20.257" v="269" actId="20577"/>
          <ac:spMkLst>
            <pc:docMk/>
            <pc:sldMk cId="564338949" sldId="919"/>
            <ac:spMk id="3" creationId="{8BB77948-1BBD-00C7-E1B7-72C7827CD880}"/>
          </ac:spMkLst>
        </pc:spChg>
        <pc:spChg chg="add del">
          <ac:chgData name="Sangeeta Sangeeta" userId="0a7c34ad-256e-4e91-9d57-d1394329109a" providerId="ADAL" clId="{9FF1E8A5-3FC8-47FB-BFD6-7B3A6E4AF2B1}" dt="2022-10-09T22:20:10.142" v="239"/>
          <ac:spMkLst>
            <pc:docMk/>
            <pc:sldMk cId="564338949" sldId="919"/>
            <ac:spMk id="4" creationId="{F810004D-906E-39D6-E1F0-AEB6FC713D1D}"/>
          </ac:spMkLst>
        </pc:spChg>
        <pc:spChg chg="add del mod">
          <ac:chgData name="Sangeeta Sangeeta" userId="0a7c34ad-256e-4e91-9d57-d1394329109a" providerId="ADAL" clId="{9FF1E8A5-3FC8-47FB-BFD6-7B3A6E4AF2B1}" dt="2022-10-09T22:20:47.156" v="250" actId="478"/>
          <ac:spMkLst>
            <pc:docMk/>
            <pc:sldMk cId="564338949" sldId="919"/>
            <ac:spMk id="6" creationId="{670FE158-3406-99AC-E216-2130F2E83BC2}"/>
          </ac:spMkLst>
        </pc:spChg>
        <pc:spChg chg="add del">
          <ac:chgData name="Sangeeta Sangeeta" userId="0a7c34ad-256e-4e91-9d57-d1394329109a" providerId="ADAL" clId="{9FF1E8A5-3FC8-47FB-BFD6-7B3A6E4AF2B1}" dt="2022-10-09T22:20:36.521" v="246"/>
          <ac:spMkLst>
            <pc:docMk/>
            <pc:sldMk cId="564338949" sldId="919"/>
            <ac:spMk id="7" creationId="{A62C5094-922E-03C6-6B21-486BECD1249C}"/>
          </ac:spMkLst>
        </pc:spChg>
        <pc:spChg chg="add mod">
          <ac:chgData name="Sangeeta Sangeeta" userId="0a7c34ad-256e-4e91-9d57-d1394329109a" providerId="ADAL" clId="{9FF1E8A5-3FC8-47FB-BFD6-7B3A6E4AF2B1}" dt="2022-10-09T22:21:08.569" v="257" actId="20577"/>
          <ac:spMkLst>
            <pc:docMk/>
            <pc:sldMk cId="564338949" sldId="919"/>
            <ac:spMk id="8" creationId="{9234689C-55E7-CC46-6277-767EDA201D4F}"/>
          </ac:spMkLst>
        </pc:spChg>
      </pc:sldChg>
    </pc:docChg>
  </pc:docChgLst>
  <pc:docChgLst>
    <pc:chgData name="Sangeeta" userId="0a7c34ad-256e-4e91-9d57-d1394329109a" providerId="ADAL" clId="{9FF1E8A5-3FC8-47FB-BFD6-7B3A6E4AF2B1}"/>
    <pc:docChg chg="undo custSel addSld delSld modSld sldOrd">
      <pc:chgData name="Sangeeta" userId="0a7c34ad-256e-4e91-9d57-d1394329109a" providerId="ADAL" clId="{9FF1E8A5-3FC8-47FB-BFD6-7B3A6E4AF2B1}" dt="2022-09-24T05:40:48.872" v="1076" actId="478"/>
      <pc:docMkLst>
        <pc:docMk/>
      </pc:docMkLst>
      <pc:sldChg chg="modSp mod">
        <pc:chgData name="Sangeeta" userId="0a7c34ad-256e-4e91-9d57-d1394329109a" providerId="ADAL" clId="{9FF1E8A5-3FC8-47FB-BFD6-7B3A6E4AF2B1}" dt="2022-09-22T05:31:36.413" v="3" actId="207"/>
        <pc:sldMkLst>
          <pc:docMk/>
          <pc:sldMk cId="4087322289" sldId="835"/>
        </pc:sldMkLst>
        <pc:spChg chg="mod">
          <ac:chgData name="Sangeeta" userId="0a7c34ad-256e-4e91-9d57-d1394329109a" providerId="ADAL" clId="{9FF1E8A5-3FC8-47FB-BFD6-7B3A6E4AF2B1}" dt="2022-09-22T05:31:36.413" v="3" actId="207"/>
          <ac:spMkLst>
            <pc:docMk/>
            <pc:sldMk cId="4087322289" sldId="835"/>
            <ac:spMk id="3" creationId="{5C13E945-D5A4-4317-816B-5E0CCA92C7DE}"/>
          </ac:spMkLst>
        </pc:spChg>
      </pc:sldChg>
      <pc:sldChg chg="modSp mod modClrScheme chgLayout">
        <pc:chgData name="Sangeeta" userId="0a7c34ad-256e-4e91-9d57-d1394329109a" providerId="ADAL" clId="{9FF1E8A5-3FC8-47FB-BFD6-7B3A6E4AF2B1}" dt="2022-09-22T05:48:37.940" v="29" actId="700"/>
        <pc:sldMkLst>
          <pc:docMk/>
          <pc:sldMk cId="2422182270" sldId="838"/>
        </pc:sldMkLst>
        <pc:spChg chg="mod ord">
          <ac:chgData name="Sangeeta" userId="0a7c34ad-256e-4e91-9d57-d1394329109a" providerId="ADAL" clId="{9FF1E8A5-3FC8-47FB-BFD6-7B3A6E4AF2B1}" dt="2022-09-22T05:48:37.940" v="29" actId="700"/>
          <ac:spMkLst>
            <pc:docMk/>
            <pc:sldMk cId="2422182270" sldId="838"/>
            <ac:spMk id="2" creationId="{4AA87E07-D8D0-4890-B87D-F14C83C4E152}"/>
          </ac:spMkLst>
        </pc:spChg>
        <pc:spChg chg="mod ord">
          <ac:chgData name="Sangeeta" userId="0a7c34ad-256e-4e91-9d57-d1394329109a" providerId="ADAL" clId="{9FF1E8A5-3FC8-47FB-BFD6-7B3A6E4AF2B1}" dt="2022-09-22T05:48:37.940" v="29" actId="700"/>
          <ac:spMkLst>
            <pc:docMk/>
            <pc:sldMk cId="2422182270" sldId="838"/>
            <ac:spMk id="3" creationId="{23DFD440-B2E6-4412-AAB7-48FBFD57AE9F}"/>
          </ac:spMkLst>
        </pc:spChg>
      </pc:sldChg>
      <pc:sldChg chg="modSp mod">
        <pc:chgData name="Sangeeta" userId="0a7c34ad-256e-4e91-9d57-d1394329109a" providerId="ADAL" clId="{9FF1E8A5-3FC8-47FB-BFD6-7B3A6E4AF2B1}" dt="2022-09-24T05:14:44.929" v="1018" actId="113"/>
        <pc:sldMkLst>
          <pc:docMk/>
          <pc:sldMk cId="3905677178" sldId="851"/>
        </pc:sldMkLst>
        <pc:spChg chg="mod">
          <ac:chgData name="Sangeeta" userId="0a7c34ad-256e-4e91-9d57-d1394329109a" providerId="ADAL" clId="{9FF1E8A5-3FC8-47FB-BFD6-7B3A6E4AF2B1}" dt="2022-09-24T05:14:44.929" v="1018" actId="113"/>
          <ac:spMkLst>
            <pc:docMk/>
            <pc:sldMk cId="3905677178" sldId="851"/>
            <ac:spMk id="3" creationId="{6F330EC3-5CE5-4458-915F-F53ABE06B46D}"/>
          </ac:spMkLst>
        </pc:spChg>
      </pc:sldChg>
      <pc:sldChg chg="addSp delSp modSp mod">
        <pc:chgData name="Sangeeta" userId="0a7c34ad-256e-4e91-9d57-d1394329109a" providerId="ADAL" clId="{9FF1E8A5-3FC8-47FB-BFD6-7B3A6E4AF2B1}" dt="2022-09-24T05:34:35.190" v="1074" actId="11529"/>
        <pc:sldMkLst>
          <pc:docMk/>
          <pc:sldMk cId="8515403" sldId="852"/>
        </pc:sldMkLst>
        <pc:spChg chg="mod">
          <ac:chgData name="Sangeeta" userId="0a7c34ad-256e-4e91-9d57-d1394329109a" providerId="ADAL" clId="{9FF1E8A5-3FC8-47FB-BFD6-7B3A6E4AF2B1}" dt="2022-09-24T05:33:41.028" v="1035" actId="20577"/>
          <ac:spMkLst>
            <pc:docMk/>
            <pc:sldMk cId="8515403" sldId="852"/>
            <ac:spMk id="3" creationId="{2358636C-A8EF-4C22-B2A8-4A0611B04A16}"/>
          </ac:spMkLst>
        </pc:spChg>
        <pc:spChg chg="add mod">
          <ac:chgData name="Sangeeta" userId="0a7c34ad-256e-4e91-9d57-d1394329109a" providerId="ADAL" clId="{9FF1E8A5-3FC8-47FB-BFD6-7B3A6E4AF2B1}" dt="2022-09-24T05:34:10.866" v="1070" actId="20577"/>
          <ac:spMkLst>
            <pc:docMk/>
            <pc:sldMk cId="8515403" sldId="852"/>
            <ac:spMk id="7" creationId="{69FA1B8D-ECC3-7977-E4FC-13024302D3B4}"/>
          </ac:spMkLst>
        </pc:spChg>
        <pc:picChg chg="add mod">
          <ac:chgData name="Sangeeta" userId="0a7c34ad-256e-4e91-9d57-d1394329109a" providerId="ADAL" clId="{9FF1E8A5-3FC8-47FB-BFD6-7B3A6E4AF2B1}" dt="2022-09-24T05:34:26.344" v="1073" actId="1076"/>
          <ac:picMkLst>
            <pc:docMk/>
            <pc:sldMk cId="8515403" sldId="852"/>
            <ac:picMk id="6" creationId="{F59D369E-1C24-C19F-D5CB-D048DDB46A0C}"/>
          </ac:picMkLst>
        </pc:picChg>
        <pc:cxnChg chg="add del">
          <ac:chgData name="Sangeeta" userId="0a7c34ad-256e-4e91-9d57-d1394329109a" providerId="ADAL" clId="{9FF1E8A5-3FC8-47FB-BFD6-7B3A6E4AF2B1}" dt="2022-09-24T05:34:24.280" v="1072" actId="478"/>
          <ac:cxnSpMkLst>
            <pc:docMk/>
            <pc:sldMk cId="8515403" sldId="852"/>
            <ac:cxnSpMk id="9" creationId="{0C56783F-90EE-53A4-9DDD-91E5D11A3AED}"/>
          </ac:cxnSpMkLst>
        </pc:cxnChg>
        <pc:cxnChg chg="add">
          <ac:chgData name="Sangeeta" userId="0a7c34ad-256e-4e91-9d57-d1394329109a" providerId="ADAL" clId="{9FF1E8A5-3FC8-47FB-BFD6-7B3A6E4AF2B1}" dt="2022-09-24T05:34:35.190" v="1074" actId="11529"/>
          <ac:cxnSpMkLst>
            <pc:docMk/>
            <pc:sldMk cId="8515403" sldId="852"/>
            <ac:cxnSpMk id="11" creationId="{21D99FB4-B53D-E47D-1730-8096F532CD1E}"/>
          </ac:cxnSpMkLst>
        </pc:cxnChg>
      </pc:sldChg>
      <pc:sldChg chg="modSp mod">
        <pc:chgData name="Sangeeta" userId="0a7c34ad-256e-4e91-9d57-d1394329109a" providerId="ADAL" clId="{9FF1E8A5-3FC8-47FB-BFD6-7B3A6E4AF2B1}" dt="2022-09-24T05:34:52.506" v="1075" actId="113"/>
        <pc:sldMkLst>
          <pc:docMk/>
          <pc:sldMk cId="1052561096" sldId="861"/>
        </pc:sldMkLst>
        <pc:spChg chg="mod">
          <ac:chgData name="Sangeeta" userId="0a7c34ad-256e-4e91-9d57-d1394329109a" providerId="ADAL" clId="{9FF1E8A5-3FC8-47FB-BFD6-7B3A6E4AF2B1}" dt="2022-09-24T05:34:52.506" v="1075" actId="113"/>
          <ac:spMkLst>
            <pc:docMk/>
            <pc:sldMk cId="1052561096" sldId="861"/>
            <ac:spMk id="3" creationId="{5C872666-D7E4-4E1F-BC50-E1BEDC20631B}"/>
          </ac:spMkLst>
        </pc:spChg>
      </pc:sldChg>
      <pc:sldChg chg="modSp mod">
        <pc:chgData name="Sangeeta" userId="0a7c34ad-256e-4e91-9d57-d1394329109a" providerId="ADAL" clId="{9FF1E8A5-3FC8-47FB-BFD6-7B3A6E4AF2B1}" dt="2022-09-22T05:29:46.079" v="0" actId="6549"/>
        <pc:sldMkLst>
          <pc:docMk/>
          <pc:sldMk cId="0" sldId="881"/>
        </pc:sldMkLst>
        <pc:spChg chg="mod">
          <ac:chgData name="Sangeeta" userId="0a7c34ad-256e-4e91-9d57-d1394329109a" providerId="ADAL" clId="{9FF1E8A5-3FC8-47FB-BFD6-7B3A6E4AF2B1}" dt="2022-09-22T05:29:46.079" v="0" actId="6549"/>
          <ac:spMkLst>
            <pc:docMk/>
            <pc:sldMk cId="0" sldId="881"/>
            <ac:spMk id="96" creationId="{00000000-0000-0000-0000-000000000000}"/>
          </ac:spMkLst>
        </pc:spChg>
      </pc:sldChg>
      <pc:sldChg chg="modSp mod">
        <pc:chgData name="Sangeeta" userId="0a7c34ad-256e-4e91-9d57-d1394329109a" providerId="ADAL" clId="{9FF1E8A5-3FC8-47FB-BFD6-7B3A6E4AF2B1}" dt="2022-09-22T05:45:44.798" v="6" actId="6549"/>
        <pc:sldMkLst>
          <pc:docMk/>
          <pc:sldMk cId="4133231694" sldId="882"/>
        </pc:sldMkLst>
        <pc:spChg chg="mod">
          <ac:chgData name="Sangeeta" userId="0a7c34ad-256e-4e91-9d57-d1394329109a" providerId="ADAL" clId="{9FF1E8A5-3FC8-47FB-BFD6-7B3A6E4AF2B1}" dt="2022-09-22T05:45:44.798" v="6" actId="6549"/>
          <ac:spMkLst>
            <pc:docMk/>
            <pc:sldMk cId="4133231694" sldId="882"/>
            <ac:spMk id="3" creationId="{AAB00C69-53BF-4675-AEB1-5C0FA4874B89}"/>
          </ac:spMkLst>
        </pc:spChg>
      </pc:sldChg>
      <pc:sldChg chg="modSp mod">
        <pc:chgData name="Sangeeta" userId="0a7c34ad-256e-4e91-9d57-d1394329109a" providerId="ADAL" clId="{9FF1E8A5-3FC8-47FB-BFD6-7B3A6E4AF2B1}" dt="2022-09-22T05:46:20.373" v="7" actId="113"/>
        <pc:sldMkLst>
          <pc:docMk/>
          <pc:sldMk cId="2732501761" sldId="884"/>
        </pc:sldMkLst>
        <pc:graphicFrameChg chg="modGraphic">
          <ac:chgData name="Sangeeta" userId="0a7c34ad-256e-4e91-9d57-d1394329109a" providerId="ADAL" clId="{9FF1E8A5-3FC8-47FB-BFD6-7B3A6E4AF2B1}" dt="2022-09-22T05:46:20.373" v="7" actId="113"/>
          <ac:graphicFrameMkLst>
            <pc:docMk/>
            <pc:sldMk cId="2732501761" sldId="884"/>
            <ac:graphicFrameMk id="7" creationId="{A4161DD7-6031-4A5B-9363-145946126576}"/>
          </ac:graphicFrameMkLst>
        </pc:graphicFrameChg>
      </pc:sldChg>
      <pc:sldChg chg="delSp mod">
        <pc:chgData name="Sangeeta" userId="0a7c34ad-256e-4e91-9d57-d1394329109a" providerId="ADAL" clId="{9FF1E8A5-3FC8-47FB-BFD6-7B3A6E4AF2B1}" dt="2022-09-24T05:15:12.259" v="1019" actId="478"/>
        <pc:sldMkLst>
          <pc:docMk/>
          <pc:sldMk cId="3868511356" sldId="886"/>
        </pc:sldMkLst>
        <pc:inkChg chg="del">
          <ac:chgData name="Sangeeta" userId="0a7c34ad-256e-4e91-9d57-d1394329109a" providerId="ADAL" clId="{9FF1E8A5-3FC8-47FB-BFD6-7B3A6E4AF2B1}" dt="2022-09-24T05:15:12.259" v="1019" actId="478"/>
          <ac:inkMkLst>
            <pc:docMk/>
            <pc:sldMk cId="3868511356" sldId="886"/>
            <ac:inkMk id="11" creationId="{8EDD42BA-FC22-4E0F-8AB9-B7E7521A59DC}"/>
          </ac:inkMkLst>
        </pc:inkChg>
        <pc:inkChg chg="del">
          <ac:chgData name="Sangeeta" userId="0a7c34ad-256e-4e91-9d57-d1394329109a" providerId="ADAL" clId="{9FF1E8A5-3FC8-47FB-BFD6-7B3A6E4AF2B1}" dt="2022-09-24T05:15:12.259" v="1019" actId="478"/>
          <ac:inkMkLst>
            <pc:docMk/>
            <pc:sldMk cId="3868511356" sldId="886"/>
            <ac:inkMk id="12" creationId="{197E8A70-1824-4EDE-AF5A-00F477808B0B}"/>
          </ac:inkMkLst>
        </pc:inkChg>
      </pc:sldChg>
      <pc:sldChg chg="delSp mod">
        <pc:chgData name="Sangeeta" userId="0a7c34ad-256e-4e91-9d57-d1394329109a" providerId="ADAL" clId="{9FF1E8A5-3FC8-47FB-BFD6-7B3A6E4AF2B1}" dt="2022-09-24T05:40:48.872" v="1076" actId="478"/>
        <pc:sldMkLst>
          <pc:docMk/>
          <pc:sldMk cId="2833060438" sldId="898"/>
        </pc:sldMkLst>
        <pc:grpChg chg="del">
          <ac:chgData name="Sangeeta" userId="0a7c34ad-256e-4e91-9d57-d1394329109a" providerId="ADAL" clId="{9FF1E8A5-3FC8-47FB-BFD6-7B3A6E4AF2B1}" dt="2022-09-24T05:40:48.872" v="1076" actId="478"/>
          <ac:grpSpMkLst>
            <pc:docMk/>
            <pc:sldMk cId="2833060438" sldId="898"/>
            <ac:grpSpMk id="40" creationId="{1C1CAD05-0702-49DC-B024-6C9431F3E07F}"/>
          </ac:grpSpMkLst>
        </pc:grpChg>
        <pc:inkChg chg="del">
          <ac:chgData name="Sangeeta" userId="0a7c34ad-256e-4e91-9d57-d1394329109a" providerId="ADAL" clId="{9FF1E8A5-3FC8-47FB-BFD6-7B3A6E4AF2B1}" dt="2022-09-24T05:40:48.872" v="1076" actId="478"/>
          <ac:inkMkLst>
            <pc:docMk/>
            <pc:sldMk cId="2833060438" sldId="898"/>
            <ac:inkMk id="6" creationId="{A0D11813-F628-4014-97E3-FA2423E311B2}"/>
          </ac:inkMkLst>
        </pc:inkChg>
        <pc:inkChg chg="del">
          <ac:chgData name="Sangeeta" userId="0a7c34ad-256e-4e91-9d57-d1394329109a" providerId="ADAL" clId="{9FF1E8A5-3FC8-47FB-BFD6-7B3A6E4AF2B1}" dt="2022-09-24T05:40:48.872" v="1076" actId="478"/>
          <ac:inkMkLst>
            <pc:docMk/>
            <pc:sldMk cId="2833060438" sldId="898"/>
            <ac:inkMk id="9" creationId="{FD1E62DE-99A9-4843-ADC3-433D550FA486}"/>
          </ac:inkMkLst>
        </pc:inkChg>
        <pc:inkChg chg="del">
          <ac:chgData name="Sangeeta" userId="0a7c34ad-256e-4e91-9d57-d1394329109a" providerId="ADAL" clId="{9FF1E8A5-3FC8-47FB-BFD6-7B3A6E4AF2B1}" dt="2022-09-24T05:40:48.872" v="1076" actId="478"/>
          <ac:inkMkLst>
            <pc:docMk/>
            <pc:sldMk cId="2833060438" sldId="898"/>
            <ac:inkMk id="42" creationId="{810B40EC-90CE-4530-AF0E-1EAC22F5E24A}"/>
          </ac:inkMkLst>
        </pc:inkChg>
      </pc:sldChg>
      <pc:sldChg chg="new del">
        <pc:chgData name="Sangeeta" userId="0a7c34ad-256e-4e91-9d57-d1394329109a" providerId="ADAL" clId="{9FF1E8A5-3FC8-47FB-BFD6-7B3A6E4AF2B1}" dt="2022-09-22T05:47:43.613" v="9" actId="47"/>
        <pc:sldMkLst>
          <pc:docMk/>
          <pc:sldMk cId="1930502510" sldId="904"/>
        </pc:sldMkLst>
      </pc:sldChg>
      <pc:sldChg chg="addSp delSp modSp new mod">
        <pc:chgData name="Sangeeta" userId="0a7c34ad-256e-4e91-9d57-d1394329109a" providerId="ADAL" clId="{9FF1E8A5-3FC8-47FB-BFD6-7B3A6E4AF2B1}" dt="2022-09-22T13:02:41.332" v="158" actId="1076"/>
        <pc:sldMkLst>
          <pc:docMk/>
          <pc:sldMk cId="2757118702" sldId="904"/>
        </pc:sldMkLst>
        <pc:spChg chg="mod">
          <ac:chgData name="Sangeeta" userId="0a7c34ad-256e-4e91-9d57-d1394329109a" providerId="ADAL" clId="{9FF1E8A5-3FC8-47FB-BFD6-7B3A6E4AF2B1}" dt="2022-09-22T12:57:32.123" v="91"/>
          <ac:spMkLst>
            <pc:docMk/>
            <pc:sldMk cId="2757118702" sldId="904"/>
            <ac:spMk id="2" creationId="{90163633-B235-1445-1585-0371ACED6E63}"/>
          </ac:spMkLst>
        </pc:spChg>
        <pc:spChg chg="mod">
          <ac:chgData name="Sangeeta" userId="0a7c34ad-256e-4e91-9d57-d1394329109a" providerId="ADAL" clId="{9FF1E8A5-3FC8-47FB-BFD6-7B3A6E4AF2B1}" dt="2022-09-22T13:01:40.331" v="150" actId="20577"/>
          <ac:spMkLst>
            <pc:docMk/>
            <pc:sldMk cId="2757118702" sldId="904"/>
            <ac:spMk id="3" creationId="{70EE33B2-C824-7816-6AC4-FF7611DABAEC}"/>
          </ac:spMkLst>
        </pc:spChg>
        <pc:spChg chg="add mod">
          <ac:chgData name="Sangeeta" userId="0a7c34ad-256e-4e91-9d57-d1394329109a" providerId="ADAL" clId="{9FF1E8A5-3FC8-47FB-BFD6-7B3A6E4AF2B1}" dt="2022-09-22T13:01:59.926" v="151" actId="207"/>
          <ac:spMkLst>
            <pc:docMk/>
            <pc:sldMk cId="2757118702" sldId="904"/>
            <ac:spMk id="6" creationId="{9F200BA8-296E-AA82-0AD0-C3B673F50F0B}"/>
          </ac:spMkLst>
        </pc:spChg>
        <pc:spChg chg="add mod">
          <ac:chgData name="Sangeeta" userId="0a7c34ad-256e-4e91-9d57-d1394329109a" providerId="ADAL" clId="{9FF1E8A5-3FC8-47FB-BFD6-7B3A6E4AF2B1}" dt="2022-09-22T12:59:46.638" v="115" actId="13822"/>
          <ac:spMkLst>
            <pc:docMk/>
            <pc:sldMk cId="2757118702" sldId="904"/>
            <ac:spMk id="7" creationId="{F18AF22E-1479-B953-5237-7730824053EA}"/>
          </ac:spMkLst>
        </pc:spChg>
        <pc:spChg chg="add mod">
          <ac:chgData name="Sangeeta" userId="0a7c34ad-256e-4e91-9d57-d1394329109a" providerId="ADAL" clId="{9FF1E8A5-3FC8-47FB-BFD6-7B3A6E4AF2B1}" dt="2022-09-22T13:01:13.287" v="123" actId="1076"/>
          <ac:spMkLst>
            <pc:docMk/>
            <pc:sldMk cId="2757118702" sldId="904"/>
            <ac:spMk id="8" creationId="{499EA87C-641B-7BF1-1718-6AA620CA04A5}"/>
          </ac:spMkLst>
        </pc:spChg>
        <pc:picChg chg="add del mod">
          <ac:chgData name="Sangeeta" userId="0a7c34ad-256e-4e91-9d57-d1394329109a" providerId="ADAL" clId="{9FF1E8A5-3FC8-47FB-BFD6-7B3A6E4AF2B1}" dt="2022-09-22T13:02:31.323" v="152" actId="478"/>
          <ac:picMkLst>
            <pc:docMk/>
            <pc:sldMk cId="2757118702" sldId="904"/>
            <ac:picMk id="5" creationId="{8E800829-0457-64AC-CC40-E9032CD149FB}"/>
          </ac:picMkLst>
        </pc:picChg>
        <pc:picChg chg="add mod">
          <ac:chgData name="Sangeeta" userId="0a7c34ad-256e-4e91-9d57-d1394329109a" providerId="ADAL" clId="{9FF1E8A5-3FC8-47FB-BFD6-7B3A6E4AF2B1}" dt="2022-09-22T13:01:28.625" v="127" actId="1076"/>
          <ac:picMkLst>
            <pc:docMk/>
            <pc:sldMk cId="2757118702" sldId="904"/>
            <ac:picMk id="10" creationId="{CEF50A9B-9013-FB8F-9CA8-29F46C1B8650}"/>
          </ac:picMkLst>
        </pc:picChg>
        <pc:picChg chg="add mod">
          <ac:chgData name="Sangeeta" userId="0a7c34ad-256e-4e91-9d57-d1394329109a" providerId="ADAL" clId="{9FF1E8A5-3FC8-47FB-BFD6-7B3A6E4AF2B1}" dt="2022-09-22T13:02:41.332" v="158" actId="1076"/>
          <ac:picMkLst>
            <pc:docMk/>
            <pc:sldMk cId="2757118702" sldId="904"/>
            <ac:picMk id="12" creationId="{6790EDB5-2A60-4403-8B33-47E0191AA510}"/>
          </ac:picMkLst>
        </pc:picChg>
      </pc:sldChg>
      <pc:sldChg chg="addSp delSp modSp new mod modClrScheme chgLayout">
        <pc:chgData name="Sangeeta" userId="0a7c34ad-256e-4e91-9d57-d1394329109a" providerId="ADAL" clId="{9FF1E8A5-3FC8-47FB-BFD6-7B3A6E4AF2B1}" dt="2022-09-22T12:31:44.187" v="64" actId="20577"/>
        <pc:sldMkLst>
          <pc:docMk/>
          <pc:sldMk cId="2413674115" sldId="905"/>
        </pc:sldMkLst>
        <pc:spChg chg="del mod ord">
          <ac:chgData name="Sangeeta" userId="0a7c34ad-256e-4e91-9d57-d1394329109a" providerId="ADAL" clId="{9FF1E8A5-3FC8-47FB-BFD6-7B3A6E4AF2B1}" dt="2022-09-22T05:48:42.826" v="31" actId="700"/>
          <ac:spMkLst>
            <pc:docMk/>
            <pc:sldMk cId="2413674115" sldId="905"/>
            <ac:spMk id="2" creationId="{EF98E68C-C978-3780-9EAD-E5E49FF74863}"/>
          </ac:spMkLst>
        </pc:spChg>
        <pc:spChg chg="del mod ord">
          <ac:chgData name="Sangeeta" userId="0a7c34ad-256e-4e91-9d57-d1394329109a" providerId="ADAL" clId="{9FF1E8A5-3FC8-47FB-BFD6-7B3A6E4AF2B1}" dt="2022-09-22T05:48:42.826" v="31" actId="700"/>
          <ac:spMkLst>
            <pc:docMk/>
            <pc:sldMk cId="2413674115" sldId="905"/>
            <ac:spMk id="3" creationId="{FA5542E9-CB21-CC4B-4DBB-7D539387D4D5}"/>
          </ac:spMkLst>
        </pc:spChg>
        <pc:spChg chg="add mod ord">
          <ac:chgData name="Sangeeta" userId="0a7c34ad-256e-4e91-9d57-d1394329109a" providerId="ADAL" clId="{9FF1E8A5-3FC8-47FB-BFD6-7B3A6E4AF2B1}" dt="2022-09-22T12:31:44.187" v="64" actId="20577"/>
          <ac:spMkLst>
            <pc:docMk/>
            <pc:sldMk cId="2413674115" sldId="905"/>
            <ac:spMk id="4" creationId="{611E4212-2A0C-8CC0-22E1-BB33961501F6}"/>
          </ac:spMkLst>
        </pc:spChg>
        <pc:spChg chg="add mod ord">
          <ac:chgData name="Sangeeta" userId="0a7c34ad-256e-4e91-9d57-d1394329109a" providerId="ADAL" clId="{9FF1E8A5-3FC8-47FB-BFD6-7B3A6E4AF2B1}" dt="2022-09-22T05:48:42.826" v="31" actId="700"/>
          <ac:spMkLst>
            <pc:docMk/>
            <pc:sldMk cId="2413674115" sldId="905"/>
            <ac:spMk id="5" creationId="{2F7AB8C0-395B-4AE5-8CA7-10622CF1375F}"/>
          </ac:spMkLst>
        </pc:spChg>
      </pc:sldChg>
      <pc:sldChg chg="addSp modSp new mod">
        <pc:chgData name="Sangeeta" userId="0a7c34ad-256e-4e91-9d57-d1394329109a" providerId="ADAL" clId="{9FF1E8A5-3FC8-47FB-BFD6-7B3A6E4AF2B1}" dt="2022-09-22T12:34:19.148" v="90" actId="207"/>
        <pc:sldMkLst>
          <pc:docMk/>
          <pc:sldMk cId="2006520509" sldId="906"/>
        </pc:sldMkLst>
        <pc:spChg chg="mod">
          <ac:chgData name="Sangeeta" userId="0a7c34ad-256e-4e91-9d57-d1394329109a" providerId="ADAL" clId="{9FF1E8A5-3FC8-47FB-BFD6-7B3A6E4AF2B1}" dt="2022-09-22T12:31:54.803" v="67"/>
          <ac:spMkLst>
            <pc:docMk/>
            <pc:sldMk cId="2006520509" sldId="906"/>
            <ac:spMk id="2" creationId="{7F7367C3-EEF9-4B67-CA38-71ED0C7B1EE1}"/>
          </ac:spMkLst>
        </pc:spChg>
        <pc:spChg chg="mod">
          <ac:chgData name="Sangeeta" userId="0a7c34ad-256e-4e91-9d57-d1394329109a" providerId="ADAL" clId="{9FF1E8A5-3FC8-47FB-BFD6-7B3A6E4AF2B1}" dt="2022-09-22T12:34:19.148" v="90" actId="207"/>
          <ac:spMkLst>
            <pc:docMk/>
            <pc:sldMk cId="2006520509" sldId="906"/>
            <ac:spMk id="3" creationId="{F0FAF26C-F475-40EA-47E9-DF0F63CF285B}"/>
          </ac:spMkLst>
        </pc:spChg>
        <pc:picChg chg="add mod">
          <ac:chgData name="Sangeeta" userId="0a7c34ad-256e-4e91-9d57-d1394329109a" providerId="ADAL" clId="{9FF1E8A5-3FC8-47FB-BFD6-7B3A6E4AF2B1}" dt="2022-09-22T12:33:30.919" v="85" actId="13822"/>
          <ac:picMkLst>
            <pc:docMk/>
            <pc:sldMk cId="2006520509" sldId="906"/>
            <ac:picMk id="5" creationId="{C3F25B02-4922-8105-F0BD-ED0F79F675CE}"/>
          </ac:picMkLst>
        </pc:picChg>
      </pc:sldChg>
      <pc:sldChg chg="addSp delSp modSp new mod modShow">
        <pc:chgData name="Sangeeta" userId="0a7c34ad-256e-4e91-9d57-d1394329109a" providerId="ADAL" clId="{9FF1E8A5-3FC8-47FB-BFD6-7B3A6E4AF2B1}" dt="2022-09-22T16:43:17.734" v="467" actId="729"/>
        <pc:sldMkLst>
          <pc:docMk/>
          <pc:sldMk cId="576785339" sldId="907"/>
        </pc:sldMkLst>
        <pc:spChg chg="mod">
          <ac:chgData name="Sangeeta" userId="0a7c34ad-256e-4e91-9d57-d1394329109a" providerId="ADAL" clId="{9FF1E8A5-3FC8-47FB-BFD6-7B3A6E4AF2B1}" dt="2022-09-22T13:06:19.673" v="227"/>
          <ac:spMkLst>
            <pc:docMk/>
            <pc:sldMk cId="576785339" sldId="907"/>
            <ac:spMk id="2" creationId="{BAFA072C-2792-5C07-2439-DC56DC2B5F82}"/>
          </ac:spMkLst>
        </pc:spChg>
        <pc:spChg chg="del mod">
          <ac:chgData name="Sangeeta" userId="0a7c34ad-256e-4e91-9d57-d1394329109a" providerId="ADAL" clId="{9FF1E8A5-3FC8-47FB-BFD6-7B3A6E4AF2B1}" dt="2022-09-22T13:05:10.026" v="210" actId="478"/>
          <ac:spMkLst>
            <pc:docMk/>
            <pc:sldMk cId="576785339" sldId="907"/>
            <ac:spMk id="3" creationId="{13A97469-6CC3-491B-B7B2-9A167B2B889D}"/>
          </ac:spMkLst>
        </pc:spChg>
        <pc:spChg chg="add mod">
          <ac:chgData name="Sangeeta" userId="0a7c34ad-256e-4e91-9d57-d1394329109a" providerId="ADAL" clId="{9FF1E8A5-3FC8-47FB-BFD6-7B3A6E4AF2B1}" dt="2022-09-22T13:05:34.587" v="219" actId="1076"/>
          <ac:spMkLst>
            <pc:docMk/>
            <pc:sldMk cId="576785339" sldId="907"/>
            <ac:spMk id="5" creationId="{5EC83C0D-BD79-1E0D-0205-BF9F548661D2}"/>
          </ac:spMkLst>
        </pc:spChg>
        <pc:spChg chg="add mod">
          <ac:chgData name="Sangeeta" userId="0a7c34ad-256e-4e91-9d57-d1394329109a" providerId="ADAL" clId="{9FF1E8A5-3FC8-47FB-BFD6-7B3A6E4AF2B1}" dt="2022-09-22T13:26:47.906" v="385" actId="1076"/>
          <ac:spMkLst>
            <pc:docMk/>
            <pc:sldMk cId="576785339" sldId="907"/>
            <ac:spMk id="6" creationId="{2BE425B3-97C0-60AF-771C-75ECD2C77E79}"/>
          </ac:spMkLst>
        </pc:spChg>
        <pc:spChg chg="add mod">
          <ac:chgData name="Sangeeta" userId="0a7c34ad-256e-4e91-9d57-d1394329109a" providerId="ADAL" clId="{9FF1E8A5-3FC8-47FB-BFD6-7B3A6E4AF2B1}" dt="2022-09-22T13:26:38.958" v="384" actId="1076"/>
          <ac:spMkLst>
            <pc:docMk/>
            <pc:sldMk cId="576785339" sldId="907"/>
            <ac:spMk id="7" creationId="{023BC93E-4E6A-2CF4-AD2B-C17D60FC6C34}"/>
          </ac:spMkLst>
        </pc:spChg>
      </pc:sldChg>
      <pc:sldChg chg="addSp delSp modSp new mod">
        <pc:chgData name="Sangeeta" userId="0a7c34ad-256e-4e91-9d57-d1394329109a" providerId="ADAL" clId="{9FF1E8A5-3FC8-47FB-BFD6-7B3A6E4AF2B1}" dt="2022-09-22T16:48:13.258" v="670" actId="255"/>
        <pc:sldMkLst>
          <pc:docMk/>
          <pc:sldMk cId="3535382124" sldId="908"/>
        </pc:sldMkLst>
        <pc:spChg chg="mod">
          <ac:chgData name="Sangeeta" userId="0a7c34ad-256e-4e91-9d57-d1394329109a" providerId="ADAL" clId="{9FF1E8A5-3FC8-47FB-BFD6-7B3A6E4AF2B1}" dt="2022-09-22T16:42:24.090" v="420"/>
          <ac:spMkLst>
            <pc:docMk/>
            <pc:sldMk cId="3535382124" sldId="908"/>
            <ac:spMk id="2" creationId="{0452F044-25AE-EA7E-4E51-AF7AD6EAA48A}"/>
          </ac:spMkLst>
        </pc:spChg>
        <pc:spChg chg="mod">
          <ac:chgData name="Sangeeta" userId="0a7c34ad-256e-4e91-9d57-d1394329109a" providerId="ADAL" clId="{9FF1E8A5-3FC8-47FB-BFD6-7B3A6E4AF2B1}" dt="2022-09-22T16:43:10.882" v="466" actId="5793"/>
          <ac:spMkLst>
            <pc:docMk/>
            <pc:sldMk cId="3535382124" sldId="908"/>
            <ac:spMk id="3" creationId="{DF55C8D3-A657-C41D-5E29-8003008A67B1}"/>
          </ac:spMkLst>
        </pc:spChg>
        <pc:spChg chg="add del">
          <ac:chgData name="Sangeeta" userId="0a7c34ad-256e-4e91-9d57-d1394329109a" providerId="ADAL" clId="{9FF1E8A5-3FC8-47FB-BFD6-7B3A6E4AF2B1}" dt="2022-09-22T13:28:06.440" v="388"/>
          <ac:spMkLst>
            <pc:docMk/>
            <pc:sldMk cId="3535382124" sldId="908"/>
            <ac:spMk id="4" creationId="{6B9DD001-7749-A153-E811-4A6B3759E006}"/>
          </ac:spMkLst>
        </pc:spChg>
        <pc:spChg chg="add del mod">
          <ac:chgData name="Sangeeta" userId="0a7c34ad-256e-4e91-9d57-d1394329109a" providerId="ADAL" clId="{9FF1E8A5-3FC8-47FB-BFD6-7B3A6E4AF2B1}" dt="2022-09-22T16:42:34.327" v="423" actId="478"/>
          <ac:spMkLst>
            <pc:docMk/>
            <pc:sldMk cId="3535382124" sldId="908"/>
            <ac:spMk id="6" creationId="{C7204789-FB68-C8B5-867D-187D5A937FC7}"/>
          </ac:spMkLst>
        </pc:spChg>
        <pc:spChg chg="add mod">
          <ac:chgData name="Sangeeta" userId="0a7c34ad-256e-4e91-9d57-d1394329109a" providerId="ADAL" clId="{9FF1E8A5-3FC8-47FB-BFD6-7B3A6E4AF2B1}" dt="2022-09-22T16:48:13.258" v="670" actId="255"/>
          <ac:spMkLst>
            <pc:docMk/>
            <pc:sldMk cId="3535382124" sldId="908"/>
            <ac:spMk id="15" creationId="{33183F82-AC8A-8047-37CF-2F3A8D68B1DC}"/>
          </ac:spMkLst>
        </pc:spChg>
        <pc:grpChg chg="add mod">
          <ac:chgData name="Sangeeta" userId="0a7c34ad-256e-4e91-9d57-d1394329109a" providerId="ADAL" clId="{9FF1E8A5-3FC8-47FB-BFD6-7B3A6E4AF2B1}" dt="2022-09-22T16:42:48.711" v="430" actId="1076"/>
          <ac:grpSpMkLst>
            <pc:docMk/>
            <pc:sldMk cId="3535382124" sldId="908"/>
            <ac:grpSpMk id="13" creationId="{85BD470C-D286-CC25-4650-54D1D758A07E}"/>
          </ac:grpSpMkLst>
        </pc:grpChg>
        <pc:picChg chg="add del mod">
          <ac:chgData name="Sangeeta" userId="0a7c34ad-256e-4e91-9d57-d1394329109a" providerId="ADAL" clId="{9FF1E8A5-3FC8-47FB-BFD6-7B3A6E4AF2B1}" dt="2022-09-22T16:41:05.051" v="404" actId="478"/>
          <ac:picMkLst>
            <pc:docMk/>
            <pc:sldMk cId="3535382124" sldId="908"/>
            <ac:picMk id="8" creationId="{7921DCB9-6165-0C52-A06D-17793F336C17}"/>
          </ac:picMkLst>
        </pc:picChg>
        <pc:picChg chg="add mod">
          <ac:chgData name="Sangeeta" userId="0a7c34ad-256e-4e91-9d57-d1394329109a" providerId="ADAL" clId="{9FF1E8A5-3FC8-47FB-BFD6-7B3A6E4AF2B1}" dt="2022-09-22T16:42:47.318" v="429" actId="164"/>
          <ac:picMkLst>
            <pc:docMk/>
            <pc:sldMk cId="3535382124" sldId="908"/>
            <ac:picMk id="10" creationId="{44AF535E-B67C-626F-53F8-F0083B1CF76C}"/>
          </ac:picMkLst>
        </pc:picChg>
        <pc:picChg chg="add mod">
          <ac:chgData name="Sangeeta" userId="0a7c34ad-256e-4e91-9d57-d1394329109a" providerId="ADAL" clId="{9FF1E8A5-3FC8-47FB-BFD6-7B3A6E4AF2B1}" dt="2022-09-22T16:42:47.318" v="429" actId="164"/>
          <ac:picMkLst>
            <pc:docMk/>
            <pc:sldMk cId="3535382124" sldId="908"/>
            <ac:picMk id="12" creationId="{A2CCC24A-717F-E4BA-B8D3-38DD86B9CF6E}"/>
          </ac:picMkLst>
        </pc:picChg>
      </pc:sldChg>
      <pc:sldChg chg="addSp delSp modSp add mod">
        <pc:chgData name="Sangeeta" userId="0a7c34ad-256e-4e91-9d57-d1394329109a" providerId="ADAL" clId="{9FF1E8A5-3FC8-47FB-BFD6-7B3A6E4AF2B1}" dt="2022-09-22T16:48:18.821" v="671"/>
        <pc:sldMkLst>
          <pc:docMk/>
          <pc:sldMk cId="4093483895" sldId="909"/>
        </pc:sldMkLst>
        <pc:spChg chg="mod">
          <ac:chgData name="Sangeeta" userId="0a7c34ad-256e-4e91-9d57-d1394329109a" providerId="ADAL" clId="{9FF1E8A5-3FC8-47FB-BFD6-7B3A6E4AF2B1}" dt="2022-09-22T16:43:28.976" v="471" actId="5793"/>
          <ac:spMkLst>
            <pc:docMk/>
            <pc:sldMk cId="4093483895" sldId="909"/>
            <ac:spMk id="3" creationId="{DF55C8D3-A657-C41D-5E29-8003008A67B1}"/>
          </ac:spMkLst>
        </pc:spChg>
        <pc:spChg chg="mod">
          <ac:chgData name="Sangeeta" userId="0a7c34ad-256e-4e91-9d57-d1394329109a" providerId="ADAL" clId="{9FF1E8A5-3FC8-47FB-BFD6-7B3A6E4AF2B1}" dt="2022-09-22T16:43:40.730" v="477" actId="20577"/>
          <ac:spMkLst>
            <pc:docMk/>
            <pc:sldMk cId="4093483895" sldId="909"/>
            <ac:spMk id="6" creationId="{C7204789-FB68-C8B5-867D-187D5A937FC7}"/>
          </ac:spMkLst>
        </pc:spChg>
        <pc:spChg chg="add mod">
          <ac:chgData name="Sangeeta" userId="0a7c34ad-256e-4e91-9d57-d1394329109a" providerId="ADAL" clId="{9FF1E8A5-3FC8-47FB-BFD6-7B3A6E4AF2B1}" dt="2022-09-22T16:48:18.821" v="671"/>
          <ac:spMkLst>
            <pc:docMk/>
            <pc:sldMk cId="4093483895" sldId="909"/>
            <ac:spMk id="7" creationId="{4CCFDAC7-00C1-A88F-C321-0C18D2C43C96}"/>
          </ac:spMkLst>
        </pc:spChg>
        <pc:picChg chg="add mod">
          <ac:chgData name="Sangeeta" userId="0a7c34ad-256e-4e91-9d57-d1394329109a" providerId="ADAL" clId="{9FF1E8A5-3FC8-47FB-BFD6-7B3A6E4AF2B1}" dt="2022-09-22T16:44:42.313" v="480" actId="13822"/>
          <ac:picMkLst>
            <pc:docMk/>
            <pc:sldMk cId="4093483895" sldId="909"/>
            <ac:picMk id="5" creationId="{D0BCABA5-D142-A2C1-2152-881669238527}"/>
          </ac:picMkLst>
        </pc:picChg>
        <pc:picChg chg="del">
          <ac:chgData name="Sangeeta" userId="0a7c34ad-256e-4e91-9d57-d1394329109a" providerId="ADAL" clId="{9FF1E8A5-3FC8-47FB-BFD6-7B3A6E4AF2B1}" dt="2022-09-22T16:43:25.739" v="470" actId="478"/>
          <ac:picMkLst>
            <pc:docMk/>
            <pc:sldMk cId="4093483895" sldId="909"/>
            <ac:picMk id="10" creationId="{44AF535E-B67C-626F-53F8-F0083B1CF76C}"/>
          </ac:picMkLst>
        </pc:picChg>
        <pc:picChg chg="del">
          <ac:chgData name="Sangeeta" userId="0a7c34ad-256e-4e91-9d57-d1394329109a" providerId="ADAL" clId="{9FF1E8A5-3FC8-47FB-BFD6-7B3A6E4AF2B1}" dt="2022-09-22T16:43:23.858" v="469" actId="478"/>
          <ac:picMkLst>
            <pc:docMk/>
            <pc:sldMk cId="4093483895" sldId="909"/>
            <ac:picMk id="12" creationId="{A2CCC24A-717F-E4BA-B8D3-38DD86B9CF6E}"/>
          </ac:picMkLst>
        </pc:picChg>
      </pc:sldChg>
      <pc:sldChg chg="addSp modSp new del mod">
        <pc:chgData name="Sangeeta" userId="0a7c34ad-256e-4e91-9d57-d1394329109a" providerId="ADAL" clId="{9FF1E8A5-3FC8-47FB-BFD6-7B3A6E4AF2B1}" dt="2022-09-24T05:06:39.485" v="963" actId="2696"/>
        <pc:sldMkLst>
          <pc:docMk/>
          <pc:sldMk cId="844703957" sldId="910"/>
        </pc:sldMkLst>
        <pc:spChg chg="mod">
          <ac:chgData name="Sangeeta" userId="0a7c34ad-256e-4e91-9d57-d1394329109a" providerId="ADAL" clId="{9FF1E8A5-3FC8-47FB-BFD6-7B3A6E4AF2B1}" dt="2022-09-22T16:45:37.817" v="490" actId="20577"/>
          <ac:spMkLst>
            <pc:docMk/>
            <pc:sldMk cId="844703957" sldId="910"/>
            <ac:spMk id="2" creationId="{C00DE450-643F-157E-0471-900F33CE84A2}"/>
          </ac:spMkLst>
        </pc:spChg>
        <pc:spChg chg="mod">
          <ac:chgData name="Sangeeta" userId="0a7c34ad-256e-4e91-9d57-d1394329109a" providerId="ADAL" clId="{9FF1E8A5-3FC8-47FB-BFD6-7B3A6E4AF2B1}" dt="2022-09-24T05:05:46.186" v="960" actId="313"/>
          <ac:spMkLst>
            <pc:docMk/>
            <pc:sldMk cId="844703957" sldId="910"/>
            <ac:spMk id="3" creationId="{41EF837E-0AA2-4C00-6F20-F61CD7E7E5D4}"/>
          </ac:spMkLst>
        </pc:spChg>
        <pc:spChg chg="add mod">
          <ac:chgData name="Sangeeta" userId="0a7c34ad-256e-4e91-9d57-d1394329109a" providerId="ADAL" clId="{9FF1E8A5-3FC8-47FB-BFD6-7B3A6E4AF2B1}" dt="2022-09-22T16:52:21.503" v="673" actId="1076"/>
          <ac:spMkLst>
            <pc:docMk/>
            <pc:sldMk cId="844703957" sldId="910"/>
            <ac:spMk id="5" creationId="{C4697919-584D-2410-8028-7F3C8F120F2E}"/>
          </ac:spMkLst>
        </pc:spChg>
      </pc:sldChg>
      <pc:sldChg chg="add ord">
        <pc:chgData name="Sangeeta" userId="0a7c34ad-256e-4e91-9d57-d1394329109a" providerId="ADAL" clId="{9FF1E8A5-3FC8-47FB-BFD6-7B3A6E4AF2B1}" dt="2022-09-24T05:07:14.152" v="966"/>
        <pc:sldMkLst>
          <pc:docMk/>
          <pc:sldMk cId="2340582935" sldId="910"/>
        </pc:sldMkLst>
      </pc:sldChg>
      <pc:sldChg chg="add del">
        <pc:chgData name="Sangeeta" userId="0a7c34ad-256e-4e91-9d57-d1394329109a" providerId="ADAL" clId="{9FF1E8A5-3FC8-47FB-BFD6-7B3A6E4AF2B1}" dt="2022-09-24T05:07:52.129" v="967" actId="47"/>
        <pc:sldMkLst>
          <pc:docMk/>
          <pc:sldMk cId="944125942" sldId="911"/>
        </pc:sldMkLst>
      </pc:sldChg>
      <pc:sldChg chg="addSp modSp add del mod ord">
        <pc:chgData name="Sangeeta" userId="0a7c34ad-256e-4e91-9d57-d1394329109a" providerId="ADAL" clId="{9FF1E8A5-3FC8-47FB-BFD6-7B3A6E4AF2B1}" dt="2022-09-24T05:06:39.485" v="963" actId="2696"/>
        <pc:sldMkLst>
          <pc:docMk/>
          <pc:sldMk cId="2894717951" sldId="911"/>
        </pc:sldMkLst>
        <pc:spChg chg="mod">
          <ac:chgData name="Sangeeta" userId="0a7c34ad-256e-4e91-9d57-d1394329109a" providerId="ADAL" clId="{9FF1E8A5-3FC8-47FB-BFD6-7B3A6E4AF2B1}" dt="2022-09-24T05:00:08.462" v="865" actId="113"/>
          <ac:spMkLst>
            <pc:docMk/>
            <pc:sldMk cId="2894717951" sldId="911"/>
            <ac:spMk id="3" creationId="{41EF837E-0AA2-4C00-6F20-F61CD7E7E5D4}"/>
          </ac:spMkLst>
        </pc:spChg>
        <pc:picChg chg="add mod">
          <ac:chgData name="Sangeeta" userId="0a7c34ad-256e-4e91-9d57-d1394329109a" providerId="ADAL" clId="{9FF1E8A5-3FC8-47FB-BFD6-7B3A6E4AF2B1}" dt="2022-09-22T17:00:25.092" v="718" actId="1076"/>
          <ac:picMkLst>
            <pc:docMk/>
            <pc:sldMk cId="2894717951" sldId="911"/>
            <ac:picMk id="6" creationId="{2C38990C-437F-7B15-B4B1-4CCE3EED1899}"/>
          </ac:picMkLst>
        </pc:picChg>
      </pc:sldChg>
      <pc:sldChg chg="add">
        <pc:chgData name="Sangeeta" userId="0a7c34ad-256e-4e91-9d57-d1394329109a" providerId="ADAL" clId="{9FF1E8A5-3FC8-47FB-BFD6-7B3A6E4AF2B1}" dt="2022-09-24T05:07:05.428" v="964"/>
        <pc:sldMkLst>
          <pc:docMk/>
          <pc:sldMk cId="2231314983" sldId="912"/>
        </pc:sldMkLst>
      </pc:sldChg>
      <pc:sldChg chg="addSp modSp new del mod">
        <pc:chgData name="Sangeeta" userId="0a7c34ad-256e-4e91-9d57-d1394329109a" providerId="ADAL" clId="{9FF1E8A5-3FC8-47FB-BFD6-7B3A6E4AF2B1}" dt="2022-09-24T05:06:39.485" v="963" actId="2696"/>
        <pc:sldMkLst>
          <pc:docMk/>
          <pc:sldMk cId="3473207848" sldId="912"/>
        </pc:sldMkLst>
        <pc:spChg chg="mod">
          <ac:chgData name="Sangeeta" userId="0a7c34ad-256e-4e91-9d57-d1394329109a" providerId="ADAL" clId="{9FF1E8A5-3FC8-47FB-BFD6-7B3A6E4AF2B1}" dt="2022-09-22T17:01:15.139" v="796" actId="20577"/>
          <ac:spMkLst>
            <pc:docMk/>
            <pc:sldMk cId="3473207848" sldId="912"/>
            <ac:spMk id="2" creationId="{6BA09475-E95F-2A90-CC27-D2EA6169AC1B}"/>
          </ac:spMkLst>
        </pc:spChg>
        <pc:spChg chg="mod">
          <ac:chgData name="Sangeeta" userId="0a7c34ad-256e-4e91-9d57-d1394329109a" providerId="ADAL" clId="{9FF1E8A5-3FC8-47FB-BFD6-7B3A6E4AF2B1}" dt="2022-09-22T17:02:13.424" v="859" actId="113"/>
          <ac:spMkLst>
            <pc:docMk/>
            <pc:sldMk cId="3473207848" sldId="912"/>
            <ac:spMk id="3" creationId="{D13372A7-77C6-8544-EF27-4D068EE66AF9}"/>
          </ac:spMkLst>
        </pc:spChg>
        <pc:picChg chg="add mod">
          <ac:chgData name="Sangeeta" userId="0a7c34ad-256e-4e91-9d57-d1394329109a" providerId="ADAL" clId="{9FF1E8A5-3FC8-47FB-BFD6-7B3A6E4AF2B1}" dt="2022-09-22T17:02:00.854" v="844" actId="1076"/>
          <ac:picMkLst>
            <pc:docMk/>
            <pc:sldMk cId="3473207848" sldId="912"/>
            <ac:picMk id="5" creationId="{AC30343C-B9B0-A2CD-5C07-6B7D15C28FC9}"/>
          </ac:picMkLst>
        </pc:picChg>
      </pc:sldChg>
      <pc:sldChg chg="addSp delSp modSp new mod">
        <pc:chgData name="Sangeeta" userId="0a7c34ad-256e-4e91-9d57-d1394329109a" providerId="ADAL" clId="{9FF1E8A5-3FC8-47FB-BFD6-7B3A6E4AF2B1}" dt="2022-09-24T05:09:49.241" v="1016" actId="1035"/>
        <pc:sldMkLst>
          <pc:docMk/>
          <pc:sldMk cId="234350520" sldId="913"/>
        </pc:sldMkLst>
        <pc:spChg chg="mod">
          <ac:chgData name="Sangeeta" userId="0a7c34ad-256e-4e91-9d57-d1394329109a" providerId="ADAL" clId="{9FF1E8A5-3FC8-47FB-BFD6-7B3A6E4AF2B1}" dt="2022-09-24T05:00:50.737" v="900"/>
          <ac:spMkLst>
            <pc:docMk/>
            <pc:sldMk cId="234350520" sldId="913"/>
            <ac:spMk id="2" creationId="{D1E8BFE8-7D39-DE68-39F7-5D7CFE644965}"/>
          </ac:spMkLst>
        </pc:spChg>
        <pc:spChg chg="mod">
          <ac:chgData name="Sangeeta" userId="0a7c34ad-256e-4e91-9d57-d1394329109a" providerId="ADAL" clId="{9FF1E8A5-3FC8-47FB-BFD6-7B3A6E4AF2B1}" dt="2022-09-24T05:08:10.169" v="981" actId="20577"/>
          <ac:spMkLst>
            <pc:docMk/>
            <pc:sldMk cId="234350520" sldId="913"/>
            <ac:spMk id="3" creationId="{EB620DE4-F1B8-7B1D-7F0F-21B8B8682C5D}"/>
          </ac:spMkLst>
        </pc:spChg>
        <pc:picChg chg="add mod">
          <ac:chgData name="Sangeeta" userId="0a7c34ad-256e-4e91-9d57-d1394329109a" providerId="ADAL" clId="{9FF1E8A5-3FC8-47FB-BFD6-7B3A6E4AF2B1}" dt="2022-09-24T05:08:42.794" v="987" actId="1076"/>
          <ac:picMkLst>
            <pc:docMk/>
            <pc:sldMk cId="234350520" sldId="913"/>
            <ac:picMk id="1026" creationId="{FF1B8810-89A9-5865-9DBA-9AE041C835B0}"/>
          </ac:picMkLst>
        </pc:picChg>
        <pc:picChg chg="add del mod">
          <ac:chgData name="Sangeeta" userId="0a7c34ad-256e-4e91-9d57-d1394329109a" providerId="ADAL" clId="{9FF1E8A5-3FC8-47FB-BFD6-7B3A6E4AF2B1}" dt="2022-09-24T05:08:46.143" v="988" actId="478"/>
          <ac:picMkLst>
            <pc:docMk/>
            <pc:sldMk cId="234350520" sldId="913"/>
            <ac:picMk id="1028" creationId="{2D7D7E7D-C653-ACCF-6B2F-E89F1AE71646}"/>
          </ac:picMkLst>
        </pc:picChg>
        <pc:picChg chg="add mod">
          <ac:chgData name="Sangeeta" userId="0a7c34ad-256e-4e91-9d57-d1394329109a" providerId="ADAL" clId="{9FF1E8A5-3FC8-47FB-BFD6-7B3A6E4AF2B1}" dt="2022-09-24T05:09:16.901" v="993" actId="14100"/>
          <ac:picMkLst>
            <pc:docMk/>
            <pc:sldMk cId="234350520" sldId="913"/>
            <ac:picMk id="1030" creationId="{F83291EF-F7CF-A17B-376E-13655C2A5974}"/>
          </ac:picMkLst>
        </pc:picChg>
        <pc:picChg chg="add mod">
          <ac:chgData name="Sangeeta" userId="0a7c34ad-256e-4e91-9d57-d1394329109a" providerId="ADAL" clId="{9FF1E8A5-3FC8-47FB-BFD6-7B3A6E4AF2B1}" dt="2022-09-24T05:09:49.241" v="1016" actId="1035"/>
          <ac:picMkLst>
            <pc:docMk/>
            <pc:sldMk cId="234350520" sldId="913"/>
            <ac:picMk id="1032" creationId="{4C765C27-B111-7C85-0AE7-E15EE9803D3E}"/>
          </ac:picMkLst>
        </pc:picChg>
      </pc:sldChg>
    </pc:docChg>
  </pc:docChgLst>
  <pc:docChgLst>
    <pc:chgData name="Sangeeta Sangeeta" userId="0a7c34ad-256e-4e91-9d57-d1394329109a" providerId="ADAL" clId="{4FC39FA8-B687-4954-A99F-BDEEF3717DFB}"/>
    <pc:docChg chg="undo redo custSel addSld delSld modSld sldOrd">
      <pc:chgData name="Sangeeta Sangeeta" userId="0a7c34ad-256e-4e91-9d57-d1394329109a" providerId="ADAL" clId="{4FC39FA8-B687-4954-A99F-BDEEF3717DFB}" dt="2021-02-22T14:28:48.172" v="1531"/>
      <pc:docMkLst>
        <pc:docMk/>
      </pc:docMkLst>
      <pc:sldChg chg="modSp mod">
        <pc:chgData name="Sangeeta Sangeeta" userId="0a7c34ad-256e-4e91-9d57-d1394329109a" providerId="ADAL" clId="{4FC39FA8-B687-4954-A99F-BDEEF3717DFB}" dt="2021-02-12T15:14:08.031" v="65" actId="20577"/>
        <pc:sldMkLst>
          <pc:docMk/>
          <pc:sldMk cId="0" sldId="257"/>
        </pc:sldMkLst>
        <pc:spChg chg="mod">
          <ac:chgData name="Sangeeta Sangeeta" userId="0a7c34ad-256e-4e91-9d57-d1394329109a" providerId="ADAL" clId="{4FC39FA8-B687-4954-A99F-BDEEF3717DFB}" dt="2021-02-12T15:14:08.031" v="65" actId="20577"/>
          <ac:spMkLst>
            <pc:docMk/>
            <pc:sldMk cId="0" sldId="257"/>
            <ac:spMk id="103" creationId="{00000000-0000-0000-0000-000000000000}"/>
          </ac:spMkLst>
        </pc:spChg>
      </pc:sldChg>
      <pc:sldChg chg="modSp mod">
        <pc:chgData name="Sangeeta Sangeeta" userId="0a7c34ad-256e-4e91-9d57-d1394329109a" providerId="ADAL" clId="{4FC39FA8-B687-4954-A99F-BDEEF3717DFB}" dt="2021-02-12T15:05:45.614" v="3" actId="20577"/>
        <pc:sldMkLst>
          <pc:docMk/>
          <pc:sldMk cId="3282295599" sldId="258"/>
        </pc:sldMkLst>
        <pc:spChg chg="mod">
          <ac:chgData name="Sangeeta Sangeeta" userId="0a7c34ad-256e-4e91-9d57-d1394329109a" providerId="ADAL" clId="{4FC39FA8-B687-4954-A99F-BDEEF3717DFB}" dt="2021-02-12T15:05:45.614" v="3" actId="20577"/>
          <ac:spMkLst>
            <pc:docMk/>
            <pc:sldMk cId="3282295599" sldId="258"/>
            <ac:spMk id="2" creationId="{22F28FF5-880B-44E0-98D1-AE35E4602A08}"/>
          </ac:spMkLst>
        </pc:spChg>
      </pc:sldChg>
      <pc:sldChg chg="modSp mod">
        <pc:chgData name="Sangeeta Sangeeta" userId="0a7c34ad-256e-4e91-9d57-d1394329109a" providerId="ADAL" clId="{4FC39FA8-B687-4954-A99F-BDEEF3717DFB}" dt="2021-02-12T17:43:19.024" v="180" actId="20577"/>
        <pc:sldMkLst>
          <pc:docMk/>
          <pc:sldMk cId="1657346564" sldId="259"/>
        </pc:sldMkLst>
        <pc:spChg chg="mod">
          <ac:chgData name="Sangeeta Sangeeta" userId="0a7c34ad-256e-4e91-9d57-d1394329109a" providerId="ADAL" clId="{4FC39FA8-B687-4954-A99F-BDEEF3717DFB}" dt="2021-02-12T17:43:19.024" v="180" actId="20577"/>
          <ac:spMkLst>
            <pc:docMk/>
            <pc:sldMk cId="1657346564" sldId="259"/>
            <ac:spMk id="3" creationId="{C031FBFD-A541-42C1-AD43-0CCB2EC2AFB5}"/>
          </ac:spMkLst>
        </pc:spChg>
      </pc:sldChg>
      <pc:sldChg chg="modSp mod">
        <pc:chgData name="Sangeeta Sangeeta" userId="0a7c34ad-256e-4e91-9d57-d1394329109a" providerId="ADAL" clId="{4FC39FA8-B687-4954-A99F-BDEEF3717DFB}" dt="2021-02-12T15:14:27.634" v="66"/>
        <pc:sldMkLst>
          <pc:docMk/>
          <pc:sldMk cId="749822327" sldId="260"/>
        </pc:sldMkLst>
        <pc:spChg chg="mod">
          <ac:chgData name="Sangeeta Sangeeta" userId="0a7c34ad-256e-4e91-9d57-d1394329109a" providerId="ADAL" clId="{4FC39FA8-B687-4954-A99F-BDEEF3717DFB}" dt="2021-02-12T15:14:27.634" v="66"/>
          <ac:spMkLst>
            <pc:docMk/>
            <pc:sldMk cId="749822327" sldId="260"/>
            <ac:spMk id="3" creationId="{A1531299-FDAD-4153-B9F5-5DF19DC9CC5E}"/>
          </ac:spMkLst>
        </pc:spChg>
      </pc:sldChg>
      <pc:sldChg chg="addSp delSp mod">
        <pc:chgData name="Sangeeta Sangeeta" userId="0a7c34ad-256e-4e91-9d57-d1394329109a" providerId="ADAL" clId="{4FC39FA8-B687-4954-A99F-BDEEF3717DFB}" dt="2021-02-22T14:18:17.301" v="1101"/>
        <pc:sldMkLst>
          <pc:docMk/>
          <pc:sldMk cId="4082212808" sldId="823"/>
        </pc:sldMkLst>
        <pc:inkChg chg="add del">
          <ac:chgData name="Sangeeta Sangeeta" userId="0a7c34ad-256e-4e91-9d57-d1394329109a" providerId="ADAL" clId="{4FC39FA8-B687-4954-A99F-BDEEF3717DFB}" dt="2021-02-22T14:18:17.301" v="1100"/>
          <ac:inkMkLst>
            <pc:docMk/>
            <pc:sldMk cId="4082212808" sldId="823"/>
            <ac:inkMk id="4" creationId="{3CF5FF8A-DFA8-44E1-B5AE-5CADFBCA09F3}"/>
          </ac:inkMkLst>
        </pc:inkChg>
        <pc:inkChg chg="add del">
          <ac:chgData name="Sangeeta Sangeeta" userId="0a7c34ad-256e-4e91-9d57-d1394329109a" providerId="ADAL" clId="{4FC39FA8-B687-4954-A99F-BDEEF3717DFB}" dt="2021-02-22T14:18:17.301" v="1101"/>
          <ac:inkMkLst>
            <pc:docMk/>
            <pc:sldMk cId="4082212808" sldId="823"/>
            <ac:inkMk id="6" creationId="{7616B883-C5DD-450E-9380-FF20FB5731D5}"/>
          </ac:inkMkLst>
        </pc:inkChg>
      </pc:sldChg>
      <pc:sldChg chg="addSp delSp modSp mod">
        <pc:chgData name="Sangeeta Sangeeta" userId="0a7c34ad-256e-4e91-9d57-d1394329109a" providerId="ADAL" clId="{4FC39FA8-B687-4954-A99F-BDEEF3717DFB}" dt="2021-02-22T13:11:09.485" v="199" actId="9405"/>
        <pc:sldMkLst>
          <pc:docMk/>
          <pc:sldMk cId="274866358" sldId="830"/>
        </pc:sldMkLst>
        <pc:grpChg chg="del mod">
          <ac:chgData name="Sangeeta Sangeeta" userId="0a7c34ad-256e-4e91-9d57-d1394329109a" providerId="ADAL" clId="{4FC39FA8-B687-4954-A99F-BDEEF3717DFB}" dt="2021-02-22T13:10:57.385" v="187"/>
          <ac:grpSpMkLst>
            <pc:docMk/>
            <pc:sldMk cId="274866358" sldId="830"/>
            <ac:grpSpMk id="7" creationId="{065D8B52-6D97-408D-9466-17E3A0AB0EDC}"/>
          </ac:grpSpMkLst>
        </pc:grpChg>
        <pc:grpChg chg="del mod">
          <ac:chgData name="Sangeeta Sangeeta" userId="0a7c34ad-256e-4e91-9d57-d1394329109a" providerId="ADAL" clId="{4FC39FA8-B687-4954-A99F-BDEEF3717DFB}" dt="2021-02-22T13:10:59.758" v="189"/>
          <ac:grpSpMkLst>
            <pc:docMk/>
            <pc:sldMk cId="274866358" sldId="830"/>
            <ac:grpSpMk id="11" creationId="{9E5D5248-01BA-4913-9F81-7AAFBE2F1C73}"/>
          </ac:grpSpMkLst>
        </pc:grpChg>
        <pc:grpChg chg="del mod">
          <ac:chgData name="Sangeeta Sangeeta" userId="0a7c34ad-256e-4e91-9d57-d1394329109a" providerId="ADAL" clId="{4FC39FA8-B687-4954-A99F-BDEEF3717DFB}" dt="2021-02-22T13:11:02.978" v="194"/>
          <ac:grpSpMkLst>
            <pc:docMk/>
            <pc:sldMk cId="274866358" sldId="830"/>
            <ac:grpSpMk id="13" creationId="{5E628C62-CBDC-459B-ACEC-75A506BA62DA}"/>
          </ac:grpSpMkLst>
        </pc:grpChg>
        <pc:grpChg chg="mod">
          <ac:chgData name="Sangeeta Sangeeta" userId="0a7c34ad-256e-4e91-9d57-d1394329109a" providerId="ADAL" clId="{4FC39FA8-B687-4954-A99F-BDEEF3717DFB}" dt="2021-02-22T13:11:07.660" v="198"/>
          <ac:grpSpMkLst>
            <pc:docMk/>
            <pc:sldMk cId="274866358" sldId="830"/>
            <ac:grpSpMk id="17" creationId="{606953C9-88FD-4C63-8466-A3647770D1E4}"/>
          </ac:grpSpMkLst>
        </pc:grpChg>
        <pc:inkChg chg="add del mod">
          <ac:chgData name="Sangeeta Sangeeta" userId="0a7c34ad-256e-4e91-9d57-d1394329109a" providerId="ADAL" clId="{4FC39FA8-B687-4954-A99F-BDEEF3717DFB}" dt="2021-02-22T13:11:02.246" v="193"/>
          <ac:inkMkLst>
            <pc:docMk/>
            <pc:sldMk cId="274866358" sldId="830"/>
            <ac:inkMk id="4" creationId="{1A343460-6A68-4102-BF3A-6FCE494B6CB5}"/>
          </ac:inkMkLst>
        </pc:inkChg>
        <pc:inkChg chg="add del mod">
          <ac:chgData name="Sangeeta Sangeeta" userId="0a7c34ad-256e-4e91-9d57-d1394329109a" providerId="ADAL" clId="{4FC39FA8-B687-4954-A99F-BDEEF3717DFB}" dt="2021-02-22T13:11:01.177" v="190"/>
          <ac:inkMkLst>
            <pc:docMk/>
            <pc:sldMk cId="274866358" sldId="830"/>
            <ac:inkMk id="5" creationId="{669BFB15-A1E5-43FF-BFB4-78E2AC3D8C99}"/>
          </ac:inkMkLst>
        </pc:inkChg>
        <pc:inkChg chg="add mod">
          <ac:chgData name="Sangeeta Sangeeta" userId="0a7c34ad-256e-4e91-9d57-d1394329109a" providerId="ADAL" clId="{4FC39FA8-B687-4954-A99F-BDEEF3717DFB}" dt="2021-02-22T13:11:02.978" v="194"/>
          <ac:inkMkLst>
            <pc:docMk/>
            <pc:sldMk cId="274866358" sldId="830"/>
            <ac:inkMk id="8" creationId="{3CB10744-6086-4698-85D7-4BFECF83386F}"/>
          </ac:inkMkLst>
        </pc:inkChg>
        <pc:inkChg chg="add del mod">
          <ac:chgData name="Sangeeta Sangeeta" userId="0a7c34ad-256e-4e91-9d57-d1394329109a" providerId="ADAL" clId="{4FC39FA8-B687-4954-A99F-BDEEF3717DFB}" dt="2021-02-22T13:11:01.369" v="191"/>
          <ac:inkMkLst>
            <pc:docMk/>
            <pc:sldMk cId="274866358" sldId="830"/>
            <ac:inkMk id="9" creationId="{DEC1895B-DED5-4E9B-8E6B-4130B6301CF1}"/>
          </ac:inkMkLst>
        </pc:inkChg>
        <pc:inkChg chg="add del mod">
          <ac:chgData name="Sangeeta Sangeeta" userId="0a7c34ad-256e-4e91-9d57-d1394329109a" providerId="ADAL" clId="{4FC39FA8-B687-4954-A99F-BDEEF3717DFB}" dt="2021-02-22T13:11:02.978" v="194"/>
          <ac:inkMkLst>
            <pc:docMk/>
            <pc:sldMk cId="274866358" sldId="830"/>
            <ac:inkMk id="10" creationId="{DE1FE17B-EB1A-4CDE-82DA-23B2573695ED}"/>
          </ac:inkMkLst>
        </pc:inkChg>
        <pc:inkChg chg="add del mod">
          <ac:chgData name="Sangeeta Sangeeta" userId="0a7c34ad-256e-4e91-9d57-d1394329109a" providerId="ADAL" clId="{4FC39FA8-B687-4954-A99F-BDEEF3717DFB}" dt="2021-02-22T13:11:02.245" v="192"/>
          <ac:inkMkLst>
            <pc:docMk/>
            <pc:sldMk cId="274866358" sldId="830"/>
            <ac:inkMk id="12" creationId="{1D205074-3580-468C-91EB-B068B4CADCA9}"/>
          </ac:inkMkLst>
        </pc:inkChg>
        <pc:inkChg chg="add mod">
          <ac:chgData name="Sangeeta Sangeeta" userId="0a7c34ad-256e-4e91-9d57-d1394329109a" providerId="ADAL" clId="{4FC39FA8-B687-4954-A99F-BDEEF3717DFB}" dt="2021-02-22T13:11:07.660" v="198"/>
          <ac:inkMkLst>
            <pc:docMk/>
            <pc:sldMk cId="274866358" sldId="830"/>
            <ac:inkMk id="14" creationId="{4CA773A8-8FAC-4283-83A3-1DF027CC16CA}"/>
          </ac:inkMkLst>
        </pc:inkChg>
        <pc:inkChg chg="add mod">
          <ac:chgData name="Sangeeta Sangeeta" userId="0a7c34ad-256e-4e91-9d57-d1394329109a" providerId="ADAL" clId="{4FC39FA8-B687-4954-A99F-BDEEF3717DFB}" dt="2021-02-22T13:11:07.660" v="198"/>
          <ac:inkMkLst>
            <pc:docMk/>
            <pc:sldMk cId="274866358" sldId="830"/>
            <ac:inkMk id="15" creationId="{5B67EC90-9FFB-45CB-8C78-B3B3AF277485}"/>
          </ac:inkMkLst>
        </pc:inkChg>
        <pc:inkChg chg="add mod">
          <ac:chgData name="Sangeeta Sangeeta" userId="0a7c34ad-256e-4e91-9d57-d1394329109a" providerId="ADAL" clId="{4FC39FA8-B687-4954-A99F-BDEEF3717DFB}" dt="2021-02-22T13:11:07.660" v="198"/>
          <ac:inkMkLst>
            <pc:docMk/>
            <pc:sldMk cId="274866358" sldId="830"/>
            <ac:inkMk id="16" creationId="{664490B6-18A6-4C6C-BEB8-DA9B0616EBBD}"/>
          </ac:inkMkLst>
        </pc:inkChg>
        <pc:inkChg chg="add">
          <ac:chgData name="Sangeeta Sangeeta" userId="0a7c34ad-256e-4e91-9d57-d1394329109a" providerId="ADAL" clId="{4FC39FA8-B687-4954-A99F-BDEEF3717DFB}" dt="2021-02-22T13:11:09.485" v="199" actId="9405"/>
          <ac:inkMkLst>
            <pc:docMk/>
            <pc:sldMk cId="274866358" sldId="830"/>
            <ac:inkMk id="18" creationId="{F70870F3-BE3D-416A-9E76-F9EDA3087C8C}"/>
          </ac:inkMkLst>
        </pc:inkChg>
      </pc:sldChg>
      <pc:sldChg chg="addSp delSp modSp mod">
        <pc:chgData name="Sangeeta Sangeeta" userId="0a7c34ad-256e-4e91-9d57-d1394329109a" providerId="ADAL" clId="{4FC39FA8-B687-4954-A99F-BDEEF3717DFB}" dt="2021-02-22T14:28:48.172" v="1531"/>
        <pc:sldMkLst>
          <pc:docMk/>
          <pc:sldMk cId="4087322289" sldId="835"/>
        </pc:sldMkLst>
        <pc:grpChg chg="del mod">
          <ac:chgData name="Sangeeta Sangeeta" userId="0a7c34ad-256e-4e91-9d57-d1394329109a" providerId="ADAL" clId="{4FC39FA8-B687-4954-A99F-BDEEF3717DFB}" dt="2021-02-22T14:28:46.735" v="1529"/>
          <ac:grpSpMkLst>
            <pc:docMk/>
            <pc:sldMk cId="4087322289" sldId="835"/>
            <ac:grpSpMk id="11" creationId="{5B5F8EFE-D69A-44DC-89CB-B61AB8EC5D05}"/>
          </ac:grpSpMkLst>
        </pc:grpChg>
        <pc:inkChg chg="add del">
          <ac:chgData name="Sangeeta Sangeeta" userId="0a7c34ad-256e-4e91-9d57-d1394329109a" providerId="ADAL" clId="{4FC39FA8-B687-4954-A99F-BDEEF3717DFB}" dt="2021-02-22T14:28:48.172" v="1531"/>
          <ac:inkMkLst>
            <pc:docMk/>
            <pc:sldMk cId="4087322289" sldId="835"/>
            <ac:inkMk id="5" creationId="{B78158EC-2B4B-47CB-BB59-8EDF3D2ACB0F}"/>
          </ac:inkMkLst>
        </pc:inkChg>
        <pc:inkChg chg="add del">
          <ac:chgData name="Sangeeta Sangeeta" userId="0a7c34ad-256e-4e91-9d57-d1394329109a" providerId="ADAL" clId="{4FC39FA8-B687-4954-A99F-BDEEF3717DFB}" dt="2021-02-22T14:28:47.242" v="1530"/>
          <ac:inkMkLst>
            <pc:docMk/>
            <pc:sldMk cId="4087322289" sldId="835"/>
            <ac:inkMk id="7" creationId="{2AC225CC-2682-4FD2-A912-3DF4B1CA6BB6}"/>
          </ac:inkMkLst>
        </pc:inkChg>
        <pc:inkChg chg="add del mod">
          <ac:chgData name="Sangeeta Sangeeta" userId="0a7c34ad-256e-4e91-9d57-d1394329109a" providerId="ADAL" clId="{4FC39FA8-B687-4954-A99F-BDEEF3717DFB}" dt="2021-02-22T14:28:46.735" v="1528"/>
          <ac:inkMkLst>
            <pc:docMk/>
            <pc:sldMk cId="4087322289" sldId="835"/>
            <ac:inkMk id="8" creationId="{BCA263E6-9FAF-4417-9E4C-9F01DE5E9A9E}"/>
          </ac:inkMkLst>
        </pc:inkChg>
        <pc:inkChg chg="add mod">
          <ac:chgData name="Sangeeta Sangeeta" userId="0a7c34ad-256e-4e91-9d57-d1394329109a" providerId="ADAL" clId="{4FC39FA8-B687-4954-A99F-BDEEF3717DFB}" dt="2021-02-22T14:28:46.735" v="1529"/>
          <ac:inkMkLst>
            <pc:docMk/>
            <pc:sldMk cId="4087322289" sldId="835"/>
            <ac:inkMk id="9" creationId="{0E6825D9-7320-4633-B0F9-56DAC69BF112}"/>
          </ac:inkMkLst>
        </pc:inkChg>
        <pc:inkChg chg="add del mod">
          <ac:chgData name="Sangeeta Sangeeta" userId="0a7c34ad-256e-4e91-9d57-d1394329109a" providerId="ADAL" clId="{4FC39FA8-B687-4954-A99F-BDEEF3717DFB}" dt="2021-02-22T14:28:46.735" v="1529"/>
          <ac:inkMkLst>
            <pc:docMk/>
            <pc:sldMk cId="4087322289" sldId="835"/>
            <ac:inkMk id="10" creationId="{9534BE58-3BAE-44B0-A718-528F740CF392}"/>
          </ac:inkMkLst>
        </pc:inkChg>
      </pc:sldChg>
      <pc:sldChg chg="addSp delSp mod">
        <pc:chgData name="Sangeeta Sangeeta" userId="0a7c34ad-256e-4e91-9d57-d1394329109a" providerId="ADAL" clId="{4FC39FA8-B687-4954-A99F-BDEEF3717DFB}" dt="2021-02-22T14:26:53.033" v="1451"/>
        <pc:sldMkLst>
          <pc:docMk/>
          <pc:sldMk cId="3994814302" sldId="837"/>
        </pc:sldMkLst>
        <pc:inkChg chg="add del">
          <ac:chgData name="Sangeeta Sangeeta" userId="0a7c34ad-256e-4e91-9d57-d1394329109a" providerId="ADAL" clId="{4FC39FA8-B687-4954-A99F-BDEEF3717DFB}" dt="2021-02-22T14:26:53.033" v="1449"/>
          <ac:inkMkLst>
            <pc:docMk/>
            <pc:sldMk cId="3994814302" sldId="837"/>
            <ac:inkMk id="4" creationId="{5CEF1275-AB40-4352-B0B9-62E11AFB8A58}"/>
          </ac:inkMkLst>
        </pc:inkChg>
        <pc:inkChg chg="add del">
          <ac:chgData name="Sangeeta Sangeeta" userId="0a7c34ad-256e-4e91-9d57-d1394329109a" providerId="ADAL" clId="{4FC39FA8-B687-4954-A99F-BDEEF3717DFB}" dt="2021-02-22T14:26:51.779" v="1448"/>
          <ac:inkMkLst>
            <pc:docMk/>
            <pc:sldMk cId="3994814302" sldId="837"/>
            <ac:inkMk id="5" creationId="{C6919EC5-9255-4275-BFD8-755F072EB9C4}"/>
          </ac:inkMkLst>
        </pc:inkChg>
        <pc:inkChg chg="add del">
          <ac:chgData name="Sangeeta Sangeeta" userId="0a7c34ad-256e-4e91-9d57-d1394329109a" providerId="ADAL" clId="{4FC39FA8-B687-4954-A99F-BDEEF3717DFB}" dt="2021-02-22T14:26:53.033" v="1451"/>
          <ac:inkMkLst>
            <pc:docMk/>
            <pc:sldMk cId="3994814302" sldId="837"/>
            <ac:inkMk id="6" creationId="{7D3C5C10-4F91-4DB8-9B9E-962B21E2079E}"/>
          </ac:inkMkLst>
        </pc:inkChg>
        <pc:inkChg chg="add del">
          <ac:chgData name="Sangeeta Sangeeta" userId="0a7c34ad-256e-4e91-9d57-d1394329109a" providerId="ADAL" clId="{4FC39FA8-B687-4954-A99F-BDEEF3717DFB}" dt="2021-02-22T14:26:53.033" v="1450"/>
          <ac:inkMkLst>
            <pc:docMk/>
            <pc:sldMk cId="3994814302" sldId="837"/>
            <ac:inkMk id="7" creationId="{DE6FBE47-A1AC-4DFC-87A6-5F00BF54550D}"/>
          </ac:inkMkLst>
        </pc:inkChg>
        <pc:inkChg chg="add del">
          <ac:chgData name="Sangeeta Sangeeta" userId="0a7c34ad-256e-4e91-9d57-d1394329109a" providerId="ADAL" clId="{4FC39FA8-B687-4954-A99F-BDEEF3717DFB}" dt="2021-02-22T14:26:50.600" v="1447"/>
          <ac:inkMkLst>
            <pc:docMk/>
            <pc:sldMk cId="3994814302" sldId="837"/>
            <ac:inkMk id="8" creationId="{36C2858B-4444-46D9-ADD6-867ABD4377F9}"/>
          </ac:inkMkLst>
        </pc:inkChg>
      </pc:sldChg>
      <pc:sldChg chg="addSp delSp modSp mod">
        <pc:chgData name="Sangeeta Sangeeta" userId="0a7c34ad-256e-4e91-9d57-d1394329109a" providerId="ADAL" clId="{4FC39FA8-B687-4954-A99F-BDEEF3717DFB}" dt="2021-02-22T14:26:45.090" v="1446"/>
        <pc:sldMkLst>
          <pc:docMk/>
          <pc:sldMk cId="2422182270" sldId="838"/>
        </pc:sldMkLst>
        <pc:grpChg chg="del mod">
          <ac:chgData name="Sangeeta Sangeeta" userId="0a7c34ad-256e-4e91-9d57-d1394329109a" providerId="ADAL" clId="{4FC39FA8-B687-4954-A99F-BDEEF3717DFB}" dt="2021-02-22T14:26:39.533" v="1444"/>
          <ac:grpSpMkLst>
            <pc:docMk/>
            <pc:sldMk cId="2422182270" sldId="838"/>
            <ac:grpSpMk id="12" creationId="{883D0C3C-197B-4370-9585-9C1528BF5522}"/>
          </ac:grpSpMkLst>
        </pc:grpChg>
        <pc:grpChg chg="del mod">
          <ac:chgData name="Sangeeta Sangeeta" userId="0a7c34ad-256e-4e91-9d57-d1394329109a" providerId="ADAL" clId="{4FC39FA8-B687-4954-A99F-BDEEF3717DFB}" dt="2021-02-22T13:18:02.815" v="342"/>
          <ac:grpSpMkLst>
            <pc:docMk/>
            <pc:sldMk cId="2422182270" sldId="838"/>
            <ac:grpSpMk id="16" creationId="{03CCC609-6A55-46A3-8B19-40C78EC5CFDC}"/>
          </ac:grpSpMkLst>
        </pc:grpChg>
        <pc:grpChg chg="del mod">
          <ac:chgData name="Sangeeta Sangeeta" userId="0a7c34ad-256e-4e91-9d57-d1394329109a" providerId="ADAL" clId="{4FC39FA8-B687-4954-A99F-BDEEF3717DFB}" dt="2021-02-22T13:18:18.119" v="351"/>
          <ac:grpSpMkLst>
            <pc:docMk/>
            <pc:sldMk cId="2422182270" sldId="838"/>
            <ac:grpSpMk id="18" creationId="{FB92198C-0ACC-44D3-B6FB-BAE238BDC372}"/>
          </ac:grpSpMkLst>
        </pc:grpChg>
        <pc:grpChg chg="del mod">
          <ac:chgData name="Sangeeta Sangeeta" userId="0a7c34ad-256e-4e91-9d57-d1394329109a" providerId="ADAL" clId="{4FC39FA8-B687-4954-A99F-BDEEF3717DFB}" dt="2021-02-22T13:18:31.113" v="353"/>
          <ac:grpSpMkLst>
            <pc:docMk/>
            <pc:sldMk cId="2422182270" sldId="838"/>
            <ac:grpSpMk id="25" creationId="{F37B8E92-E45E-4F46-85FF-DE3EFF675198}"/>
          </ac:grpSpMkLst>
        </pc:grpChg>
        <pc:grpChg chg="del mod">
          <ac:chgData name="Sangeeta Sangeeta" userId="0a7c34ad-256e-4e91-9d57-d1394329109a" providerId="ADAL" clId="{4FC39FA8-B687-4954-A99F-BDEEF3717DFB}" dt="2021-02-22T14:26:36.594" v="1432"/>
          <ac:grpSpMkLst>
            <pc:docMk/>
            <pc:sldMk cId="2422182270" sldId="838"/>
            <ac:grpSpMk id="27" creationId="{F80C5C84-6754-4844-A971-BFA3D54658E2}"/>
          </ac:grpSpMkLst>
        </pc:grpChg>
        <pc:grpChg chg="del mod">
          <ac:chgData name="Sangeeta Sangeeta" userId="0a7c34ad-256e-4e91-9d57-d1394329109a" providerId="ADAL" clId="{4FC39FA8-B687-4954-A99F-BDEEF3717DFB}" dt="2021-02-22T14:26:39.533" v="1440"/>
          <ac:grpSpMkLst>
            <pc:docMk/>
            <pc:sldMk cId="2422182270" sldId="838"/>
            <ac:grpSpMk id="29" creationId="{B243DA1E-391F-40E9-B6FE-E17396CE7662}"/>
          </ac:grpSpMkLst>
        </pc:grpChg>
        <pc:inkChg chg="add del">
          <ac:chgData name="Sangeeta Sangeeta" userId="0a7c34ad-256e-4e91-9d57-d1394329109a" providerId="ADAL" clId="{4FC39FA8-B687-4954-A99F-BDEEF3717DFB}" dt="2021-02-22T14:26:40.636" v="1445"/>
          <ac:inkMkLst>
            <pc:docMk/>
            <pc:sldMk cId="2422182270" sldId="838"/>
            <ac:inkMk id="4" creationId="{5F1CE60E-063D-4AD0-B3DF-D3E96298AD19}"/>
          </ac:inkMkLst>
        </pc:inkChg>
        <pc:inkChg chg="add del">
          <ac:chgData name="Sangeeta Sangeeta" userId="0a7c34ad-256e-4e91-9d57-d1394329109a" providerId="ADAL" clId="{4FC39FA8-B687-4954-A99F-BDEEF3717DFB}" dt="2021-02-22T14:26:39.533" v="1442"/>
          <ac:inkMkLst>
            <pc:docMk/>
            <pc:sldMk cId="2422182270" sldId="838"/>
            <ac:inkMk id="6" creationId="{D9738AF7-D5EC-4E1D-95FA-133F366D97C0}"/>
          </ac:inkMkLst>
        </pc:inkChg>
        <pc:inkChg chg="add del">
          <ac:chgData name="Sangeeta Sangeeta" userId="0a7c34ad-256e-4e91-9d57-d1394329109a" providerId="ADAL" clId="{4FC39FA8-B687-4954-A99F-BDEEF3717DFB}" dt="2021-02-22T14:26:39.533" v="1436"/>
          <ac:inkMkLst>
            <pc:docMk/>
            <pc:sldMk cId="2422182270" sldId="838"/>
            <ac:inkMk id="8" creationId="{E098A33D-EFEC-417D-94F1-DA3170EAB6DC}"/>
          </ac:inkMkLst>
        </pc:inkChg>
        <pc:inkChg chg="add del mod">
          <ac:chgData name="Sangeeta Sangeeta" userId="0a7c34ad-256e-4e91-9d57-d1394329109a" providerId="ADAL" clId="{4FC39FA8-B687-4954-A99F-BDEEF3717DFB}" dt="2021-02-22T14:26:39.533" v="1444"/>
          <ac:inkMkLst>
            <pc:docMk/>
            <pc:sldMk cId="2422182270" sldId="838"/>
            <ac:inkMk id="10" creationId="{1BF8DD15-75D4-486C-9758-AC7ED6A00B85}"/>
          </ac:inkMkLst>
        </pc:inkChg>
        <pc:inkChg chg="add del mod">
          <ac:chgData name="Sangeeta Sangeeta" userId="0a7c34ad-256e-4e91-9d57-d1394329109a" providerId="ADAL" clId="{4FC39FA8-B687-4954-A99F-BDEEF3717DFB}" dt="2021-02-22T14:26:45.090" v="1446"/>
          <ac:inkMkLst>
            <pc:docMk/>
            <pc:sldMk cId="2422182270" sldId="838"/>
            <ac:inkMk id="11" creationId="{310E4D5D-2FA7-4AB8-BC49-6EF0FD9CD129}"/>
          </ac:inkMkLst>
        </pc:inkChg>
        <pc:inkChg chg="add del">
          <ac:chgData name="Sangeeta Sangeeta" userId="0a7c34ad-256e-4e91-9d57-d1394329109a" providerId="ADAL" clId="{4FC39FA8-B687-4954-A99F-BDEEF3717DFB}" dt="2021-02-22T14:26:39.533" v="1438"/>
          <ac:inkMkLst>
            <pc:docMk/>
            <pc:sldMk cId="2422182270" sldId="838"/>
            <ac:inkMk id="13" creationId="{ABF7D44C-AC75-4E95-8DA6-F0E8CA5422A2}"/>
          </ac:inkMkLst>
        </pc:inkChg>
        <pc:inkChg chg="add del mod">
          <ac:chgData name="Sangeeta Sangeeta" userId="0a7c34ad-256e-4e91-9d57-d1394329109a" providerId="ADAL" clId="{4FC39FA8-B687-4954-A99F-BDEEF3717DFB}" dt="2021-02-22T14:26:36.594" v="1433"/>
          <ac:inkMkLst>
            <pc:docMk/>
            <pc:sldMk cId="2422182270" sldId="838"/>
            <ac:inkMk id="14" creationId="{8BD97060-CD75-4FD7-A586-370554C9320D}"/>
          </ac:inkMkLst>
        </pc:inkChg>
        <pc:inkChg chg="add del mod">
          <ac:chgData name="Sangeeta Sangeeta" userId="0a7c34ad-256e-4e91-9d57-d1394329109a" providerId="ADAL" clId="{4FC39FA8-B687-4954-A99F-BDEEF3717DFB}" dt="2021-02-22T14:26:36.594" v="1431"/>
          <ac:inkMkLst>
            <pc:docMk/>
            <pc:sldMk cId="2422182270" sldId="838"/>
            <ac:inkMk id="15" creationId="{28710E9D-DC5E-45D1-AFCC-DD72C7C226E6}"/>
          </ac:inkMkLst>
        </pc:inkChg>
        <pc:inkChg chg="add del mod">
          <ac:chgData name="Sangeeta Sangeeta" userId="0a7c34ad-256e-4e91-9d57-d1394329109a" providerId="ADAL" clId="{4FC39FA8-B687-4954-A99F-BDEEF3717DFB}" dt="2021-02-22T14:26:36.594" v="1430"/>
          <ac:inkMkLst>
            <pc:docMk/>
            <pc:sldMk cId="2422182270" sldId="838"/>
            <ac:inkMk id="17" creationId="{5C37A1F2-B10C-4F8A-B30F-FAA55FD8072D}"/>
          </ac:inkMkLst>
        </pc:inkChg>
        <pc:inkChg chg="add del">
          <ac:chgData name="Sangeeta Sangeeta" userId="0a7c34ad-256e-4e91-9d57-d1394329109a" providerId="ADAL" clId="{4FC39FA8-B687-4954-A99F-BDEEF3717DFB}" dt="2021-02-22T14:26:39.533" v="1434"/>
          <ac:inkMkLst>
            <pc:docMk/>
            <pc:sldMk cId="2422182270" sldId="838"/>
            <ac:inkMk id="19" creationId="{42A3AA8F-D5C7-417D-90A8-CB8E13DE1B00}"/>
          </ac:inkMkLst>
        </pc:inkChg>
        <pc:inkChg chg="add">
          <ac:chgData name="Sangeeta Sangeeta" userId="0a7c34ad-256e-4e91-9d57-d1394329109a" providerId="ADAL" clId="{4FC39FA8-B687-4954-A99F-BDEEF3717DFB}" dt="2021-02-22T13:18:07.262" v="344" actId="9405"/>
          <ac:inkMkLst>
            <pc:docMk/>
            <pc:sldMk cId="2422182270" sldId="838"/>
            <ac:inkMk id="20" creationId="{FE28C465-8DBB-4276-997C-AE52413FAB37}"/>
          </ac:inkMkLst>
        </pc:inkChg>
        <pc:inkChg chg="add del mod">
          <ac:chgData name="Sangeeta Sangeeta" userId="0a7c34ad-256e-4e91-9d57-d1394329109a" providerId="ADAL" clId="{4FC39FA8-B687-4954-A99F-BDEEF3717DFB}" dt="2021-02-22T14:26:39.533" v="1435"/>
          <ac:inkMkLst>
            <pc:docMk/>
            <pc:sldMk cId="2422182270" sldId="838"/>
            <ac:inkMk id="21" creationId="{CD5A297C-E89D-4566-B43E-3C82A02A0C2D}"/>
          </ac:inkMkLst>
        </pc:inkChg>
        <pc:inkChg chg="add del">
          <ac:chgData name="Sangeeta Sangeeta" userId="0a7c34ad-256e-4e91-9d57-d1394329109a" providerId="ADAL" clId="{4FC39FA8-B687-4954-A99F-BDEEF3717DFB}" dt="2021-02-22T14:26:39.533" v="1437"/>
          <ac:inkMkLst>
            <pc:docMk/>
            <pc:sldMk cId="2422182270" sldId="838"/>
            <ac:inkMk id="22" creationId="{E07776D2-09E6-4451-8FC2-3E5F8327F59D}"/>
          </ac:inkMkLst>
        </pc:inkChg>
        <pc:inkChg chg="add del mod">
          <ac:chgData name="Sangeeta Sangeeta" userId="0a7c34ad-256e-4e91-9d57-d1394329109a" providerId="ADAL" clId="{4FC39FA8-B687-4954-A99F-BDEEF3717DFB}" dt="2021-02-22T14:26:39.533" v="1440"/>
          <ac:inkMkLst>
            <pc:docMk/>
            <pc:sldMk cId="2422182270" sldId="838"/>
            <ac:inkMk id="23" creationId="{771A7829-46C6-47B2-9D7A-C0D9741A11D1}"/>
          </ac:inkMkLst>
        </pc:inkChg>
        <pc:inkChg chg="add del mod">
          <ac:chgData name="Sangeeta Sangeeta" userId="0a7c34ad-256e-4e91-9d57-d1394329109a" providerId="ADAL" clId="{4FC39FA8-B687-4954-A99F-BDEEF3717DFB}" dt="2021-02-22T14:26:39.533" v="1439"/>
          <ac:inkMkLst>
            <pc:docMk/>
            <pc:sldMk cId="2422182270" sldId="838"/>
            <ac:inkMk id="24" creationId="{D7696E93-711F-4EAA-9EAD-43DF7EB70CBC}"/>
          </ac:inkMkLst>
        </pc:inkChg>
        <pc:inkChg chg="add del mod">
          <ac:chgData name="Sangeeta Sangeeta" userId="0a7c34ad-256e-4e91-9d57-d1394329109a" providerId="ADAL" clId="{4FC39FA8-B687-4954-A99F-BDEEF3717DFB}" dt="2021-02-22T14:26:36.594" v="1432"/>
          <ac:inkMkLst>
            <pc:docMk/>
            <pc:sldMk cId="2422182270" sldId="838"/>
            <ac:inkMk id="26" creationId="{6E60A309-1C2C-4A08-92C9-4F2C2ACB27C7}"/>
          </ac:inkMkLst>
        </pc:inkChg>
        <pc:inkChg chg="add del mod">
          <ac:chgData name="Sangeeta Sangeeta" userId="0a7c34ad-256e-4e91-9d57-d1394329109a" providerId="ADAL" clId="{4FC39FA8-B687-4954-A99F-BDEEF3717DFB}" dt="2021-02-22T14:26:39.533" v="1443"/>
          <ac:inkMkLst>
            <pc:docMk/>
            <pc:sldMk cId="2422182270" sldId="838"/>
            <ac:inkMk id="28" creationId="{F0BA5F2E-4A05-41F0-8745-4DEF154D4CA2}"/>
          </ac:inkMkLst>
        </pc:inkChg>
      </pc:sldChg>
      <pc:sldChg chg="addSp delSp modSp mod">
        <pc:chgData name="Sangeeta Sangeeta" userId="0a7c34ad-256e-4e91-9d57-d1394329109a" providerId="ADAL" clId="{4FC39FA8-B687-4954-A99F-BDEEF3717DFB}" dt="2021-02-22T14:28:37.225" v="1527"/>
        <pc:sldMkLst>
          <pc:docMk/>
          <pc:sldMk cId="3092880977" sldId="839"/>
        </pc:sldMkLst>
        <pc:grpChg chg="del mod">
          <ac:chgData name="Sangeeta Sangeeta" userId="0a7c34ad-256e-4e91-9d57-d1394329109a" providerId="ADAL" clId="{4FC39FA8-B687-4954-A99F-BDEEF3717DFB}" dt="2021-02-22T14:27:37.537" v="1508"/>
          <ac:grpSpMkLst>
            <pc:docMk/>
            <pc:sldMk cId="3092880977" sldId="839"/>
            <ac:grpSpMk id="18" creationId="{D61A22B8-8D41-45CD-8FD2-0654A5EED15B}"/>
          </ac:grpSpMkLst>
        </pc:grpChg>
        <pc:grpChg chg="del mod">
          <ac:chgData name="Sangeeta Sangeeta" userId="0a7c34ad-256e-4e91-9d57-d1394329109a" providerId="ADAL" clId="{4FC39FA8-B687-4954-A99F-BDEEF3717DFB}" dt="2021-02-22T14:27:37.537" v="1505"/>
          <ac:grpSpMkLst>
            <pc:docMk/>
            <pc:sldMk cId="3092880977" sldId="839"/>
            <ac:grpSpMk id="21" creationId="{9A15EE15-F98C-4941-B50E-B4C2C324DACE}"/>
          </ac:grpSpMkLst>
        </pc:grpChg>
        <pc:grpChg chg="del mod">
          <ac:chgData name="Sangeeta Sangeeta" userId="0a7c34ad-256e-4e91-9d57-d1394329109a" providerId="ADAL" clId="{4FC39FA8-B687-4954-A99F-BDEEF3717DFB}" dt="2021-02-22T14:28:37.225" v="1517"/>
          <ac:grpSpMkLst>
            <pc:docMk/>
            <pc:sldMk cId="3092880977" sldId="839"/>
            <ac:grpSpMk id="25" creationId="{9185B18B-BB7B-47A4-9143-03D6AE9DB630}"/>
          </ac:grpSpMkLst>
        </pc:grpChg>
        <pc:grpChg chg="del mod">
          <ac:chgData name="Sangeeta Sangeeta" userId="0a7c34ad-256e-4e91-9d57-d1394329109a" providerId="ADAL" clId="{4FC39FA8-B687-4954-A99F-BDEEF3717DFB}" dt="2021-02-22T13:12:35.269" v="240"/>
          <ac:grpSpMkLst>
            <pc:docMk/>
            <pc:sldMk cId="3092880977" sldId="839"/>
            <ac:grpSpMk id="30" creationId="{F8C11FCB-98CA-4125-AA14-AB56FE3B7509}"/>
          </ac:grpSpMkLst>
        </pc:grpChg>
        <pc:grpChg chg="del mod">
          <ac:chgData name="Sangeeta Sangeeta" userId="0a7c34ad-256e-4e91-9d57-d1394329109a" providerId="ADAL" clId="{4FC39FA8-B687-4954-A99F-BDEEF3717DFB}" dt="2021-02-22T13:12:17.543" v="234"/>
          <ac:grpSpMkLst>
            <pc:docMk/>
            <pc:sldMk cId="3092880977" sldId="839"/>
            <ac:grpSpMk id="34" creationId="{3CC71935-7195-48D0-AFA2-1AAEE14ABF9A}"/>
          </ac:grpSpMkLst>
        </pc:grpChg>
        <pc:grpChg chg="mod">
          <ac:chgData name="Sangeeta Sangeeta" userId="0a7c34ad-256e-4e91-9d57-d1394329109a" providerId="ADAL" clId="{4FC39FA8-B687-4954-A99F-BDEEF3717DFB}" dt="2021-02-22T14:27:37.537" v="1503"/>
          <ac:grpSpMkLst>
            <pc:docMk/>
            <pc:sldMk cId="3092880977" sldId="839"/>
            <ac:grpSpMk id="36" creationId="{219AC2D7-67A2-44CD-816B-255B5737E395}"/>
          </ac:grpSpMkLst>
        </pc:grpChg>
        <pc:grpChg chg="del mod">
          <ac:chgData name="Sangeeta Sangeeta" userId="0a7c34ad-256e-4e91-9d57-d1394329109a" providerId="ADAL" clId="{4FC39FA8-B687-4954-A99F-BDEEF3717DFB}" dt="2021-02-22T14:28:37.225" v="1519"/>
          <ac:grpSpMkLst>
            <pc:docMk/>
            <pc:sldMk cId="3092880977" sldId="839"/>
            <ac:grpSpMk id="39" creationId="{BB5B7431-FE91-47EE-B2B1-CCC3AAF39C8D}"/>
          </ac:grpSpMkLst>
        </pc:grpChg>
        <pc:grpChg chg="del mod">
          <ac:chgData name="Sangeeta Sangeeta" userId="0a7c34ad-256e-4e91-9d57-d1394329109a" providerId="ADAL" clId="{4FC39FA8-B687-4954-A99F-BDEEF3717DFB}" dt="2021-02-22T14:28:37.225" v="1523"/>
          <ac:grpSpMkLst>
            <pc:docMk/>
            <pc:sldMk cId="3092880977" sldId="839"/>
            <ac:grpSpMk id="42" creationId="{161E6D1A-134B-47C3-9AD2-EC3B4C51E86F}"/>
          </ac:grpSpMkLst>
        </pc:grpChg>
        <pc:inkChg chg="add del">
          <ac:chgData name="Sangeeta Sangeeta" userId="0a7c34ad-256e-4e91-9d57-d1394329109a" providerId="ADAL" clId="{4FC39FA8-B687-4954-A99F-BDEEF3717DFB}" dt="2021-02-22T14:27:37.537" v="1511"/>
          <ac:inkMkLst>
            <pc:docMk/>
            <pc:sldMk cId="3092880977" sldId="839"/>
            <ac:inkMk id="4" creationId="{424619A3-ACC7-4CE2-A5F9-78DA508A0D43}"/>
          </ac:inkMkLst>
        </pc:inkChg>
        <pc:inkChg chg="add del">
          <ac:chgData name="Sangeeta Sangeeta" userId="0a7c34ad-256e-4e91-9d57-d1394329109a" providerId="ADAL" clId="{4FC39FA8-B687-4954-A99F-BDEEF3717DFB}" dt="2021-02-22T14:27:37.537" v="1510"/>
          <ac:inkMkLst>
            <pc:docMk/>
            <pc:sldMk cId="3092880977" sldId="839"/>
            <ac:inkMk id="6" creationId="{91916BDB-0615-42A6-B701-EC59C0ABF56D}"/>
          </ac:inkMkLst>
        </pc:inkChg>
        <pc:inkChg chg="add del">
          <ac:chgData name="Sangeeta Sangeeta" userId="0a7c34ad-256e-4e91-9d57-d1394329109a" providerId="ADAL" clId="{4FC39FA8-B687-4954-A99F-BDEEF3717DFB}" dt="2021-02-22T14:28:37.225" v="1520"/>
          <ac:inkMkLst>
            <pc:docMk/>
            <pc:sldMk cId="3092880977" sldId="839"/>
            <ac:inkMk id="10" creationId="{B9F19DBA-9282-4D08-B17B-2F2F6E56DED6}"/>
          </ac:inkMkLst>
        </pc:inkChg>
        <pc:inkChg chg="add del">
          <ac:chgData name="Sangeeta Sangeeta" userId="0a7c34ad-256e-4e91-9d57-d1394329109a" providerId="ADAL" clId="{4FC39FA8-B687-4954-A99F-BDEEF3717DFB}" dt="2021-02-22T14:27:37.537" v="1504"/>
          <ac:inkMkLst>
            <pc:docMk/>
            <pc:sldMk cId="3092880977" sldId="839"/>
            <ac:inkMk id="11" creationId="{7A222B53-C2B5-4374-83FC-681CC453E9F4}"/>
          </ac:inkMkLst>
        </pc:inkChg>
        <pc:inkChg chg="add del">
          <ac:chgData name="Sangeeta Sangeeta" userId="0a7c34ad-256e-4e91-9d57-d1394329109a" providerId="ADAL" clId="{4FC39FA8-B687-4954-A99F-BDEEF3717DFB}" dt="2021-02-22T14:28:37.225" v="1524"/>
          <ac:inkMkLst>
            <pc:docMk/>
            <pc:sldMk cId="3092880977" sldId="839"/>
            <ac:inkMk id="12" creationId="{DAA37537-6F18-45EC-9A8E-D598C3F7F710}"/>
          </ac:inkMkLst>
        </pc:inkChg>
        <pc:inkChg chg="add del">
          <ac:chgData name="Sangeeta Sangeeta" userId="0a7c34ad-256e-4e91-9d57-d1394329109a" providerId="ADAL" clId="{4FC39FA8-B687-4954-A99F-BDEEF3717DFB}" dt="2021-02-22T14:28:37.225" v="1522"/>
          <ac:inkMkLst>
            <pc:docMk/>
            <pc:sldMk cId="3092880977" sldId="839"/>
            <ac:inkMk id="13" creationId="{6A5A9E27-6330-4111-93DF-D9F8FF7C904C}"/>
          </ac:inkMkLst>
        </pc:inkChg>
        <pc:inkChg chg="add del">
          <ac:chgData name="Sangeeta Sangeeta" userId="0a7c34ad-256e-4e91-9d57-d1394329109a" providerId="ADAL" clId="{4FC39FA8-B687-4954-A99F-BDEEF3717DFB}" dt="2021-02-22T14:28:37.225" v="1518"/>
          <ac:inkMkLst>
            <pc:docMk/>
            <pc:sldMk cId="3092880977" sldId="839"/>
            <ac:inkMk id="14" creationId="{5A093B3C-B84A-473F-A615-89B4020D895B}"/>
          </ac:inkMkLst>
        </pc:inkChg>
        <pc:inkChg chg="add del">
          <ac:chgData name="Sangeeta Sangeeta" userId="0a7c34ad-256e-4e91-9d57-d1394329109a" providerId="ADAL" clId="{4FC39FA8-B687-4954-A99F-BDEEF3717DFB}" dt="2021-02-22T14:27:37.537" v="1506"/>
          <ac:inkMkLst>
            <pc:docMk/>
            <pc:sldMk cId="3092880977" sldId="839"/>
            <ac:inkMk id="15" creationId="{4822859D-E74C-43A8-9F7B-7DCFD6555FBA}"/>
          </ac:inkMkLst>
        </pc:inkChg>
        <pc:inkChg chg="add del mod">
          <ac:chgData name="Sangeeta Sangeeta" userId="0a7c34ad-256e-4e91-9d57-d1394329109a" providerId="ADAL" clId="{4FC39FA8-B687-4954-A99F-BDEEF3717DFB}" dt="2021-02-22T14:27:37.537" v="1512"/>
          <ac:inkMkLst>
            <pc:docMk/>
            <pc:sldMk cId="3092880977" sldId="839"/>
            <ac:inkMk id="16" creationId="{D08FF175-DF28-4D24-8F92-57CA10F1DC82}"/>
          </ac:inkMkLst>
        </pc:inkChg>
        <pc:inkChg chg="add del mod">
          <ac:chgData name="Sangeeta Sangeeta" userId="0a7c34ad-256e-4e91-9d57-d1394329109a" providerId="ADAL" clId="{4FC39FA8-B687-4954-A99F-BDEEF3717DFB}" dt="2021-02-22T14:27:37.537" v="1508"/>
          <ac:inkMkLst>
            <pc:docMk/>
            <pc:sldMk cId="3092880977" sldId="839"/>
            <ac:inkMk id="17" creationId="{B6E2A3C2-D5F9-4B1E-9795-8C32A6CA5081}"/>
          </ac:inkMkLst>
        </pc:inkChg>
        <pc:inkChg chg="add del mod">
          <ac:chgData name="Sangeeta Sangeeta" userId="0a7c34ad-256e-4e91-9d57-d1394329109a" providerId="ADAL" clId="{4FC39FA8-B687-4954-A99F-BDEEF3717DFB}" dt="2021-02-22T14:27:37.537" v="1505"/>
          <ac:inkMkLst>
            <pc:docMk/>
            <pc:sldMk cId="3092880977" sldId="839"/>
            <ac:inkMk id="19" creationId="{2254027B-30A4-41BF-B0D8-337F0ED85552}"/>
          </ac:inkMkLst>
        </pc:inkChg>
        <pc:inkChg chg="add del mod">
          <ac:chgData name="Sangeeta Sangeeta" userId="0a7c34ad-256e-4e91-9d57-d1394329109a" providerId="ADAL" clId="{4FC39FA8-B687-4954-A99F-BDEEF3717DFB}" dt="2021-02-22T14:27:37.537" v="1509"/>
          <ac:inkMkLst>
            <pc:docMk/>
            <pc:sldMk cId="3092880977" sldId="839"/>
            <ac:inkMk id="20" creationId="{A968C17C-F9CE-4F1A-86A9-EE4995A6759A}"/>
          </ac:inkMkLst>
        </pc:inkChg>
        <pc:inkChg chg="add del">
          <ac:chgData name="Sangeeta Sangeeta" userId="0a7c34ad-256e-4e91-9d57-d1394329109a" providerId="ADAL" clId="{4FC39FA8-B687-4954-A99F-BDEEF3717DFB}" dt="2021-02-22T14:28:37.225" v="1513"/>
          <ac:inkMkLst>
            <pc:docMk/>
            <pc:sldMk cId="3092880977" sldId="839"/>
            <ac:inkMk id="22" creationId="{BE6C6F73-51B2-4E49-8318-C3DFB8321591}"/>
          </ac:inkMkLst>
        </pc:inkChg>
        <pc:inkChg chg="add del mod">
          <ac:chgData name="Sangeeta Sangeeta" userId="0a7c34ad-256e-4e91-9d57-d1394329109a" providerId="ADAL" clId="{4FC39FA8-B687-4954-A99F-BDEEF3717DFB}" dt="2021-02-22T14:28:37.225" v="1526"/>
          <ac:inkMkLst>
            <pc:docMk/>
            <pc:sldMk cId="3092880977" sldId="839"/>
            <ac:inkMk id="23" creationId="{93548390-F4F5-4E95-A897-4CDFFAF7E1CA}"/>
          </ac:inkMkLst>
        </pc:inkChg>
        <pc:inkChg chg="add del mod">
          <ac:chgData name="Sangeeta Sangeeta" userId="0a7c34ad-256e-4e91-9d57-d1394329109a" providerId="ADAL" clId="{4FC39FA8-B687-4954-A99F-BDEEF3717DFB}" dt="2021-02-22T14:28:37.225" v="1517"/>
          <ac:inkMkLst>
            <pc:docMk/>
            <pc:sldMk cId="3092880977" sldId="839"/>
            <ac:inkMk id="24" creationId="{5C62A46A-0D65-4EAB-8EF2-5B63344BBEF6}"/>
          </ac:inkMkLst>
        </pc:inkChg>
        <pc:inkChg chg="add del">
          <ac:chgData name="Sangeeta Sangeeta" userId="0a7c34ad-256e-4e91-9d57-d1394329109a" providerId="ADAL" clId="{4FC39FA8-B687-4954-A99F-BDEEF3717DFB}" dt="2021-02-22T14:28:37.225" v="1525"/>
          <ac:inkMkLst>
            <pc:docMk/>
            <pc:sldMk cId="3092880977" sldId="839"/>
            <ac:inkMk id="26" creationId="{48600D3C-FBA3-41C0-A1E6-93AF03224712}"/>
          </ac:inkMkLst>
        </pc:inkChg>
        <pc:inkChg chg="add del mod">
          <ac:chgData name="Sangeeta Sangeeta" userId="0a7c34ad-256e-4e91-9d57-d1394329109a" providerId="ADAL" clId="{4FC39FA8-B687-4954-A99F-BDEEF3717DFB}" dt="2021-02-22T14:28:37.225" v="1514"/>
          <ac:inkMkLst>
            <pc:docMk/>
            <pc:sldMk cId="3092880977" sldId="839"/>
            <ac:inkMk id="27" creationId="{AEA93A72-C85A-4DC4-8BBF-6EF3B1E4ED95}"/>
          </ac:inkMkLst>
        </pc:inkChg>
        <pc:inkChg chg="add del mod">
          <ac:chgData name="Sangeeta Sangeeta" userId="0a7c34ad-256e-4e91-9d57-d1394329109a" providerId="ADAL" clId="{4FC39FA8-B687-4954-A99F-BDEEF3717DFB}" dt="2021-02-22T14:28:37.225" v="1515"/>
          <ac:inkMkLst>
            <pc:docMk/>
            <pc:sldMk cId="3092880977" sldId="839"/>
            <ac:inkMk id="28" creationId="{E51D9F52-FEB8-4D85-9936-833C39F3250A}"/>
          </ac:inkMkLst>
        </pc:inkChg>
        <pc:inkChg chg="add del mod">
          <ac:chgData name="Sangeeta Sangeeta" userId="0a7c34ad-256e-4e91-9d57-d1394329109a" providerId="ADAL" clId="{4FC39FA8-B687-4954-A99F-BDEEF3717DFB}" dt="2021-02-22T14:28:37.225" v="1516"/>
          <ac:inkMkLst>
            <pc:docMk/>
            <pc:sldMk cId="3092880977" sldId="839"/>
            <ac:inkMk id="29" creationId="{23970667-BD51-471D-BC36-A51E80B9E7EF}"/>
          </ac:inkMkLst>
        </pc:inkChg>
        <pc:inkChg chg="add mod">
          <ac:chgData name="Sangeeta Sangeeta" userId="0a7c34ad-256e-4e91-9d57-d1394329109a" providerId="ADAL" clId="{4FC39FA8-B687-4954-A99F-BDEEF3717DFB}" dt="2021-02-22T14:27:37.537" v="1503"/>
          <ac:inkMkLst>
            <pc:docMk/>
            <pc:sldMk cId="3092880977" sldId="839"/>
            <ac:inkMk id="31" creationId="{E11E4DA2-8879-4EB5-993B-DDB4121E81A5}"/>
          </ac:inkMkLst>
        </pc:inkChg>
        <pc:inkChg chg="add del">
          <ac:chgData name="Sangeeta Sangeeta" userId="0a7c34ad-256e-4e91-9d57-d1394329109a" providerId="ADAL" clId="{4FC39FA8-B687-4954-A99F-BDEEF3717DFB}" dt="2021-02-22T14:27:37.537" v="1507"/>
          <ac:inkMkLst>
            <pc:docMk/>
            <pc:sldMk cId="3092880977" sldId="839"/>
            <ac:inkMk id="32" creationId="{EC2B4887-7BC7-4DC6-988A-C1F8E267D994}"/>
          </ac:inkMkLst>
        </pc:inkChg>
        <pc:inkChg chg="add mod">
          <ac:chgData name="Sangeeta Sangeeta" userId="0a7c34ad-256e-4e91-9d57-d1394329109a" providerId="ADAL" clId="{4FC39FA8-B687-4954-A99F-BDEEF3717DFB}" dt="2021-02-22T14:27:37.537" v="1503"/>
          <ac:inkMkLst>
            <pc:docMk/>
            <pc:sldMk cId="3092880977" sldId="839"/>
            <ac:inkMk id="33" creationId="{460664F4-1708-41FD-89CB-EBE48D0B24C0}"/>
          </ac:inkMkLst>
        </pc:inkChg>
        <pc:inkChg chg="add del mod">
          <ac:chgData name="Sangeeta Sangeeta" userId="0a7c34ad-256e-4e91-9d57-d1394329109a" providerId="ADAL" clId="{4FC39FA8-B687-4954-A99F-BDEEF3717DFB}" dt="2021-02-22T14:27:37.537" v="1503"/>
          <ac:inkMkLst>
            <pc:docMk/>
            <pc:sldMk cId="3092880977" sldId="839"/>
            <ac:inkMk id="35" creationId="{DCA123B0-4FE9-454D-90AD-1F09D1C0DC30}"/>
          </ac:inkMkLst>
        </pc:inkChg>
        <pc:inkChg chg="add del mod">
          <ac:chgData name="Sangeeta Sangeeta" userId="0a7c34ad-256e-4e91-9d57-d1394329109a" providerId="ADAL" clId="{4FC39FA8-B687-4954-A99F-BDEEF3717DFB}" dt="2021-02-22T14:28:37.225" v="1521"/>
          <ac:inkMkLst>
            <pc:docMk/>
            <pc:sldMk cId="3092880977" sldId="839"/>
            <ac:inkMk id="37" creationId="{06918F80-F73F-4844-819D-7FA74C510701}"/>
          </ac:inkMkLst>
        </pc:inkChg>
        <pc:inkChg chg="add del mod">
          <ac:chgData name="Sangeeta Sangeeta" userId="0a7c34ad-256e-4e91-9d57-d1394329109a" providerId="ADAL" clId="{4FC39FA8-B687-4954-A99F-BDEEF3717DFB}" dt="2021-02-22T14:28:37.225" v="1519"/>
          <ac:inkMkLst>
            <pc:docMk/>
            <pc:sldMk cId="3092880977" sldId="839"/>
            <ac:inkMk id="38" creationId="{1E451430-EBE3-4245-996E-7BEF65E27676}"/>
          </ac:inkMkLst>
        </pc:inkChg>
        <pc:inkChg chg="add del mod">
          <ac:chgData name="Sangeeta Sangeeta" userId="0a7c34ad-256e-4e91-9d57-d1394329109a" providerId="ADAL" clId="{4FC39FA8-B687-4954-A99F-BDEEF3717DFB}" dt="2021-02-22T14:28:37.225" v="1523"/>
          <ac:inkMkLst>
            <pc:docMk/>
            <pc:sldMk cId="3092880977" sldId="839"/>
            <ac:inkMk id="40" creationId="{70DA608F-012E-486D-8CE4-DF4ABCB6B6FA}"/>
          </ac:inkMkLst>
        </pc:inkChg>
        <pc:inkChg chg="add del mod">
          <ac:chgData name="Sangeeta Sangeeta" userId="0a7c34ad-256e-4e91-9d57-d1394329109a" providerId="ADAL" clId="{4FC39FA8-B687-4954-A99F-BDEEF3717DFB}" dt="2021-02-22T14:28:37.225" v="1527"/>
          <ac:inkMkLst>
            <pc:docMk/>
            <pc:sldMk cId="3092880977" sldId="839"/>
            <ac:inkMk id="41" creationId="{3EE698F2-937E-4704-B0B4-8E0470D6DEF9}"/>
          </ac:inkMkLst>
        </pc:inkChg>
      </pc:sldChg>
      <pc:sldChg chg="addSp delSp modSp mod">
        <pc:chgData name="Sangeeta Sangeeta" userId="0a7c34ad-256e-4e91-9d57-d1394329109a" providerId="ADAL" clId="{4FC39FA8-B687-4954-A99F-BDEEF3717DFB}" dt="2021-02-22T14:22:22.467" v="1429"/>
        <pc:sldMkLst>
          <pc:docMk/>
          <pc:sldMk cId="3905677178" sldId="851"/>
        </pc:sldMkLst>
        <pc:grpChg chg="del mod">
          <ac:chgData name="Sangeeta Sangeeta" userId="0a7c34ad-256e-4e91-9d57-d1394329109a" providerId="ADAL" clId="{4FC39FA8-B687-4954-A99F-BDEEF3717DFB}" dt="2021-02-22T13:19:19.027" v="365"/>
          <ac:grpSpMkLst>
            <pc:docMk/>
            <pc:sldMk cId="3905677178" sldId="851"/>
            <ac:grpSpMk id="10" creationId="{C575D364-A8C0-4BF7-9C3C-463B4A1C6ED5}"/>
          </ac:grpSpMkLst>
        </pc:grpChg>
        <pc:grpChg chg="del mod">
          <ac:chgData name="Sangeeta Sangeeta" userId="0a7c34ad-256e-4e91-9d57-d1394329109a" providerId="ADAL" clId="{4FC39FA8-B687-4954-A99F-BDEEF3717DFB}" dt="2021-02-22T14:22:22.461" v="1421"/>
          <ac:grpSpMkLst>
            <pc:docMk/>
            <pc:sldMk cId="3905677178" sldId="851"/>
            <ac:grpSpMk id="13" creationId="{1A9BD1FE-13CA-4EEF-8F6C-8AF4082C2050}"/>
          </ac:grpSpMkLst>
        </pc:grpChg>
        <pc:grpChg chg="del mod">
          <ac:chgData name="Sangeeta Sangeeta" userId="0a7c34ad-256e-4e91-9d57-d1394329109a" providerId="ADAL" clId="{4FC39FA8-B687-4954-A99F-BDEEF3717DFB}" dt="2021-02-22T13:19:23.656" v="372"/>
          <ac:grpSpMkLst>
            <pc:docMk/>
            <pc:sldMk cId="3905677178" sldId="851"/>
            <ac:grpSpMk id="16" creationId="{48A9AEAD-E3F7-4A15-846A-07684F11E533}"/>
          </ac:grpSpMkLst>
        </pc:grpChg>
        <pc:grpChg chg="del mod">
          <ac:chgData name="Sangeeta Sangeeta" userId="0a7c34ad-256e-4e91-9d57-d1394329109a" providerId="ADAL" clId="{4FC39FA8-B687-4954-A99F-BDEEF3717DFB}" dt="2021-02-22T13:19:28.900" v="375"/>
          <ac:grpSpMkLst>
            <pc:docMk/>
            <pc:sldMk cId="3905677178" sldId="851"/>
            <ac:grpSpMk id="19" creationId="{67D4E6DF-E4D4-49E0-95C8-00C24664B8B3}"/>
          </ac:grpSpMkLst>
        </pc:grpChg>
        <pc:grpChg chg="del mod">
          <ac:chgData name="Sangeeta Sangeeta" userId="0a7c34ad-256e-4e91-9d57-d1394329109a" providerId="ADAL" clId="{4FC39FA8-B687-4954-A99F-BDEEF3717DFB}" dt="2021-02-22T14:22:18.161" v="1420"/>
          <ac:grpSpMkLst>
            <pc:docMk/>
            <pc:sldMk cId="3905677178" sldId="851"/>
            <ac:grpSpMk id="22" creationId="{087C61A0-6AAE-4DD6-AE3A-BE8455153ABA}"/>
          </ac:grpSpMkLst>
        </pc:grpChg>
        <pc:grpChg chg="del mod">
          <ac:chgData name="Sangeeta Sangeeta" userId="0a7c34ad-256e-4e91-9d57-d1394329109a" providerId="ADAL" clId="{4FC39FA8-B687-4954-A99F-BDEEF3717DFB}" dt="2021-02-22T14:22:22.467" v="1429"/>
          <ac:grpSpMkLst>
            <pc:docMk/>
            <pc:sldMk cId="3905677178" sldId="851"/>
            <ac:grpSpMk id="30" creationId="{EA304D33-7056-4870-9F6F-44FF1C61A586}"/>
          </ac:grpSpMkLst>
        </pc:grpChg>
        <pc:inkChg chg="add">
          <ac:chgData name="Sangeeta Sangeeta" userId="0a7c34ad-256e-4e91-9d57-d1394329109a" providerId="ADAL" clId="{4FC39FA8-B687-4954-A99F-BDEEF3717DFB}" dt="2021-02-22T13:19:02.770" v="354" actId="9405"/>
          <ac:inkMkLst>
            <pc:docMk/>
            <pc:sldMk cId="3905677178" sldId="851"/>
            <ac:inkMk id="4" creationId="{789ACBDC-FEBB-40D8-A48A-08137684554B}"/>
          </ac:inkMkLst>
        </pc:inkChg>
        <pc:inkChg chg="add del mod">
          <ac:chgData name="Sangeeta Sangeeta" userId="0a7c34ad-256e-4e91-9d57-d1394329109a" providerId="ADAL" clId="{4FC39FA8-B687-4954-A99F-BDEEF3717DFB}" dt="2021-02-22T13:19:19.029" v="366"/>
          <ac:inkMkLst>
            <pc:docMk/>
            <pc:sldMk cId="3905677178" sldId="851"/>
            <ac:inkMk id="6" creationId="{11D13D06-9F25-4C49-B2B6-4D6C50A17BD2}"/>
          </ac:inkMkLst>
        </pc:inkChg>
        <pc:inkChg chg="add del mod">
          <ac:chgData name="Sangeeta Sangeeta" userId="0a7c34ad-256e-4e91-9d57-d1394329109a" providerId="ADAL" clId="{4FC39FA8-B687-4954-A99F-BDEEF3717DFB}" dt="2021-02-22T13:19:19.019" v="363"/>
          <ac:inkMkLst>
            <pc:docMk/>
            <pc:sldMk cId="3905677178" sldId="851"/>
            <ac:inkMk id="7" creationId="{FF449D5C-2F5F-400B-8A3E-765F85E715CD}"/>
          </ac:inkMkLst>
        </pc:inkChg>
        <pc:inkChg chg="add del mod">
          <ac:chgData name="Sangeeta Sangeeta" userId="0a7c34ad-256e-4e91-9d57-d1394329109a" providerId="ADAL" clId="{4FC39FA8-B687-4954-A99F-BDEEF3717DFB}" dt="2021-02-22T13:19:19.027" v="365"/>
          <ac:inkMkLst>
            <pc:docMk/>
            <pc:sldMk cId="3905677178" sldId="851"/>
            <ac:inkMk id="8" creationId="{48D5E0AB-09DD-4B91-BD0F-182344FB952F}"/>
          </ac:inkMkLst>
        </pc:inkChg>
        <pc:inkChg chg="add del mod">
          <ac:chgData name="Sangeeta Sangeeta" userId="0a7c34ad-256e-4e91-9d57-d1394329109a" providerId="ADAL" clId="{4FC39FA8-B687-4954-A99F-BDEEF3717DFB}" dt="2021-02-22T13:19:19.024" v="364"/>
          <ac:inkMkLst>
            <pc:docMk/>
            <pc:sldMk cId="3905677178" sldId="851"/>
            <ac:inkMk id="9" creationId="{80D066E5-4C49-49FB-84DE-DAAFF5799D33}"/>
          </ac:inkMkLst>
        </pc:inkChg>
        <pc:inkChg chg="add del mod">
          <ac:chgData name="Sangeeta Sangeeta" userId="0a7c34ad-256e-4e91-9d57-d1394329109a" providerId="ADAL" clId="{4FC39FA8-B687-4954-A99F-BDEEF3717DFB}" dt="2021-02-22T14:22:22.461" v="1421"/>
          <ac:inkMkLst>
            <pc:docMk/>
            <pc:sldMk cId="3905677178" sldId="851"/>
            <ac:inkMk id="11" creationId="{372982F4-9FA8-4253-990D-F391C8C980FE}"/>
          </ac:inkMkLst>
        </pc:inkChg>
        <pc:inkChg chg="add del mod">
          <ac:chgData name="Sangeeta Sangeeta" userId="0a7c34ad-256e-4e91-9d57-d1394329109a" providerId="ADAL" clId="{4FC39FA8-B687-4954-A99F-BDEEF3717DFB}" dt="2021-02-22T14:22:22.467" v="1422"/>
          <ac:inkMkLst>
            <pc:docMk/>
            <pc:sldMk cId="3905677178" sldId="851"/>
            <ac:inkMk id="12" creationId="{40F41A64-F6C5-4CC7-B41C-5899705F6F67}"/>
          </ac:inkMkLst>
        </pc:inkChg>
        <pc:inkChg chg="add del mod">
          <ac:chgData name="Sangeeta Sangeeta" userId="0a7c34ad-256e-4e91-9d57-d1394329109a" providerId="ADAL" clId="{4FC39FA8-B687-4954-A99F-BDEEF3717DFB}" dt="2021-02-22T14:22:18.153" v="1418"/>
          <ac:inkMkLst>
            <pc:docMk/>
            <pc:sldMk cId="3905677178" sldId="851"/>
            <ac:inkMk id="14" creationId="{7794637A-9393-402E-88A1-0442EF757E64}"/>
          </ac:inkMkLst>
        </pc:inkChg>
        <pc:inkChg chg="add del mod">
          <ac:chgData name="Sangeeta Sangeeta" userId="0a7c34ad-256e-4e91-9d57-d1394329109a" providerId="ADAL" clId="{4FC39FA8-B687-4954-A99F-BDEEF3717DFB}" dt="2021-02-22T14:22:22.467" v="1426"/>
          <ac:inkMkLst>
            <pc:docMk/>
            <pc:sldMk cId="3905677178" sldId="851"/>
            <ac:inkMk id="15" creationId="{06001F2A-5712-4C33-97DA-540AD7286714}"/>
          </ac:inkMkLst>
        </pc:inkChg>
        <pc:inkChg chg="add del mod">
          <ac:chgData name="Sangeeta Sangeeta" userId="0a7c34ad-256e-4e91-9d57-d1394329109a" providerId="ADAL" clId="{4FC39FA8-B687-4954-A99F-BDEEF3717DFB}" dt="2021-02-22T14:22:18.153" v="1416"/>
          <ac:inkMkLst>
            <pc:docMk/>
            <pc:sldMk cId="3905677178" sldId="851"/>
            <ac:inkMk id="17" creationId="{95387CB3-63B1-4C71-8C0A-032AA79CC249}"/>
          </ac:inkMkLst>
        </pc:inkChg>
        <pc:inkChg chg="add del mod">
          <ac:chgData name="Sangeeta Sangeeta" userId="0a7c34ad-256e-4e91-9d57-d1394329109a" providerId="ADAL" clId="{4FC39FA8-B687-4954-A99F-BDEEF3717DFB}" dt="2021-02-22T14:22:18.153" v="1417"/>
          <ac:inkMkLst>
            <pc:docMk/>
            <pc:sldMk cId="3905677178" sldId="851"/>
            <ac:inkMk id="18" creationId="{4DDB8588-5460-48DC-9AAB-6F85CABF46EA}"/>
          </ac:inkMkLst>
        </pc:inkChg>
        <pc:inkChg chg="add del mod">
          <ac:chgData name="Sangeeta Sangeeta" userId="0a7c34ad-256e-4e91-9d57-d1394329109a" providerId="ADAL" clId="{4FC39FA8-B687-4954-A99F-BDEEF3717DFB}" dt="2021-02-22T14:22:18.161" v="1419"/>
          <ac:inkMkLst>
            <pc:docMk/>
            <pc:sldMk cId="3905677178" sldId="851"/>
            <ac:inkMk id="20" creationId="{A578D7C0-EE0D-4A84-A1F2-70FDA9290347}"/>
          </ac:inkMkLst>
        </pc:inkChg>
        <pc:inkChg chg="add del mod">
          <ac:chgData name="Sangeeta Sangeeta" userId="0a7c34ad-256e-4e91-9d57-d1394329109a" providerId="ADAL" clId="{4FC39FA8-B687-4954-A99F-BDEEF3717DFB}" dt="2021-02-22T14:22:18.161" v="1420"/>
          <ac:inkMkLst>
            <pc:docMk/>
            <pc:sldMk cId="3905677178" sldId="851"/>
            <ac:inkMk id="21" creationId="{EFF4C3B2-E608-4CD4-A0E0-C7ACADEF4EA2}"/>
          </ac:inkMkLst>
        </pc:inkChg>
        <pc:inkChg chg="add del">
          <ac:chgData name="Sangeeta Sangeeta" userId="0a7c34ad-256e-4e91-9d57-d1394329109a" providerId="ADAL" clId="{4FC39FA8-B687-4954-A99F-BDEEF3717DFB}" dt="2021-02-22T14:22:22.467" v="1427"/>
          <ac:inkMkLst>
            <pc:docMk/>
            <pc:sldMk cId="3905677178" sldId="851"/>
            <ac:inkMk id="23" creationId="{E70CB7CF-8041-40E4-B03F-682BC7DC371C}"/>
          </ac:inkMkLst>
        </pc:inkChg>
        <pc:inkChg chg="add del">
          <ac:chgData name="Sangeeta Sangeeta" userId="0a7c34ad-256e-4e91-9d57-d1394329109a" providerId="ADAL" clId="{4FC39FA8-B687-4954-A99F-BDEEF3717DFB}" dt="2021-02-22T14:22:22.467" v="1423"/>
          <ac:inkMkLst>
            <pc:docMk/>
            <pc:sldMk cId="3905677178" sldId="851"/>
            <ac:inkMk id="24" creationId="{EC50F0B2-1D99-4798-8E5E-4DBC4A5FB739}"/>
          </ac:inkMkLst>
        </pc:inkChg>
        <pc:inkChg chg="add mod">
          <ac:chgData name="Sangeeta Sangeeta" userId="0a7c34ad-256e-4e91-9d57-d1394329109a" providerId="ADAL" clId="{4FC39FA8-B687-4954-A99F-BDEEF3717DFB}" dt="2021-02-22T14:22:22.467" v="1424"/>
          <ac:inkMkLst>
            <pc:docMk/>
            <pc:sldMk cId="3905677178" sldId="851"/>
            <ac:inkMk id="25" creationId="{D26BE01E-0211-4FBD-9341-F350B63C4F44}"/>
          </ac:inkMkLst>
        </pc:inkChg>
        <pc:inkChg chg="add mod">
          <ac:chgData name="Sangeeta Sangeeta" userId="0a7c34ad-256e-4e91-9d57-d1394329109a" providerId="ADAL" clId="{4FC39FA8-B687-4954-A99F-BDEEF3717DFB}" dt="2021-02-22T14:22:22.467" v="1429"/>
          <ac:inkMkLst>
            <pc:docMk/>
            <pc:sldMk cId="3905677178" sldId="851"/>
            <ac:inkMk id="26" creationId="{9C015387-B485-4D55-BE79-0B5D2788FBC7}"/>
          </ac:inkMkLst>
        </pc:inkChg>
        <pc:inkChg chg="add del mod">
          <ac:chgData name="Sangeeta Sangeeta" userId="0a7c34ad-256e-4e91-9d57-d1394329109a" providerId="ADAL" clId="{4FC39FA8-B687-4954-A99F-BDEEF3717DFB}" dt="2021-02-22T14:22:22.467" v="1425"/>
          <ac:inkMkLst>
            <pc:docMk/>
            <pc:sldMk cId="3905677178" sldId="851"/>
            <ac:inkMk id="27" creationId="{C0661A71-F10E-4E07-A6BE-1582731E135F}"/>
          </ac:inkMkLst>
        </pc:inkChg>
        <pc:inkChg chg="add del mod">
          <ac:chgData name="Sangeeta Sangeeta" userId="0a7c34ad-256e-4e91-9d57-d1394329109a" providerId="ADAL" clId="{4FC39FA8-B687-4954-A99F-BDEEF3717DFB}" dt="2021-02-22T14:22:22.467" v="1429"/>
          <ac:inkMkLst>
            <pc:docMk/>
            <pc:sldMk cId="3905677178" sldId="851"/>
            <ac:inkMk id="28" creationId="{912D3396-AF13-4450-AD9F-7BE31D1F4B27}"/>
          </ac:inkMkLst>
        </pc:inkChg>
        <pc:inkChg chg="add del mod">
          <ac:chgData name="Sangeeta Sangeeta" userId="0a7c34ad-256e-4e91-9d57-d1394329109a" providerId="ADAL" clId="{4FC39FA8-B687-4954-A99F-BDEEF3717DFB}" dt="2021-02-22T14:22:22.467" v="1428"/>
          <ac:inkMkLst>
            <pc:docMk/>
            <pc:sldMk cId="3905677178" sldId="851"/>
            <ac:inkMk id="29" creationId="{E362D5DD-CF51-496E-8477-F86DBC217011}"/>
          </ac:inkMkLst>
        </pc:inkChg>
      </pc:sldChg>
      <pc:sldChg chg="addSp delSp modSp mod">
        <pc:chgData name="Sangeeta Sangeeta" userId="0a7c34ad-256e-4e91-9d57-d1394329109a" providerId="ADAL" clId="{4FC39FA8-B687-4954-A99F-BDEEF3717DFB}" dt="2021-02-22T14:22:14.443" v="1415"/>
        <pc:sldMkLst>
          <pc:docMk/>
          <pc:sldMk cId="667744195" sldId="854"/>
        </pc:sldMkLst>
        <pc:grpChg chg="del mod">
          <ac:chgData name="Sangeeta Sangeeta" userId="0a7c34ad-256e-4e91-9d57-d1394329109a" providerId="ADAL" clId="{4FC39FA8-B687-4954-A99F-BDEEF3717DFB}" dt="2021-02-22T14:22:11.623" v="1403"/>
          <ac:grpSpMkLst>
            <pc:docMk/>
            <pc:sldMk cId="667744195" sldId="854"/>
            <ac:grpSpMk id="15" creationId="{F40FC2CA-39C3-4146-A40D-8E433491C072}"/>
          </ac:grpSpMkLst>
        </pc:grpChg>
        <pc:grpChg chg="del mod">
          <ac:chgData name="Sangeeta Sangeeta" userId="0a7c34ad-256e-4e91-9d57-d1394329109a" providerId="ADAL" clId="{4FC39FA8-B687-4954-A99F-BDEEF3717DFB}" dt="2021-02-22T13:20:24.404" v="396"/>
          <ac:grpSpMkLst>
            <pc:docMk/>
            <pc:sldMk cId="667744195" sldId="854"/>
            <ac:grpSpMk id="19" creationId="{40F00307-E731-4C60-88A9-CF29F44E096D}"/>
          </ac:grpSpMkLst>
        </pc:grpChg>
        <pc:grpChg chg="del mod">
          <ac:chgData name="Sangeeta Sangeeta" userId="0a7c34ad-256e-4e91-9d57-d1394329109a" providerId="ADAL" clId="{4FC39FA8-B687-4954-A99F-BDEEF3717DFB}" dt="2021-02-22T13:22:44.017" v="447"/>
          <ac:grpSpMkLst>
            <pc:docMk/>
            <pc:sldMk cId="667744195" sldId="854"/>
            <ac:grpSpMk id="26" creationId="{3A046416-6461-4CC4-813C-5A1B41666D46}"/>
          </ac:grpSpMkLst>
        </pc:grpChg>
        <pc:grpChg chg="mod">
          <ac:chgData name="Sangeeta Sangeeta" userId="0a7c34ad-256e-4e91-9d57-d1394329109a" providerId="ADAL" clId="{4FC39FA8-B687-4954-A99F-BDEEF3717DFB}" dt="2021-02-22T13:20:30.487" v="402"/>
          <ac:grpSpMkLst>
            <pc:docMk/>
            <pc:sldMk cId="667744195" sldId="854"/>
            <ac:grpSpMk id="31" creationId="{AF931ABD-32E0-43D2-9A1C-72065A0F5FC0}"/>
          </ac:grpSpMkLst>
        </pc:grpChg>
        <pc:grpChg chg="del mod">
          <ac:chgData name="Sangeeta Sangeeta" userId="0a7c34ad-256e-4e91-9d57-d1394329109a" providerId="ADAL" clId="{4FC39FA8-B687-4954-A99F-BDEEF3717DFB}" dt="2021-02-22T14:22:11.623" v="1407"/>
          <ac:grpSpMkLst>
            <pc:docMk/>
            <pc:sldMk cId="667744195" sldId="854"/>
            <ac:grpSpMk id="35" creationId="{7721ACEB-F092-4D0E-98DD-D512BA50B87C}"/>
          </ac:grpSpMkLst>
        </pc:grpChg>
        <pc:inkChg chg="add del">
          <ac:chgData name="Sangeeta Sangeeta" userId="0a7c34ad-256e-4e91-9d57-d1394329109a" providerId="ADAL" clId="{4FC39FA8-B687-4954-A99F-BDEEF3717DFB}" dt="2021-02-22T14:22:14.443" v="1411"/>
          <ac:inkMkLst>
            <pc:docMk/>
            <pc:sldMk cId="667744195" sldId="854"/>
            <ac:inkMk id="4" creationId="{FAD10B52-87CA-4F33-8CBF-0D6D5F0AEE24}"/>
          </ac:inkMkLst>
        </pc:inkChg>
        <pc:inkChg chg="add del">
          <ac:chgData name="Sangeeta Sangeeta" userId="0a7c34ad-256e-4e91-9d57-d1394329109a" providerId="ADAL" clId="{4FC39FA8-B687-4954-A99F-BDEEF3717DFB}" dt="2021-02-22T14:22:14.443" v="1412"/>
          <ac:inkMkLst>
            <pc:docMk/>
            <pc:sldMk cId="667744195" sldId="854"/>
            <ac:inkMk id="6" creationId="{6D9D2CC4-0567-476A-92F1-BB3D46EF9D1A}"/>
          </ac:inkMkLst>
        </pc:inkChg>
        <pc:inkChg chg="add del">
          <ac:chgData name="Sangeeta Sangeeta" userId="0a7c34ad-256e-4e91-9d57-d1394329109a" providerId="ADAL" clId="{4FC39FA8-B687-4954-A99F-BDEEF3717DFB}" dt="2021-02-22T14:22:14.443" v="1414"/>
          <ac:inkMkLst>
            <pc:docMk/>
            <pc:sldMk cId="667744195" sldId="854"/>
            <ac:inkMk id="8" creationId="{A9087F11-5159-49C2-909C-2412E97B3150}"/>
          </ac:inkMkLst>
        </pc:inkChg>
        <pc:inkChg chg="add del">
          <ac:chgData name="Sangeeta Sangeeta" userId="0a7c34ad-256e-4e91-9d57-d1394329109a" providerId="ADAL" clId="{4FC39FA8-B687-4954-A99F-BDEEF3717DFB}" dt="2021-02-22T14:22:14.443" v="1415"/>
          <ac:inkMkLst>
            <pc:docMk/>
            <pc:sldMk cId="667744195" sldId="854"/>
            <ac:inkMk id="10" creationId="{D8FA88B1-767E-4945-87EF-A14ECD18158A}"/>
          </ac:inkMkLst>
        </pc:inkChg>
        <pc:inkChg chg="add del">
          <ac:chgData name="Sangeeta Sangeeta" userId="0a7c34ad-256e-4e91-9d57-d1394329109a" providerId="ADAL" clId="{4FC39FA8-B687-4954-A99F-BDEEF3717DFB}" dt="2021-02-22T14:22:14.443" v="1413"/>
          <ac:inkMkLst>
            <pc:docMk/>
            <pc:sldMk cId="667744195" sldId="854"/>
            <ac:inkMk id="12" creationId="{6ED28ECD-9613-4F9A-9F32-50AD2FC0296B}"/>
          </ac:inkMkLst>
        </pc:inkChg>
        <pc:inkChg chg="add del mod">
          <ac:chgData name="Sangeeta Sangeeta" userId="0a7c34ad-256e-4e91-9d57-d1394329109a" providerId="ADAL" clId="{4FC39FA8-B687-4954-A99F-BDEEF3717DFB}" dt="2021-02-22T14:22:11.638" v="1410"/>
          <ac:inkMkLst>
            <pc:docMk/>
            <pc:sldMk cId="667744195" sldId="854"/>
            <ac:inkMk id="13" creationId="{F63416F8-7371-476D-ACFD-57D3BB51FBBB}"/>
          </ac:inkMkLst>
        </pc:inkChg>
        <pc:inkChg chg="add del mod">
          <ac:chgData name="Sangeeta Sangeeta" userId="0a7c34ad-256e-4e91-9d57-d1394329109a" providerId="ADAL" clId="{4FC39FA8-B687-4954-A99F-BDEEF3717DFB}" dt="2021-02-22T14:22:11.623" v="1403"/>
          <ac:inkMkLst>
            <pc:docMk/>
            <pc:sldMk cId="667744195" sldId="854"/>
            <ac:inkMk id="14" creationId="{D31C11E7-98DB-4BDF-9919-447F6ECC8000}"/>
          </ac:inkMkLst>
        </pc:inkChg>
        <pc:inkChg chg="add del">
          <ac:chgData name="Sangeeta Sangeeta" userId="0a7c34ad-256e-4e91-9d57-d1394329109a" providerId="ADAL" clId="{4FC39FA8-B687-4954-A99F-BDEEF3717DFB}" dt="2021-02-22T13:20:25.827" v="398"/>
          <ac:inkMkLst>
            <pc:docMk/>
            <pc:sldMk cId="667744195" sldId="854"/>
            <ac:inkMk id="16" creationId="{2C169121-D345-461F-905B-5941A17AFDCF}"/>
          </ac:inkMkLst>
        </pc:inkChg>
        <pc:inkChg chg="add del mod">
          <ac:chgData name="Sangeeta Sangeeta" userId="0a7c34ad-256e-4e91-9d57-d1394329109a" providerId="ADAL" clId="{4FC39FA8-B687-4954-A99F-BDEEF3717DFB}" dt="2021-02-22T13:20:25.167" v="397"/>
          <ac:inkMkLst>
            <pc:docMk/>
            <pc:sldMk cId="667744195" sldId="854"/>
            <ac:inkMk id="17" creationId="{C47F56F6-DD48-4583-BB84-99A2718EAE67}"/>
          </ac:inkMkLst>
        </pc:inkChg>
        <pc:inkChg chg="add del mod">
          <ac:chgData name="Sangeeta Sangeeta" userId="0a7c34ad-256e-4e91-9d57-d1394329109a" providerId="ADAL" clId="{4FC39FA8-B687-4954-A99F-BDEEF3717DFB}" dt="2021-02-22T13:20:24.404" v="396"/>
          <ac:inkMkLst>
            <pc:docMk/>
            <pc:sldMk cId="667744195" sldId="854"/>
            <ac:inkMk id="18" creationId="{6778E388-68E9-4951-B98C-83603C31641A}"/>
          </ac:inkMkLst>
        </pc:inkChg>
        <pc:inkChg chg="add">
          <ac:chgData name="Sangeeta Sangeeta" userId="0a7c34ad-256e-4e91-9d57-d1394329109a" providerId="ADAL" clId="{4FC39FA8-B687-4954-A99F-BDEEF3717DFB}" dt="2021-02-22T13:20:14.432" v="388" actId="9405"/>
          <ac:inkMkLst>
            <pc:docMk/>
            <pc:sldMk cId="667744195" sldId="854"/>
            <ac:inkMk id="20" creationId="{DAC83D8F-AE8A-43E7-B8EC-C14FAC4D62A7}"/>
          </ac:inkMkLst>
        </pc:inkChg>
        <pc:inkChg chg="add del">
          <ac:chgData name="Sangeeta Sangeeta" userId="0a7c34ad-256e-4e91-9d57-d1394329109a" providerId="ADAL" clId="{4FC39FA8-B687-4954-A99F-BDEEF3717DFB}" dt="2021-02-22T14:22:11.623" v="1402"/>
          <ac:inkMkLst>
            <pc:docMk/>
            <pc:sldMk cId="667744195" sldId="854"/>
            <ac:inkMk id="21" creationId="{93916C9A-49D5-4B4A-B05D-07CD23CC0887}"/>
          </ac:inkMkLst>
        </pc:inkChg>
        <pc:inkChg chg="add del mod">
          <ac:chgData name="Sangeeta Sangeeta" userId="0a7c34ad-256e-4e91-9d57-d1394329109a" providerId="ADAL" clId="{4FC39FA8-B687-4954-A99F-BDEEF3717DFB}" dt="2021-02-22T14:22:11.623" v="1407"/>
          <ac:inkMkLst>
            <pc:docMk/>
            <pc:sldMk cId="667744195" sldId="854"/>
            <ac:inkMk id="22" creationId="{04774996-CC9A-4DA0-903E-17E4CAC4E379}"/>
          </ac:inkMkLst>
        </pc:inkChg>
        <pc:inkChg chg="add del mod">
          <ac:chgData name="Sangeeta Sangeeta" userId="0a7c34ad-256e-4e91-9d57-d1394329109a" providerId="ADAL" clId="{4FC39FA8-B687-4954-A99F-BDEEF3717DFB}" dt="2021-02-22T14:22:11.623" v="1405"/>
          <ac:inkMkLst>
            <pc:docMk/>
            <pc:sldMk cId="667744195" sldId="854"/>
            <ac:inkMk id="23" creationId="{3B4D00ED-14B7-44ED-B75F-CB6DEDB8ED41}"/>
          </ac:inkMkLst>
        </pc:inkChg>
        <pc:inkChg chg="add del mod">
          <ac:chgData name="Sangeeta Sangeeta" userId="0a7c34ad-256e-4e91-9d57-d1394329109a" providerId="ADAL" clId="{4FC39FA8-B687-4954-A99F-BDEEF3717DFB}" dt="2021-02-22T14:22:11.623" v="1406"/>
          <ac:inkMkLst>
            <pc:docMk/>
            <pc:sldMk cId="667744195" sldId="854"/>
            <ac:inkMk id="24" creationId="{029EECD2-52B1-4C2B-870A-3BE09331002B}"/>
          </ac:inkMkLst>
        </pc:inkChg>
        <pc:inkChg chg="add del mod">
          <ac:chgData name="Sangeeta Sangeeta" userId="0a7c34ad-256e-4e91-9d57-d1394329109a" providerId="ADAL" clId="{4FC39FA8-B687-4954-A99F-BDEEF3717DFB}" dt="2021-02-22T14:22:11.623" v="1404"/>
          <ac:inkMkLst>
            <pc:docMk/>
            <pc:sldMk cId="667744195" sldId="854"/>
            <ac:inkMk id="25" creationId="{EC582167-C1D3-4D54-AF12-EFE4227FCAB2}"/>
          </ac:inkMkLst>
        </pc:inkChg>
        <pc:inkChg chg="add del">
          <ac:chgData name="Sangeeta Sangeeta" userId="0a7c34ad-256e-4e91-9d57-d1394329109a" providerId="ADAL" clId="{4FC39FA8-B687-4954-A99F-BDEEF3717DFB}" dt="2021-02-22T14:22:11.638" v="1408"/>
          <ac:inkMkLst>
            <pc:docMk/>
            <pc:sldMk cId="667744195" sldId="854"/>
            <ac:inkMk id="27" creationId="{05FC87DA-8A13-4C8B-A661-C0CCEA2567D9}"/>
          </ac:inkMkLst>
        </pc:inkChg>
        <pc:inkChg chg="add mod">
          <ac:chgData name="Sangeeta Sangeeta" userId="0a7c34ad-256e-4e91-9d57-d1394329109a" providerId="ADAL" clId="{4FC39FA8-B687-4954-A99F-BDEEF3717DFB}" dt="2021-02-22T13:20:30.487" v="402"/>
          <ac:inkMkLst>
            <pc:docMk/>
            <pc:sldMk cId="667744195" sldId="854"/>
            <ac:inkMk id="28" creationId="{6BDE70FB-7D15-4010-B6D4-8C94E41A76C9}"/>
          </ac:inkMkLst>
        </pc:inkChg>
        <pc:inkChg chg="add mod">
          <ac:chgData name="Sangeeta Sangeeta" userId="0a7c34ad-256e-4e91-9d57-d1394329109a" providerId="ADAL" clId="{4FC39FA8-B687-4954-A99F-BDEEF3717DFB}" dt="2021-02-22T13:20:30.487" v="402"/>
          <ac:inkMkLst>
            <pc:docMk/>
            <pc:sldMk cId="667744195" sldId="854"/>
            <ac:inkMk id="29" creationId="{5EE6B866-D89E-441A-9569-F5719F6485A9}"/>
          </ac:inkMkLst>
        </pc:inkChg>
        <pc:inkChg chg="add mod">
          <ac:chgData name="Sangeeta Sangeeta" userId="0a7c34ad-256e-4e91-9d57-d1394329109a" providerId="ADAL" clId="{4FC39FA8-B687-4954-A99F-BDEEF3717DFB}" dt="2021-02-22T13:20:30.487" v="402"/>
          <ac:inkMkLst>
            <pc:docMk/>
            <pc:sldMk cId="667744195" sldId="854"/>
            <ac:inkMk id="30" creationId="{5436D8BB-F73E-4303-9645-04ECAD2E0DFA}"/>
          </ac:inkMkLst>
        </pc:inkChg>
        <pc:inkChg chg="add del mod">
          <ac:chgData name="Sangeeta Sangeeta" userId="0a7c34ad-256e-4e91-9d57-d1394329109a" providerId="ADAL" clId="{4FC39FA8-B687-4954-A99F-BDEEF3717DFB}" dt="2021-02-22T14:22:11.638" v="1409"/>
          <ac:inkMkLst>
            <pc:docMk/>
            <pc:sldMk cId="667744195" sldId="854"/>
            <ac:inkMk id="32" creationId="{812704DF-4B56-44C8-A847-C8BB4F76CCE6}"/>
          </ac:inkMkLst>
        </pc:inkChg>
        <pc:inkChg chg="add del mod">
          <ac:chgData name="Sangeeta Sangeeta" userId="0a7c34ad-256e-4e91-9d57-d1394329109a" providerId="ADAL" clId="{4FC39FA8-B687-4954-A99F-BDEEF3717DFB}" dt="2021-02-22T14:22:11.623" v="1401"/>
          <ac:inkMkLst>
            <pc:docMk/>
            <pc:sldMk cId="667744195" sldId="854"/>
            <ac:inkMk id="33" creationId="{351EB37E-DEAA-45C6-B0A2-FBE0EE32E22C}"/>
          </ac:inkMkLst>
        </pc:inkChg>
        <pc:inkChg chg="add del">
          <ac:chgData name="Sangeeta Sangeeta" userId="0a7c34ad-256e-4e91-9d57-d1394329109a" providerId="ADAL" clId="{4FC39FA8-B687-4954-A99F-BDEEF3717DFB}" dt="2021-02-22T14:22:11.623" v="1400"/>
          <ac:inkMkLst>
            <pc:docMk/>
            <pc:sldMk cId="667744195" sldId="854"/>
            <ac:inkMk id="34" creationId="{21C33A5C-5434-4C6D-882C-8A7724E88902}"/>
          </ac:inkMkLst>
        </pc:inkChg>
      </pc:sldChg>
      <pc:sldChg chg="addSp delSp mod">
        <pc:chgData name="Sangeeta Sangeeta" userId="0a7c34ad-256e-4e91-9d57-d1394329109a" providerId="ADAL" clId="{4FC39FA8-B687-4954-A99F-BDEEF3717DFB}" dt="2021-02-22T14:22:03.873" v="1399"/>
        <pc:sldMkLst>
          <pc:docMk/>
          <pc:sldMk cId="1105829572" sldId="855"/>
        </pc:sldMkLst>
        <pc:inkChg chg="add del">
          <ac:chgData name="Sangeeta Sangeeta" userId="0a7c34ad-256e-4e91-9d57-d1394329109a" providerId="ADAL" clId="{4FC39FA8-B687-4954-A99F-BDEEF3717DFB}" dt="2021-02-22T14:22:00.610" v="1395"/>
          <ac:inkMkLst>
            <pc:docMk/>
            <pc:sldMk cId="1105829572" sldId="855"/>
            <ac:inkMk id="4" creationId="{C7C21A58-302B-454F-8B7E-A00B86D68766}"/>
          </ac:inkMkLst>
        </pc:inkChg>
        <pc:inkChg chg="add del">
          <ac:chgData name="Sangeeta Sangeeta" userId="0a7c34ad-256e-4e91-9d57-d1394329109a" providerId="ADAL" clId="{4FC39FA8-B687-4954-A99F-BDEEF3717DFB}" dt="2021-02-22T14:22:00.610" v="1397"/>
          <ac:inkMkLst>
            <pc:docMk/>
            <pc:sldMk cId="1105829572" sldId="855"/>
            <ac:inkMk id="5" creationId="{DF73563A-DB91-48D9-B4D7-F31E7BAD5E6E}"/>
          </ac:inkMkLst>
        </pc:inkChg>
        <pc:inkChg chg="add del">
          <ac:chgData name="Sangeeta Sangeeta" userId="0a7c34ad-256e-4e91-9d57-d1394329109a" providerId="ADAL" clId="{4FC39FA8-B687-4954-A99F-BDEEF3717DFB}" dt="2021-02-22T14:22:00.610" v="1396"/>
          <ac:inkMkLst>
            <pc:docMk/>
            <pc:sldMk cId="1105829572" sldId="855"/>
            <ac:inkMk id="6" creationId="{099D9F15-8B90-41D2-97EE-B51A6B153072}"/>
          </ac:inkMkLst>
        </pc:inkChg>
        <pc:inkChg chg="add del">
          <ac:chgData name="Sangeeta Sangeeta" userId="0a7c34ad-256e-4e91-9d57-d1394329109a" providerId="ADAL" clId="{4FC39FA8-B687-4954-A99F-BDEEF3717DFB}" dt="2021-02-22T14:22:00.610" v="1394"/>
          <ac:inkMkLst>
            <pc:docMk/>
            <pc:sldMk cId="1105829572" sldId="855"/>
            <ac:inkMk id="8" creationId="{0A2E6E19-7673-4072-9156-73CB420C4057}"/>
          </ac:inkMkLst>
        </pc:inkChg>
        <pc:inkChg chg="add del">
          <ac:chgData name="Sangeeta Sangeeta" userId="0a7c34ad-256e-4e91-9d57-d1394329109a" providerId="ADAL" clId="{4FC39FA8-B687-4954-A99F-BDEEF3717DFB}" dt="2021-02-22T14:22:03.873" v="1399"/>
          <ac:inkMkLst>
            <pc:docMk/>
            <pc:sldMk cId="1105829572" sldId="855"/>
            <ac:inkMk id="10" creationId="{1A4836A2-C1D2-42F7-A5CF-29C5085F64F8}"/>
          </ac:inkMkLst>
        </pc:inkChg>
        <pc:inkChg chg="add del">
          <ac:chgData name="Sangeeta Sangeeta" userId="0a7c34ad-256e-4e91-9d57-d1394329109a" providerId="ADAL" clId="{4FC39FA8-B687-4954-A99F-BDEEF3717DFB}" dt="2021-02-22T14:22:03.873" v="1398"/>
          <ac:inkMkLst>
            <pc:docMk/>
            <pc:sldMk cId="1105829572" sldId="855"/>
            <ac:inkMk id="11" creationId="{D02F60D0-7331-45E6-A815-3F4C85621959}"/>
          </ac:inkMkLst>
        </pc:inkChg>
      </pc:sldChg>
      <pc:sldChg chg="addSp delSp modSp mod">
        <pc:chgData name="Sangeeta Sangeeta" userId="0a7c34ad-256e-4e91-9d57-d1394329109a" providerId="ADAL" clId="{4FC39FA8-B687-4954-A99F-BDEEF3717DFB}" dt="2021-02-22T14:20:21.693" v="1263"/>
        <pc:sldMkLst>
          <pc:docMk/>
          <pc:sldMk cId="2894463304" sldId="858"/>
        </pc:sldMkLst>
        <pc:grpChg chg="del mod">
          <ac:chgData name="Sangeeta Sangeeta" userId="0a7c34ad-256e-4e91-9d57-d1394329109a" providerId="ADAL" clId="{4FC39FA8-B687-4954-A99F-BDEEF3717DFB}" dt="2021-02-22T14:20:19.990" v="1256"/>
          <ac:grpSpMkLst>
            <pc:docMk/>
            <pc:sldMk cId="2894463304" sldId="858"/>
            <ac:grpSpMk id="14" creationId="{499AE284-FA35-4B2D-8F1C-25FD82990690}"/>
          </ac:grpSpMkLst>
        </pc:grpChg>
        <pc:grpChg chg="mod">
          <ac:chgData name="Sangeeta Sangeeta" userId="0a7c34ad-256e-4e91-9d57-d1394329109a" providerId="ADAL" clId="{4FC39FA8-B687-4954-A99F-BDEEF3717DFB}" dt="2021-02-22T13:33:45.644" v="671"/>
          <ac:grpSpMkLst>
            <pc:docMk/>
            <pc:sldMk cId="2894463304" sldId="858"/>
            <ac:grpSpMk id="18" creationId="{292AD453-D85C-4E15-A9E1-EE601C2B5551}"/>
          </ac:grpSpMkLst>
        </pc:grpChg>
        <pc:inkChg chg="add del">
          <ac:chgData name="Sangeeta Sangeeta" userId="0a7c34ad-256e-4e91-9d57-d1394329109a" providerId="ADAL" clId="{4FC39FA8-B687-4954-A99F-BDEEF3717DFB}" dt="2021-02-22T14:20:19.990" v="1260"/>
          <ac:inkMkLst>
            <pc:docMk/>
            <pc:sldMk cId="2894463304" sldId="858"/>
            <ac:inkMk id="4" creationId="{4D05E505-3AA7-48AC-81E6-86686E94DB48}"/>
          </ac:inkMkLst>
        </pc:inkChg>
        <pc:inkChg chg="add del mod">
          <ac:chgData name="Sangeeta Sangeeta" userId="0a7c34ad-256e-4e91-9d57-d1394329109a" providerId="ADAL" clId="{4FC39FA8-B687-4954-A99F-BDEEF3717DFB}" dt="2021-02-22T14:20:19.990" v="1259"/>
          <ac:inkMkLst>
            <pc:docMk/>
            <pc:sldMk cId="2894463304" sldId="858"/>
            <ac:inkMk id="6" creationId="{38DCE8EA-91C0-4619-A51E-BEC18C40FA5C}"/>
          </ac:inkMkLst>
        </pc:inkChg>
        <pc:inkChg chg="add del mod">
          <ac:chgData name="Sangeeta Sangeeta" userId="0a7c34ad-256e-4e91-9d57-d1394329109a" providerId="ADAL" clId="{4FC39FA8-B687-4954-A99F-BDEEF3717DFB}" dt="2021-02-22T14:20:19.990" v="1256"/>
          <ac:inkMkLst>
            <pc:docMk/>
            <pc:sldMk cId="2894463304" sldId="858"/>
            <ac:inkMk id="8" creationId="{71C7420E-8291-4354-BC37-8E228AC9298A}"/>
          </ac:inkMkLst>
        </pc:inkChg>
        <pc:inkChg chg="add del">
          <ac:chgData name="Sangeeta Sangeeta" userId="0a7c34ad-256e-4e91-9d57-d1394329109a" providerId="ADAL" clId="{4FC39FA8-B687-4954-A99F-BDEEF3717DFB}" dt="2021-02-22T14:20:19.990" v="1258"/>
          <ac:inkMkLst>
            <pc:docMk/>
            <pc:sldMk cId="2894463304" sldId="858"/>
            <ac:inkMk id="9" creationId="{70652BDB-C899-48AE-898C-6985F30CAA99}"/>
          </ac:inkMkLst>
        </pc:inkChg>
        <pc:inkChg chg="add del">
          <ac:chgData name="Sangeeta Sangeeta" userId="0a7c34ad-256e-4e91-9d57-d1394329109a" providerId="ADAL" clId="{4FC39FA8-B687-4954-A99F-BDEEF3717DFB}" dt="2021-02-22T14:20:21.693" v="1262"/>
          <ac:inkMkLst>
            <pc:docMk/>
            <pc:sldMk cId="2894463304" sldId="858"/>
            <ac:inkMk id="10" creationId="{DDD22F7E-5634-4EA4-A6E5-A6BD962761FA}"/>
          </ac:inkMkLst>
        </pc:inkChg>
        <pc:inkChg chg="add del">
          <ac:chgData name="Sangeeta Sangeeta" userId="0a7c34ad-256e-4e91-9d57-d1394329109a" providerId="ADAL" clId="{4FC39FA8-B687-4954-A99F-BDEEF3717DFB}" dt="2021-02-22T14:20:21.693" v="1263"/>
          <ac:inkMkLst>
            <pc:docMk/>
            <pc:sldMk cId="2894463304" sldId="858"/>
            <ac:inkMk id="12" creationId="{91F81E9D-F72D-4C39-9410-29CE22A15308}"/>
          </ac:inkMkLst>
        </pc:inkChg>
        <pc:inkChg chg="add del">
          <ac:chgData name="Sangeeta Sangeeta" userId="0a7c34ad-256e-4e91-9d57-d1394329109a" providerId="ADAL" clId="{4FC39FA8-B687-4954-A99F-BDEEF3717DFB}" dt="2021-02-22T14:20:21.693" v="1261"/>
          <ac:inkMkLst>
            <pc:docMk/>
            <pc:sldMk cId="2894463304" sldId="858"/>
            <ac:inkMk id="13" creationId="{09390EEE-3DA7-4AB6-AF51-58F29855968B}"/>
          </ac:inkMkLst>
        </pc:inkChg>
        <pc:inkChg chg="add del">
          <ac:chgData name="Sangeeta Sangeeta" userId="0a7c34ad-256e-4e91-9d57-d1394329109a" providerId="ADAL" clId="{4FC39FA8-B687-4954-A99F-BDEEF3717DFB}" dt="2021-02-22T14:20:19.990" v="1257"/>
          <ac:inkMkLst>
            <pc:docMk/>
            <pc:sldMk cId="2894463304" sldId="858"/>
            <ac:inkMk id="15" creationId="{194613CB-F4E8-4D0C-B7FD-FD86CC96E585}"/>
          </ac:inkMkLst>
        </pc:inkChg>
        <pc:inkChg chg="add mod">
          <ac:chgData name="Sangeeta Sangeeta" userId="0a7c34ad-256e-4e91-9d57-d1394329109a" providerId="ADAL" clId="{4FC39FA8-B687-4954-A99F-BDEEF3717DFB}" dt="2021-02-22T13:33:45.644" v="671"/>
          <ac:inkMkLst>
            <pc:docMk/>
            <pc:sldMk cId="2894463304" sldId="858"/>
            <ac:inkMk id="16" creationId="{D27981FC-9212-4FC8-9020-0E97B48766DF}"/>
          </ac:inkMkLst>
        </pc:inkChg>
        <pc:inkChg chg="add mod">
          <ac:chgData name="Sangeeta Sangeeta" userId="0a7c34ad-256e-4e91-9d57-d1394329109a" providerId="ADAL" clId="{4FC39FA8-B687-4954-A99F-BDEEF3717DFB}" dt="2021-02-22T13:33:45.644" v="671"/>
          <ac:inkMkLst>
            <pc:docMk/>
            <pc:sldMk cId="2894463304" sldId="858"/>
            <ac:inkMk id="17" creationId="{3995AE40-33DA-4817-B8E7-12232CE8B0B2}"/>
          </ac:inkMkLst>
        </pc:inkChg>
        <pc:inkChg chg="add">
          <ac:chgData name="Sangeeta Sangeeta" userId="0a7c34ad-256e-4e91-9d57-d1394329109a" providerId="ADAL" clId="{4FC39FA8-B687-4954-A99F-BDEEF3717DFB}" dt="2021-02-22T13:33:45.925" v="672" actId="9405"/>
          <ac:inkMkLst>
            <pc:docMk/>
            <pc:sldMk cId="2894463304" sldId="858"/>
            <ac:inkMk id="19" creationId="{83663539-1592-41D5-A8B5-24DC0FA4C025}"/>
          </ac:inkMkLst>
        </pc:inkChg>
      </pc:sldChg>
      <pc:sldChg chg="modSp del mod ord">
        <pc:chgData name="Sangeeta Sangeeta" userId="0a7c34ad-256e-4e91-9d57-d1394329109a" providerId="ADAL" clId="{4FC39FA8-B687-4954-A99F-BDEEF3717DFB}" dt="2021-02-12T15:12:26.726" v="41" actId="47"/>
        <pc:sldMkLst>
          <pc:docMk/>
          <pc:sldMk cId="4215788504" sldId="860"/>
        </pc:sldMkLst>
        <pc:spChg chg="mod">
          <ac:chgData name="Sangeeta Sangeeta" userId="0a7c34ad-256e-4e91-9d57-d1394329109a" providerId="ADAL" clId="{4FC39FA8-B687-4954-A99F-BDEEF3717DFB}" dt="2021-02-12T15:12:06.102" v="36" actId="6549"/>
          <ac:spMkLst>
            <pc:docMk/>
            <pc:sldMk cId="4215788504" sldId="860"/>
            <ac:spMk id="3" creationId="{5B61A9CA-2BDC-4FDC-87C8-BA5D798A3929}"/>
          </ac:spMkLst>
        </pc:spChg>
      </pc:sldChg>
      <pc:sldChg chg="addSp delSp modSp mod">
        <pc:chgData name="Sangeeta Sangeeta" userId="0a7c34ad-256e-4e91-9d57-d1394329109a" providerId="ADAL" clId="{4FC39FA8-B687-4954-A99F-BDEEF3717DFB}" dt="2021-02-22T14:21:34.896" v="1373"/>
        <pc:sldMkLst>
          <pc:docMk/>
          <pc:sldMk cId="1052561096" sldId="861"/>
        </pc:sldMkLst>
        <pc:grpChg chg="del mod">
          <ac:chgData name="Sangeeta Sangeeta" userId="0a7c34ad-256e-4e91-9d57-d1394329109a" providerId="ADAL" clId="{4FC39FA8-B687-4954-A99F-BDEEF3717DFB}" dt="2021-02-22T13:25:32.832" v="497"/>
          <ac:grpSpMkLst>
            <pc:docMk/>
            <pc:sldMk cId="1052561096" sldId="861"/>
            <ac:grpSpMk id="9" creationId="{EEF5D2B7-0D70-4F38-976D-FCA42781D5A7}"/>
          </ac:grpSpMkLst>
        </pc:grpChg>
        <pc:grpChg chg="del mod">
          <ac:chgData name="Sangeeta Sangeeta" userId="0a7c34ad-256e-4e91-9d57-d1394329109a" providerId="ADAL" clId="{4FC39FA8-B687-4954-A99F-BDEEF3717DFB}" dt="2021-02-22T13:25:17.919" v="492"/>
          <ac:grpSpMkLst>
            <pc:docMk/>
            <pc:sldMk cId="1052561096" sldId="861"/>
            <ac:grpSpMk id="17" creationId="{0DC1F142-94EF-4B50-A151-9D6DCC53C6C6}"/>
          </ac:grpSpMkLst>
        </pc:grpChg>
        <pc:grpChg chg="del mod">
          <ac:chgData name="Sangeeta Sangeeta" userId="0a7c34ad-256e-4e91-9d57-d1394329109a" providerId="ADAL" clId="{4FC39FA8-B687-4954-A99F-BDEEF3717DFB}" dt="2021-02-22T13:25:32.832" v="497"/>
          <ac:grpSpMkLst>
            <pc:docMk/>
            <pc:sldMk cId="1052561096" sldId="861"/>
            <ac:grpSpMk id="21" creationId="{82ABFEF8-A3C3-4705-A052-DFB796E4941B}"/>
          </ac:grpSpMkLst>
        </pc:grpChg>
        <pc:grpChg chg="del mod">
          <ac:chgData name="Sangeeta Sangeeta" userId="0a7c34ad-256e-4e91-9d57-d1394329109a" providerId="ADAL" clId="{4FC39FA8-B687-4954-A99F-BDEEF3717DFB}" dt="2021-02-22T13:25:49.860" v="504"/>
          <ac:grpSpMkLst>
            <pc:docMk/>
            <pc:sldMk cId="1052561096" sldId="861"/>
            <ac:grpSpMk id="26" creationId="{332969C5-7FAD-41E3-A9A6-D74606AC6604}"/>
          </ac:grpSpMkLst>
        </pc:grpChg>
        <pc:grpChg chg="del mod">
          <ac:chgData name="Sangeeta Sangeeta" userId="0a7c34ad-256e-4e91-9d57-d1394329109a" providerId="ADAL" clId="{4FC39FA8-B687-4954-A99F-BDEEF3717DFB}" dt="2021-02-22T13:25:49.860" v="504"/>
          <ac:grpSpMkLst>
            <pc:docMk/>
            <pc:sldMk cId="1052561096" sldId="861"/>
            <ac:grpSpMk id="29" creationId="{5C51196C-CFD6-4EF9-A2C8-498FCF7AB658}"/>
          </ac:grpSpMkLst>
        </pc:grpChg>
        <pc:grpChg chg="del mod">
          <ac:chgData name="Sangeeta Sangeeta" userId="0a7c34ad-256e-4e91-9d57-d1394329109a" providerId="ADAL" clId="{4FC39FA8-B687-4954-A99F-BDEEF3717DFB}" dt="2021-02-22T13:26:05.629" v="513"/>
          <ac:grpSpMkLst>
            <pc:docMk/>
            <pc:sldMk cId="1052561096" sldId="861"/>
            <ac:grpSpMk id="31" creationId="{E044A5BC-F787-4188-8903-D0CFC352B133}"/>
          </ac:grpSpMkLst>
        </pc:grpChg>
        <pc:grpChg chg="del mod">
          <ac:chgData name="Sangeeta Sangeeta" userId="0a7c34ad-256e-4e91-9d57-d1394329109a" providerId="ADAL" clId="{4FC39FA8-B687-4954-A99F-BDEEF3717DFB}" dt="2021-02-22T14:21:34.896" v="1372"/>
          <ac:grpSpMkLst>
            <pc:docMk/>
            <pc:sldMk cId="1052561096" sldId="861"/>
            <ac:grpSpMk id="36" creationId="{41E616AD-1751-48C5-BE1D-62F5631E5500}"/>
          </ac:grpSpMkLst>
        </pc:grpChg>
        <pc:inkChg chg="add del">
          <ac:chgData name="Sangeeta Sangeeta" userId="0a7c34ad-256e-4e91-9d57-d1394329109a" providerId="ADAL" clId="{4FC39FA8-B687-4954-A99F-BDEEF3717DFB}" dt="2021-02-22T14:21:34.896" v="1364"/>
          <ac:inkMkLst>
            <pc:docMk/>
            <pc:sldMk cId="1052561096" sldId="861"/>
            <ac:inkMk id="4" creationId="{6ED0EA5E-6EEE-4182-A956-F89ED7AB0293}"/>
          </ac:inkMkLst>
        </pc:inkChg>
        <pc:inkChg chg="add del">
          <ac:chgData name="Sangeeta Sangeeta" userId="0a7c34ad-256e-4e91-9d57-d1394329109a" providerId="ADAL" clId="{4FC39FA8-B687-4954-A99F-BDEEF3717DFB}" dt="2021-02-22T14:21:34.896" v="1363"/>
          <ac:inkMkLst>
            <pc:docMk/>
            <pc:sldMk cId="1052561096" sldId="861"/>
            <ac:inkMk id="6" creationId="{9C850984-BC00-4A4C-8C12-D4E5BC51F12B}"/>
          </ac:inkMkLst>
        </pc:inkChg>
        <pc:inkChg chg="add mod">
          <ac:chgData name="Sangeeta Sangeeta" userId="0a7c34ad-256e-4e91-9d57-d1394329109a" providerId="ADAL" clId="{4FC39FA8-B687-4954-A99F-BDEEF3717DFB}" dt="2021-02-22T13:26:05.629" v="513"/>
          <ac:inkMkLst>
            <pc:docMk/>
            <pc:sldMk cId="1052561096" sldId="861"/>
            <ac:inkMk id="7" creationId="{5609B37D-D15B-4911-AF96-68B0B5892A71}"/>
          </ac:inkMkLst>
        </pc:inkChg>
        <pc:inkChg chg="add mod">
          <ac:chgData name="Sangeeta Sangeeta" userId="0a7c34ad-256e-4e91-9d57-d1394329109a" providerId="ADAL" clId="{4FC39FA8-B687-4954-A99F-BDEEF3717DFB}" dt="2021-02-22T13:26:05.629" v="513"/>
          <ac:inkMkLst>
            <pc:docMk/>
            <pc:sldMk cId="1052561096" sldId="861"/>
            <ac:inkMk id="8" creationId="{307EE4D7-0EF5-4494-88EA-56F388F232B0}"/>
          </ac:inkMkLst>
        </pc:inkChg>
        <pc:inkChg chg="add del mod">
          <ac:chgData name="Sangeeta Sangeeta" userId="0a7c34ad-256e-4e91-9d57-d1394329109a" providerId="ADAL" clId="{4FC39FA8-B687-4954-A99F-BDEEF3717DFB}" dt="2021-02-22T14:21:34.896" v="1366"/>
          <ac:inkMkLst>
            <pc:docMk/>
            <pc:sldMk cId="1052561096" sldId="861"/>
            <ac:inkMk id="10" creationId="{EADB7146-1492-43D7-99D9-1A72C4A0738B}"/>
          </ac:inkMkLst>
        </pc:inkChg>
        <pc:inkChg chg="add del mod">
          <ac:chgData name="Sangeeta Sangeeta" userId="0a7c34ad-256e-4e91-9d57-d1394329109a" providerId="ADAL" clId="{4FC39FA8-B687-4954-A99F-BDEEF3717DFB}" dt="2021-02-22T14:21:34.896" v="1368"/>
          <ac:inkMkLst>
            <pc:docMk/>
            <pc:sldMk cId="1052561096" sldId="861"/>
            <ac:inkMk id="11" creationId="{C757AC97-8187-4E15-850D-8B16D72ACEA8}"/>
          </ac:inkMkLst>
        </pc:inkChg>
        <pc:inkChg chg="add del mod">
          <ac:chgData name="Sangeeta Sangeeta" userId="0a7c34ad-256e-4e91-9d57-d1394329109a" providerId="ADAL" clId="{4FC39FA8-B687-4954-A99F-BDEEF3717DFB}" dt="2021-02-22T14:21:34.896" v="1371"/>
          <ac:inkMkLst>
            <pc:docMk/>
            <pc:sldMk cId="1052561096" sldId="861"/>
            <ac:inkMk id="12" creationId="{062AFC18-9007-47F7-903A-AAEDC0B6D020}"/>
          </ac:inkMkLst>
        </pc:inkChg>
        <pc:inkChg chg="add del mod">
          <ac:chgData name="Sangeeta Sangeeta" userId="0a7c34ad-256e-4e91-9d57-d1394329109a" providerId="ADAL" clId="{4FC39FA8-B687-4954-A99F-BDEEF3717DFB}" dt="2021-02-22T13:25:06.967" v="486"/>
          <ac:inkMkLst>
            <pc:docMk/>
            <pc:sldMk cId="1052561096" sldId="861"/>
            <ac:inkMk id="13" creationId="{E3C7876B-3846-41CD-9C0F-EB96D461B561}"/>
          </ac:inkMkLst>
        </pc:inkChg>
        <pc:inkChg chg="add del mod">
          <ac:chgData name="Sangeeta Sangeeta" userId="0a7c34ad-256e-4e91-9d57-d1394329109a" providerId="ADAL" clId="{4FC39FA8-B687-4954-A99F-BDEEF3717DFB}" dt="2021-02-22T13:25:08.094" v="488"/>
          <ac:inkMkLst>
            <pc:docMk/>
            <pc:sldMk cId="1052561096" sldId="861"/>
            <ac:inkMk id="14" creationId="{C24E7149-C20E-4817-8FDC-2CCCEEFB6193}"/>
          </ac:inkMkLst>
        </pc:inkChg>
        <pc:inkChg chg="add del mod">
          <ac:chgData name="Sangeeta Sangeeta" userId="0a7c34ad-256e-4e91-9d57-d1394329109a" providerId="ADAL" clId="{4FC39FA8-B687-4954-A99F-BDEEF3717DFB}" dt="2021-02-22T14:21:34.896" v="1367"/>
          <ac:inkMkLst>
            <pc:docMk/>
            <pc:sldMk cId="1052561096" sldId="861"/>
            <ac:inkMk id="15" creationId="{D3D19CFB-955C-4FB6-A69B-0B897FBD48B9}"/>
          </ac:inkMkLst>
        </pc:inkChg>
        <pc:inkChg chg="add del mod">
          <ac:chgData name="Sangeeta Sangeeta" userId="0a7c34ad-256e-4e91-9d57-d1394329109a" providerId="ADAL" clId="{4FC39FA8-B687-4954-A99F-BDEEF3717DFB}" dt="2021-02-22T14:21:34.896" v="1365"/>
          <ac:inkMkLst>
            <pc:docMk/>
            <pc:sldMk cId="1052561096" sldId="861"/>
            <ac:inkMk id="16" creationId="{AA7D36AB-DBB4-4E38-8D72-10FAA1BC4F93}"/>
          </ac:inkMkLst>
        </pc:inkChg>
        <pc:inkChg chg="add del">
          <ac:chgData name="Sangeeta Sangeeta" userId="0a7c34ad-256e-4e91-9d57-d1394329109a" providerId="ADAL" clId="{4FC39FA8-B687-4954-A99F-BDEEF3717DFB}" dt="2021-02-22T13:25:54.539" v="505"/>
          <ac:inkMkLst>
            <pc:docMk/>
            <pc:sldMk cId="1052561096" sldId="861"/>
            <ac:inkMk id="18" creationId="{E191EDF8-DF4A-48D7-85DD-5F133AD5DAB0}"/>
          </ac:inkMkLst>
        </pc:inkChg>
        <pc:inkChg chg="add del mod">
          <ac:chgData name="Sangeeta Sangeeta" userId="0a7c34ad-256e-4e91-9d57-d1394329109a" providerId="ADAL" clId="{4FC39FA8-B687-4954-A99F-BDEEF3717DFB}" dt="2021-02-22T13:25:54.542" v="506"/>
          <ac:inkMkLst>
            <pc:docMk/>
            <pc:sldMk cId="1052561096" sldId="861"/>
            <ac:inkMk id="19" creationId="{3CA80DDF-CCE5-449C-8E10-0C3DE28499DD}"/>
          </ac:inkMkLst>
        </pc:inkChg>
        <pc:inkChg chg="add del mod">
          <ac:chgData name="Sangeeta Sangeeta" userId="0a7c34ad-256e-4e91-9d57-d1394329109a" providerId="ADAL" clId="{4FC39FA8-B687-4954-A99F-BDEEF3717DFB}" dt="2021-02-22T13:25:55.093" v="507"/>
          <ac:inkMkLst>
            <pc:docMk/>
            <pc:sldMk cId="1052561096" sldId="861"/>
            <ac:inkMk id="20" creationId="{82EC18C8-6F35-4F69-884F-1B132C05BDD1}"/>
          </ac:inkMkLst>
        </pc:inkChg>
        <pc:inkChg chg="add del mod">
          <ac:chgData name="Sangeeta Sangeeta" userId="0a7c34ad-256e-4e91-9d57-d1394329109a" providerId="ADAL" clId="{4FC39FA8-B687-4954-A99F-BDEEF3717DFB}" dt="2021-02-22T14:21:34.896" v="1370"/>
          <ac:inkMkLst>
            <pc:docMk/>
            <pc:sldMk cId="1052561096" sldId="861"/>
            <ac:inkMk id="22" creationId="{20B3B755-E101-4E80-BA73-53C823442992}"/>
          </ac:inkMkLst>
        </pc:inkChg>
        <pc:inkChg chg="add del mod">
          <ac:chgData name="Sangeeta Sangeeta" userId="0a7c34ad-256e-4e91-9d57-d1394329109a" providerId="ADAL" clId="{4FC39FA8-B687-4954-A99F-BDEEF3717DFB}" dt="2021-02-22T14:21:34.896" v="1373"/>
          <ac:inkMkLst>
            <pc:docMk/>
            <pc:sldMk cId="1052561096" sldId="861"/>
            <ac:inkMk id="23" creationId="{2AC446C0-EA90-4064-A581-CA653EFC1923}"/>
          </ac:inkMkLst>
        </pc:inkChg>
        <pc:inkChg chg="add del mod">
          <ac:chgData name="Sangeeta Sangeeta" userId="0a7c34ad-256e-4e91-9d57-d1394329109a" providerId="ADAL" clId="{4FC39FA8-B687-4954-A99F-BDEEF3717DFB}" dt="2021-02-22T13:25:43.102" v="499"/>
          <ac:inkMkLst>
            <pc:docMk/>
            <pc:sldMk cId="1052561096" sldId="861"/>
            <ac:inkMk id="24" creationId="{D0B4E1B2-C36A-49DA-BF8A-F4EF6BFA4441}"/>
          </ac:inkMkLst>
        </pc:inkChg>
        <pc:inkChg chg="add del mod">
          <ac:chgData name="Sangeeta Sangeeta" userId="0a7c34ad-256e-4e91-9d57-d1394329109a" providerId="ADAL" clId="{4FC39FA8-B687-4954-A99F-BDEEF3717DFB}" dt="2021-02-22T13:25:43.099" v="498"/>
          <ac:inkMkLst>
            <pc:docMk/>
            <pc:sldMk cId="1052561096" sldId="861"/>
            <ac:inkMk id="25" creationId="{68A64017-5F79-463D-B286-9F82B5DC6041}"/>
          </ac:inkMkLst>
        </pc:inkChg>
        <pc:inkChg chg="add del mod">
          <ac:chgData name="Sangeeta Sangeeta" userId="0a7c34ad-256e-4e91-9d57-d1394329109a" providerId="ADAL" clId="{4FC39FA8-B687-4954-A99F-BDEEF3717DFB}" dt="2021-02-22T14:21:34.896" v="1372"/>
          <ac:inkMkLst>
            <pc:docMk/>
            <pc:sldMk cId="1052561096" sldId="861"/>
            <ac:inkMk id="27" creationId="{7633B063-9027-4E4F-A72C-F0795CAAE6D7}"/>
          </ac:inkMkLst>
        </pc:inkChg>
        <pc:inkChg chg="add del mod">
          <ac:chgData name="Sangeeta Sangeeta" userId="0a7c34ad-256e-4e91-9d57-d1394329109a" providerId="ADAL" clId="{4FC39FA8-B687-4954-A99F-BDEEF3717DFB}" dt="2021-02-22T14:21:34.896" v="1362"/>
          <ac:inkMkLst>
            <pc:docMk/>
            <pc:sldMk cId="1052561096" sldId="861"/>
            <ac:inkMk id="28" creationId="{192B6C1F-6FA8-4114-8CE0-4BB94E0CD1B8}"/>
          </ac:inkMkLst>
        </pc:inkChg>
        <pc:inkChg chg="add del mod">
          <ac:chgData name="Sangeeta Sangeeta" userId="0a7c34ad-256e-4e91-9d57-d1394329109a" providerId="ADAL" clId="{4FC39FA8-B687-4954-A99F-BDEEF3717DFB}" dt="2021-02-22T13:25:56.282" v="508"/>
          <ac:inkMkLst>
            <pc:docMk/>
            <pc:sldMk cId="1052561096" sldId="861"/>
            <ac:inkMk id="30" creationId="{501EFCA3-D49B-4698-A20C-FAB88CEAC7F2}"/>
          </ac:inkMkLst>
        </pc:inkChg>
        <pc:inkChg chg="add del">
          <ac:chgData name="Sangeeta Sangeeta" userId="0a7c34ad-256e-4e91-9d57-d1394329109a" providerId="ADAL" clId="{4FC39FA8-B687-4954-A99F-BDEEF3717DFB}" dt="2021-02-22T14:21:31.342" v="1360"/>
          <ac:inkMkLst>
            <pc:docMk/>
            <pc:sldMk cId="1052561096" sldId="861"/>
            <ac:inkMk id="32" creationId="{929A05F5-9E83-4E92-B979-74E009A96E8A}"/>
          </ac:inkMkLst>
        </pc:inkChg>
        <pc:inkChg chg="add del">
          <ac:chgData name="Sangeeta Sangeeta" userId="0a7c34ad-256e-4e91-9d57-d1394329109a" providerId="ADAL" clId="{4FC39FA8-B687-4954-A99F-BDEEF3717DFB}" dt="2021-02-22T14:21:31.343" v="1361"/>
          <ac:inkMkLst>
            <pc:docMk/>
            <pc:sldMk cId="1052561096" sldId="861"/>
            <ac:inkMk id="33" creationId="{BE1E3CB9-B520-45FD-9190-04D7F5EA16D8}"/>
          </ac:inkMkLst>
        </pc:inkChg>
        <pc:inkChg chg="add del mod">
          <ac:chgData name="Sangeeta Sangeeta" userId="0a7c34ad-256e-4e91-9d57-d1394329109a" providerId="ADAL" clId="{4FC39FA8-B687-4954-A99F-BDEEF3717DFB}" dt="2021-02-22T14:21:34.896" v="1369"/>
          <ac:inkMkLst>
            <pc:docMk/>
            <pc:sldMk cId="1052561096" sldId="861"/>
            <ac:inkMk id="34" creationId="{3AE93A56-15F2-489A-8A58-588765C30865}"/>
          </ac:inkMkLst>
        </pc:inkChg>
        <pc:inkChg chg="add del mod">
          <ac:chgData name="Sangeeta Sangeeta" userId="0a7c34ad-256e-4e91-9d57-d1394329109a" providerId="ADAL" clId="{4FC39FA8-B687-4954-A99F-BDEEF3717DFB}" dt="2021-02-22T14:21:31.341" v="1359"/>
          <ac:inkMkLst>
            <pc:docMk/>
            <pc:sldMk cId="1052561096" sldId="861"/>
            <ac:inkMk id="35" creationId="{7C9581BB-BC1D-42F5-99A2-AD6574FC6BCE}"/>
          </ac:inkMkLst>
        </pc:inkChg>
      </pc:sldChg>
      <pc:sldChg chg="addSp delSp modSp mod">
        <pc:chgData name="Sangeeta Sangeeta" userId="0a7c34ad-256e-4e91-9d57-d1394329109a" providerId="ADAL" clId="{4FC39FA8-B687-4954-A99F-BDEEF3717DFB}" dt="2021-02-22T14:21:22.857" v="1358"/>
        <pc:sldMkLst>
          <pc:docMk/>
          <pc:sldMk cId="2453207490" sldId="862"/>
        </pc:sldMkLst>
        <pc:grpChg chg="del mod">
          <ac:chgData name="Sangeeta Sangeeta" userId="0a7c34ad-256e-4e91-9d57-d1394329109a" providerId="ADAL" clId="{4FC39FA8-B687-4954-A99F-BDEEF3717DFB}" dt="2021-02-22T14:21:22.857" v="1357"/>
          <ac:grpSpMkLst>
            <pc:docMk/>
            <pc:sldMk cId="2453207490" sldId="862"/>
            <ac:grpSpMk id="12" creationId="{B11F46A8-47F8-4851-92F9-371312BE59DF}"/>
          </ac:grpSpMkLst>
        </pc:grpChg>
        <pc:grpChg chg="del mod">
          <ac:chgData name="Sangeeta Sangeeta" userId="0a7c34ad-256e-4e91-9d57-d1394329109a" providerId="ADAL" clId="{4FC39FA8-B687-4954-A99F-BDEEF3717DFB}" dt="2021-02-22T13:24:29.805" v="473"/>
          <ac:grpSpMkLst>
            <pc:docMk/>
            <pc:sldMk cId="2453207490" sldId="862"/>
            <ac:grpSpMk id="17" creationId="{4772F3D6-2E4F-4CF1-A3EA-1D317D1DC233}"/>
          </ac:grpSpMkLst>
        </pc:grpChg>
        <pc:grpChg chg="del mod">
          <ac:chgData name="Sangeeta Sangeeta" userId="0a7c34ad-256e-4e91-9d57-d1394329109a" providerId="ADAL" clId="{4FC39FA8-B687-4954-A99F-BDEEF3717DFB}" dt="2021-02-22T13:24:35.530" v="476"/>
          <ac:grpSpMkLst>
            <pc:docMk/>
            <pc:sldMk cId="2453207490" sldId="862"/>
            <ac:grpSpMk id="19" creationId="{B3813BF0-D291-464A-AB07-F3E79D6CEFB6}"/>
          </ac:grpSpMkLst>
        </pc:grpChg>
        <pc:grpChg chg="del mod">
          <ac:chgData name="Sangeeta Sangeeta" userId="0a7c34ad-256e-4e91-9d57-d1394329109a" providerId="ADAL" clId="{4FC39FA8-B687-4954-A99F-BDEEF3717DFB}" dt="2021-02-22T13:24:44.794" v="483"/>
          <ac:grpSpMkLst>
            <pc:docMk/>
            <pc:sldMk cId="2453207490" sldId="862"/>
            <ac:grpSpMk id="22" creationId="{B48A3516-3656-4401-A5C0-A584FA8D7657}"/>
          </ac:grpSpMkLst>
        </pc:grpChg>
        <pc:grpChg chg="del mod">
          <ac:chgData name="Sangeeta Sangeeta" userId="0a7c34ad-256e-4e91-9d57-d1394329109a" providerId="ADAL" clId="{4FC39FA8-B687-4954-A99F-BDEEF3717DFB}" dt="2021-02-22T14:21:20.649" v="1355"/>
          <ac:grpSpMkLst>
            <pc:docMk/>
            <pc:sldMk cId="2453207490" sldId="862"/>
            <ac:grpSpMk id="29" creationId="{EA86FB88-A04E-4F5F-99A8-AF87C623844B}"/>
          </ac:grpSpMkLst>
        </pc:grpChg>
        <pc:inkChg chg="add del">
          <ac:chgData name="Sangeeta Sangeeta" userId="0a7c34ad-256e-4e91-9d57-d1394329109a" providerId="ADAL" clId="{4FC39FA8-B687-4954-A99F-BDEEF3717DFB}" dt="2021-02-22T14:21:20.649" v="1348"/>
          <ac:inkMkLst>
            <pc:docMk/>
            <pc:sldMk cId="2453207490" sldId="862"/>
            <ac:inkMk id="5" creationId="{AA6408F9-1BE8-431A-A021-498208717F90}"/>
          </ac:inkMkLst>
        </pc:inkChg>
        <pc:inkChg chg="add del">
          <ac:chgData name="Sangeeta Sangeeta" userId="0a7c34ad-256e-4e91-9d57-d1394329109a" providerId="ADAL" clId="{4FC39FA8-B687-4954-A99F-BDEEF3717DFB}" dt="2021-02-22T14:21:20.649" v="1350"/>
          <ac:inkMkLst>
            <pc:docMk/>
            <pc:sldMk cId="2453207490" sldId="862"/>
            <ac:inkMk id="6" creationId="{26132D80-45A7-4B05-AB46-AB2C02942856}"/>
          </ac:inkMkLst>
        </pc:inkChg>
        <pc:inkChg chg="add del">
          <ac:chgData name="Sangeeta Sangeeta" userId="0a7c34ad-256e-4e91-9d57-d1394329109a" providerId="ADAL" clId="{4FC39FA8-B687-4954-A99F-BDEEF3717DFB}" dt="2021-02-22T14:21:20.649" v="1345"/>
          <ac:inkMkLst>
            <pc:docMk/>
            <pc:sldMk cId="2453207490" sldId="862"/>
            <ac:inkMk id="8" creationId="{479D0C06-48B8-4130-9B96-7B066234D620}"/>
          </ac:inkMkLst>
        </pc:inkChg>
        <pc:inkChg chg="add del mod">
          <ac:chgData name="Sangeeta Sangeeta" userId="0a7c34ad-256e-4e91-9d57-d1394329109a" providerId="ADAL" clId="{4FC39FA8-B687-4954-A99F-BDEEF3717DFB}" dt="2021-02-22T14:21:22.857" v="1358"/>
          <ac:inkMkLst>
            <pc:docMk/>
            <pc:sldMk cId="2453207490" sldId="862"/>
            <ac:inkMk id="9" creationId="{D8922690-73D8-4729-86D4-0863D5C3F712}"/>
          </ac:inkMkLst>
        </pc:inkChg>
        <pc:inkChg chg="add del mod">
          <ac:chgData name="Sangeeta Sangeeta" userId="0a7c34ad-256e-4e91-9d57-d1394329109a" providerId="ADAL" clId="{4FC39FA8-B687-4954-A99F-BDEEF3717DFB}" dt="2021-02-22T14:21:22.857" v="1357"/>
          <ac:inkMkLst>
            <pc:docMk/>
            <pc:sldMk cId="2453207490" sldId="862"/>
            <ac:inkMk id="10" creationId="{E9FDA0FC-156D-4B92-B570-8FC0DA17E003}"/>
          </ac:inkMkLst>
        </pc:inkChg>
        <pc:inkChg chg="add">
          <ac:chgData name="Sangeeta Sangeeta" userId="0a7c34ad-256e-4e91-9d57-d1394329109a" providerId="ADAL" clId="{4FC39FA8-B687-4954-A99F-BDEEF3717DFB}" dt="2021-02-22T13:24:21.665" v="467" actId="9405"/>
          <ac:inkMkLst>
            <pc:docMk/>
            <pc:sldMk cId="2453207490" sldId="862"/>
            <ac:inkMk id="13" creationId="{A973F33D-8F79-48BE-AE08-58869D166961}"/>
          </ac:inkMkLst>
        </pc:inkChg>
        <pc:inkChg chg="add">
          <ac:chgData name="Sangeeta Sangeeta" userId="0a7c34ad-256e-4e91-9d57-d1394329109a" providerId="ADAL" clId="{4FC39FA8-B687-4954-A99F-BDEEF3717DFB}" dt="2021-02-22T13:24:22.134" v="468" actId="9405"/>
          <ac:inkMkLst>
            <pc:docMk/>
            <pc:sldMk cId="2453207490" sldId="862"/>
            <ac:inkMk id="14" creationId="{EFCA4F12-D3D2-43E3-9874-79D985DB2E81}"/>
          </ac:inkMkLst>
        </pc:inkChg>
        <pc:inkChg chg="add del mod">
          <ac:chgData name="Sangeeta Sangeeta" userId="0a7c34ad-256e-4e91-9d57-d1394329109a" providerId="ADAL" clId="{4FC39FA8-B687-4954-A99F-BDEEF3717DFB}" dt="2021-02-22T14:21:20.649" v="1346"/>
          <ac:inkMkLst>
            <pc:docMk/>
            <pc:sldMk cId="2453207490" sldId="862"/>
            <ac:inkMk id="15" creationId="{195C01F4-729E-4F15-8420-B00078A4CD2A}"/>
          </ac:inkMkLst>
        </pc:inkChg>
        <pc:inkChg chg="add del mod">
          <ac:chgData name="Sangeeta Sangeeta" userId="0a7c34ad-256e-4e91-9d57-d1394329109a" providerId="ADAL" clId="{4FC39FA8-B687-4954-A99F-BDEEF3717DFB}" dt="2021-02-22T14:21:20.648" v="1343"/>
          <ac:inkMkLst>
            <pc:docMk/>
            <pc:sldMk cId="2453207490" sldId="862"/>
            <ac:inkMk id="16" creationId="{6F77FCE7-1303-415D-851E-86C7D1CB9FD4}"/>
          </ac:inkMkLst>
        </pc:inkChg>
        <pc:inkChg chg="add del mod">
          <ac:chgData name="Sangeeta Sangeeta" userId="0a7c34ad-256e-4e91-9d57-d1394329109a" providerId="ADAL" clId="{4FC39FA8-B687-4954-A99F-BDEEF3717DFB}" dt="2021-02-22T14:21:20.649" v="1353"/>
          <ac:inkMkLst>
            <pc:docMk/>
            <pc:sldMk cId="2453207490" sldId="862"/>
            <ac:inkMk id="18" creationId="{7A6A1A2B-4537-4073-99C6-8CD3AE7D4828}"/>
          </ac:inkMkLst>
        </pc:inkChg>
        <pc:inkChg chg="add del mod">
          <ac:chgData name="Sangeeta Sangeeta" userId="0a7c34ad-256e-4e91-9d57-d1394329109a" providerId="ADAL" clId="{4FC39FA8-B687-4954-A99F-BDEEF3717DFB}" dt="2021-02-22T14:21:20.649" v="1355"/>
          <ac:inkMkLst>
            <pc:docMk/>
            <pc:sldMk cId="2453207490" sldId="862"/>
            <ac:inkMk id="20" creationId="{00D384B4-36B8-4E01-A66E-249FEF9D0500}"/>
          </ac:inkMkLst>
        </pc:inkChg>
        <pc:inkChg chg="add del mod">
          <ac:chgData name="Sangeeta Sangeeta" userId="0a7c34ad-256e-4e91-9d57-d1394329109a" providerId="ADAL" clId="{4FC39FA8-B687-4954-A99F-BDEEF3717DFB}" dt="2021-02-22T14:21:20.649" v="1351"/>
          <ac:inkMkLst>
            <pc:docMk/>
            <pc:sldMk cId="2453207490" sldId="862"/>
            <ac:inkMk id="21" creationId="{36C79E2F-E82C-444F-B30E-9D22F296D210}"/>
          </ac:inkMkLst>
        </pc:inkChg>
        <pc:inkChg chg="add del mod">
          <ac:chgData name="Sangeeta Sangeeta" userId="0a7c34ad-256e-4e91-9d57-d1394329109a" providerId="ADAL" clId="{4FC39FA8-B687-4954-A99F-BDEEF3717DFB}" dt="2021-02-22T14:21:20.649" v="1354"/>
          <ac:inkMkLst>
            <pc:docMk/>
            <pc:sldMk cId="2453207490" sldId="862"/>
            <ac:inkMk id="23" creationId="{BC8F7E6B-60CA-46F8-A414-C64E0112812F}"/>
          </ac:inkMkLst>
        </pc:inkChg>
        <pc:inkChg chg="add del mod">
          <ac:chgData name="Sangeeta Sangeeta" userId="0a7c34ad-256e-4e91-9d57-d1394329109a" providerId="ADAL" clId="{4FC39FA8-B687-4954-A99F-BDEEF3717DFB}" dt="2021-02-22T14:21:20.649" v="1344"/>
          <ac:inkMkLst>
            <pc:docMk/>
            <pc:sldMk cId="2453207490" sldId="862"/>
            <ac:inkMk id="24" creationId="{5CD29D0A-ABEF-4F43-AE2B-182D561D35C7}"/>
          </ac:inkMkLst>
        </pc:inkChg>
        <pc:inkChg chg="add del mod">
          <ac:chgData name="Sangeeta Sangeeta" userId="0a7c34ad-256e-4e91-9d57-d1394329109a" providerId="ADAL" clId="{4FC39FA8-B687-4954-A99F-BDEEF3717DFB}" dt="2021-02-22T14:21:20.649" v="1347"/>
          <ac:inkMkLst>
            <pc:docMk/>
            <pc:sldMk cId="2453207490" sldId="862"/>
            <ac:inkMk id="25" creationId="{DED241D8-B74F-48A6-B4FC-740A759799D3}"/>
          </ac:inkMkLst>
        </pc:inkChg>
        <pc:inkChg chg="add del mod">
          <ac:chgData name="Sangeeta Sangeeta" userId="0a7c34ad-256e-4e91-9d57-d1394329109a" providerId="ADAL" clId="{4FC39FA8-B687-4954-A99F-BDEEF3717DFB}" dt="2021-02-22T14:21:20.649" v="1349"/>
          <ac:inkMkLst>
            <pc:docMk/>
            <pc:sldMk cId="2453207490" sldId="862"/>
            <ac:inkMk id="26" creationId="{FE6264A5-CA20-45C1-A6E2-2991E85E5715}"/>
          </ac:inkMkLst>
        </pc:inkChg>
        <pc:inkChg chg="add del mod">
          <ac:chgData name="Sangeeta Sangeeta" userId="0a7c34ad-256e-4e91-9d57-d1394329109a" providerId="ADAL" clId="{4FC39FA8-B687-4954-A99F-BDEEF3717DFB}" dt="2021-02-22T14:21:20.649" v="1356"/>
          <ac:inkMkLst>
            <pc:docMk/>
            <pc:sldMk cId="2453207490" sldId="862"/>
            <ac:inkMk id="27" creationId="{F178F44A-9F9D-40E5-BD15-637260F802CE}"/>
          </ac:inkMkLst>
        </pc:inkChg>
        <pc:inkChg chg="add del mod">
          <ac:chgData name="Sangeeta Sangeeta" userId="0a7c34ad-256e-4e91-9d57-d1394329109a" providerId="ADAL" clId="{4FC39FA8-B687-4954-A99F-BDEEF3717DFB}" dt="2021-02-22T14:21:20.649" v="1352"/>
          <ac:inkMkLst>
            <pc:docMk/>
            <pc:sldMk cId="2453207490" sldId="862"/>
            <ac:inkMk id="28" creationId="{C3027F06-3380-435E-B414-BBD9A4B83062}"/>
          </ac:inkMkLst>
        </pc:inkChg>
      </pc:sldChg>
      <pc:sldChg chg="addSp delSp mod">
        <pc:chgData name="Sangeeta Sangeeta" userId="0a7c34ad-256e-4e91-9d57-d1394329109a" providerId="ADAL" clId="{4FC39FA8-B687-4954-A99F-BDEEF3717DFB}" dt="2021-02-22T14:20:55.591" v="1312"/>
        <pc:sldMkLst>
          <pc:docMk/>
          <pc:sldMk cId="3174967794" sldId="864"/>
        </pc:sldMkLst>
        <pc:inkChg chg="add del">
          <ac:chgData name="Sangeeta Sangeeta" userId="0a7c34ad-256e-4e91-9d57-d1394329109a" providerId="ADAL" clId="{4FC39FA8-B687-4954-A99F-BDEEF3717DFB}" dt="2021-02-22T14:20:54.904" v="1311"/>
          <ac:inkMkLst>
            <pc:docMk/>
            <pc:sldMk cId="3174967794" sldId="864"/>
            <ac:inkMk id="4" creationId="{B342E05E-C710-4B41-8E21-89B5CC3112AF}"/>
          </ac:inkMkLst>
        </pc:inkChg>
        <pc:inkChg chg="add del">
          <ac:chgData name="Sangeeta Sangeeta" userId="0a7c34ad-256e-4e91-9d57-d1394329109a" providerId="ADAL" clId="{4FC39FA8-B687-4954-A99F-BDEEF3717DFB}" dt="2021-02-22T14:20:55.591" v="1312"/>
          <ac:inkMkLst>
            <pc:docMk/>
            <pc:sldMk cId="3174967794" sldId="864"/>
            <ac:inkMk id="6" creationId="{E9FD7DCA-87B1-42F7-B4A2-6C0A435325A1}"/>
          </ac:inkMkLst>
        </pc:inkChg>
      </pc:sldChg>
      <pc:sldChg chg="addSp modSp mod">
        <pc:chgData name="Sangeeta Sangeeta" userId="0a7c34ad-256e-4e91-9d57-d1394329109a" providerId="ADAL" clId="{4FC39FA8-B687-4954-A99F-BDEEF3717DFB}" dt="2021-02-22T13:29:31.652" v="566"/>
        <pc:sldMkLst>
          <pc:docMk/>
          <pc:sldMk cId="1967010297" sldId="865"/>
        </pc:sldMkLst>
        <pc:grpChg chg="mod">
          <ac:chgData name="Sangeeta Sangeeta" userId="0a7c34ad-256e-4e91-9d57-d1394329109a" providerId="ADAL" clId="{4FC39FA8-B687-4954-A99F-BDEEF3717DFB}" dt="2021-02-22T13:29:31.652" v="566"/>
          <ac:grpSpMkLst>
            <pc:docMk/>
            <pc:sldMk cId="1967010297" sldId="865"/>
            <ac:grpSpMk id="16" creationId="{3015B0DB-F558-43E1-A3B3-AAB7D631E10D}"/>
          </ac:grpSpMkLst>
        </pc:grpChg>
        <pc:inkChg chg="add">
          <ac:chgData name="Sangeeta Sangeeta" userId="0a7c34ad-256e-4e91-9d57-d1394329109a" providerId="ADAL" clId="{4FC39FA8-B687-4954-A99F-BDEEF3717DFB}" dt="2021-02-22T13:28:59.786" v="556" actId="9405"/>
          <ac:inkMkLst>
            <pc:docMk/>
            <pc:sldMk cId="1967010297" sldId="865"/>
            <ac:inkMk id="4" creationId="{D783C55D-B47A-4AE0-8E97-B095B9F9008D}"/>
          </ac:inkMkLst>
        </pc:inkChg>
        <pc:inkChg chg="add">
          <ac:chgData name="Sangeeta Sangeeta" userId="0a7c34ad-256e-4e91-9d57-d1394329109a" providerId="ADAL" clId="{4FC39FA8-B687-4954-A99F-BDEEF3717DFB}" dt="2021-02-22T13:29:04.185" v="557" actId="9405"/>
          <ac:inkMkLst>
            <pc:docMk/>
            <pc:sldMk cId="1967010297" sldId="865"/>
            <ac:inkMk id="6" creationId="{B98A72BD-FD63-4231-B767-1DB71DA8472C}"/>
          </ac:inkMkLst>
        </pc:inkChg>
        <pc:inkChg chg="add">
          <ac:chgData name="Sangeeta Sangeeta" userId="0a7c34ad-256e-4e91-9d57-d1394329109a" providerId="ADAL" clId="{4FC39FA8-B687-4954-A99F-BDEEF3717DFB}" dt="2021-02-22T13:29:08.714" v="558" actId="9405"/>
          <ac:inkMkLst>
            <pc:docMk/>
            <pc:sldMk cId="1967010297" sldId="865"/>
            <ac:inkMk id="7" creationId="{12C64C28-3886-4A74-ACB3-ED2A89209411}"/>
          </ac:inkMkLst>
        </pc:inkChg>
        <pc:inkChg chg="add">
          <ac:chgData name="Sangeeta Sangeeta" userId="0a7c34ad-256e-4e91-9d57-d1394329109a" providerId="ADAL" clId="{4FC39FA8-B687-4954-A99F-BDEEF3717DFB}" dt="2021-02-22T13:29:09.211" v="559" actId="9405"/>
          <ac:inkMkLst>
            <pc:docMk/>
            <pc:sldMk cId="1967010297" sldId="865"/>
            <ac:inkMk id="9" creationId="{DD641DA2-A40C-4A6B-8008-DBA51C8434D7}"/>
          </ac:inkMkLst>
        </pc:inkChg>
        <pc:inkChg chg="add">
          <ac:chgData name="Sangeeta Sangeeta" userId="0a7c34ad-256e-4e91-9d57-d1394329109a" providerId="ADAL" clId="{4FC39FA8-B687-4954-A99F-BDEEF3717DFB}" dt="2021-02-22T13:29:09.738" v="560" actId="9405"/>
          <ac:inkMkLst>
            <pc:docMk/>
            <pc:sldMk cId="1967010297" sldId="865"/>
            <ac:inkMk id="10" creationId="{D05C62CA-5B24-4BAF-9161-63188DFEED8C}"/>
          </ac:inkMkLst>
        </pc:inkChg>
        <pc:inkChg chg="add">
          <ac:chgData name="Sangeeta Sangeeta" userId="0a7c34ad-256e-4e91-9d57-d1394329109a" providerId="ADAL" clId="{4FC39FA8-B687-4954-A99F-BDEEF3717DFB}" dt="2021-02-22T13:29:10.313" v="561" actId="9405"/>
          <ac:inkMkLst>
            <pc:docMk/>
            <pc:sldMk cId="1967010297" sldId="865"/>
            <ac:inkMk id="11" creationId="{444E7A6A-DB67-4059-9F74-12A91D63BC00}"/>
          </ac:inkMkLst>
        </pc:inkChg>
        <pc:inkChg chg="add">
          <ac:chgData name="Sangeeta Sangeeta" userId="0a7c34ad-256e-4e91-9d57-d1394329109a" providerId="ADAL" clId="{4FC39FA8-B687-4954-A99F-BDEEF3717DFB}" dt="2021-02-22T13:29:13.013" v="562" actId="9405"/>
          <ac:inkMkLst>
            <pc:docMk/>
            <pc:sldMk cId="1967010297" sldId="865"/>
            <ac:inkMk id="12" creationId="{3D34BC24-C4AE-4F7A-883C-AA8685775C15}"/>
          </ac:inkMkLst>
        </pc:inkChg>
        <pc:inkChg chg="add">
          <ac:chgData name="Sangeeta Sangeeta" userId="0a7c34ad-256e-4e91-9d57-d1394329109a" providerId="ADAL" clId="{4FC39FA8-B687-4954-A99F-BDEEF3717DFB}" dt="2021-02-22T13:29:18.674" v="563" actId="9405"/>
          <ac:inkMkLst>
            <pc:docMk/>
            <pc:sldMk cId="1967010297" sldId="865"/>
            <ac:inkMk id="13" creationId="{D1F6B160-D7EC-4850-BA02-3B339178A514}"/>
          </ac:inkMkLst>
        </pc:inkChg>
        <pc:inkChg chg="add mod">
          <ac:chgData name="Sangeeta Sangeeta" userId="0a7c34ad-256e-4e91-9d57-d1394329109a" providerId="ADAL" clId="{4FC39FA8-B687-4954-A99F-BDEEF3717DFB}" dt="2021-02-22T13:29:31.652" v="566"/>
          <ac:inkMkLst>
            <pc:docMk/>
            <pc:sldMk cId="1967010297" sldId="865"/>
            <ac:inkMk id="14" creationId="{69F6C647-CCEB-4CAD-98D0-ACF1D52989DE}"/>
          </ac:inkMkLst>
        </pc:inkChg>
        <pc:inkChg chg="add mod">
          <ac:chgData name="Sangeeta Sangeeta" userId="0a7c34ad-256e-4e91-9d57-d1394329109a" providerId="ADAL" clId="{4FC39FA8-B687-4954-A99F-BDEEF3717DFB}" dt="2021-02-22T13:29:31.652" v="566"/>
          <ac:inkMkLst>
            <pc:docMk/>
            <pc:sldMk cId="1967010297" sldId="865"/>
            <ac:inkMk id="15" creationId="{ADC7C1AD-BE26-4FBB-8548-28F83B9C2738}"/>
          </ac:inkMkLst>
        </pc:inkChg>
      </pc:sldChg>
      <pc:sldChg chg="addSp delSp modSp mod">
        <pc:chgData name="Sangeeta Sangeeta" userId="0a7c34ad-256e-4e91-9d57-d1394329109a" providerId="ADAL" clId="{4FC39FA8-B687-4954-A99F-BDEEF3717DFB}" dt="2021-02-22T14:20:49.049" v="1310"/>
        <pc:sldMkLst>
          <pc:docMk/>
          <pc:sldMk cId="214059482" sldId="866"/>
        </pc:sldMkLst>
        <pc:grpChg chg="del mod">
          <ac:chgData name="Sangeeta Sangeeta" userId="0a7c34ad-256e-4e91-9d57-d1394329109a" providerId="ADAL" clId="{4FC39FA8-B687-4954-A99F-BDEEF3717DFB}" dt="2021-02-22T13:30:37.440" v="588"/>
          <ac:grpSpMkLst>
            <pc:docMk/>
            <pc:sldMk cId="214059482" sldId="866"/>
            <ac:grpSpMk id="25" creationId="{692B6199-DB91-4D87-B437-83B63FE0A8A4}"/>
          </ac:grpSpMkLst>
        </pc:grpChg>
        <pc:grpChg chg="del mod">
          <ac:chgData name="Sangeeta Sangeeta" userId="0a7c34ad-256e-4e91-9d57-d1394329109a" providerId="ADAL" clId="{4FC39FA8-B687-4954-A99F-BDEEF3717DFB}" dt="2021-02-22T14:20:49.049" v="1310"/>
          <ac:grpSpMkLst>
            <pc:docMk/>
            <pc:sldMk cId="214059482" sldId="866"/>
            <ac:grpSpMk id="29" creationId="{8BD28FD9-0316-4577-9EC9-93B7D6AE9D4B}"/>
          </ac:grpSpMkLst>
        </pc:grpChg>
        <pc:grpChg chg="del mod">
          <ac:chgData name="Sangeeta Sangeeta" userId="0a7c34ad-256e-4e91-9d57-d1394329109a" providerId="ADAL" clId="{4FC39FA8-B687-4954-A99F-BDEEF3717DFB}" dt="2021-02-22T14:20:40.433" v="1282"/>
          <ac:grpSpMkLst>
            <pc:docMk/>
            <pc:sldMk cId="214059482" sldId="866"/>
            <ac:grpSpMk id="35" creationId="{B0F031E1-074E-4F73-847C-E2E0804A1865}"/>
          </ac:grpSpMkLst>
        </pc:grpChg>
        <pc:grpChg chg="del mod">
          <ac:chgData name="Sangeeta Sangeeta" userId="0a7c34ad-256e-4e91-9d57-d1394329109a" providerId="ADAL" clId="{4FC39FA8-B687-4954-A99F-BDEEF3717DFB}" dt="2021-02-22T13:31:07.771" v="604"/>
          <ac:grpSpMkLst>
            <pc:docMk/>
            <pc:sldMk cId="214059482" sldId="866"/>
            <ac:grpSpMk id="39" creationId="{DDFB5B7E-C5B0-4661-A71E-03E094D5EEEA}"/>
          </ac:grpSpMkLst>
        </pc:grpChg>
        <pc:grpChg chg="del mod">
          <ac:chgData name="Sangeeta Sangeeta" userId="0a7c34ad-256e-4e91-9d57-d1394329109a" providerId="ADAL" clId="{4FC39FA8-B687-4954-A99F-BDEEF3717DFB}" dt="2021-02-22T14:20:44.720" v="1304"/>
          <ac:grpSpMkLst>
            <pc:docMk/>
            <pc:sldMk cId="214059482" sldId="866"/>
            <ac:grpSpMk id="45" creationId="{F35ACC1C-A674-4C7D-BAC8-F083E28C13BE}"/>
          </ac:grpSpMkLst>
        </pc:grpChg>
        <pc:grpChg chg="del mod">
          <ac:chgData name="Sangeeta Sangeeta" userId="0a7c34ad-256e-4e91-9d57-d1394329109a" providerId="ADAL" clId="{4FC39FA8-B687-4954-A99F-BDEEF3717DFB}" dt="2021-02-22T14:20:42.016" v="1290"/>
          <ac:grpSpMkLst>
            <pc:docMk/>
            <pc:sldMk cId="214059482" sldId="866"/>
            <ac:grpSpMk id="46" creationId="{64F18473-A82A-41E5-A538-1E9B1BA23BBD}"/>
          </ac:grpSpMkLst>
        </pc:grpChg>
        <pc:inkChg chg="add del">
          <ac:chgData name="Sangeeta Sangeeta" userId="0a7c34ad-256e-4e91-9d57-d1394329109a" providerId="ADAL" clId="{4FC39FA8-B687-4954-A99F-BDEEF3717DFB}" dt="2021-02-22T14:20:42.016" v="1293"/>
          <ac:inkMkLst>
            <pc:docMk/>
            <pc:sldMk cId="214059482" sldId="866"/>
            <ac:inkMk id="8" creationId="{0E325A72-831F-4928-BBD4-D2965FD5985B}"/>
          </ac:inkMkLst>
        </pc:inkChg>
        <pc:inkChg chg="add del">
          <ac:chgData name="Sangeeta Sangeeta" userId="0a7c34ad-256e-4e91-9d57-d1394329109a" providerId="ADAL" clId="{4FC39FA8-B687-4954-A99F-BDEEF3717DFB}" dt="2021-02-22T14:20:42.016" v="1289"/>
          <ac:inkMkLst>
            <pc:docMk/>
            <pc:sldMk cId="214059482" sldId="866"/>
            <ac:inkMk id="9" creationId="{7F0A4F8C-61DE-4BF3-962F-0F7294DFAB96}"/>
          </ac:inkMkLst>
        </pc:inkChg>
        <pc:inkChg chg="add del">
          <ac:chgData name="Sangeeta Sangeeta" userId="0a7c34ad-256e-4e91-9d57-d1394329109a" providerId="ADAL" clId="{4FC39FA8-B687-4954-A99F-BDEEF3717DFB}" dt="2021-02-22T14:20:40.433" v="1286"/>
          <ac:inkMkLst>
            <pc:docMk/>
            <pc:sldMk cId="214059482" sldId="866"/>
            <ac:inkMk id="10" creationId="{E30ABEC2-9A73-400E-AF0C-D6C5204E8DF8}"/>
          </ac:inkMkLst>
        </pc:inkChg>
        <pc:inkChg chg="add del">
          <ac:chgData name="Sangeeta Sangeeta" userId="0a7c34ad-256e-4e91-9d57-d1394329109a" providerId="ADAL" clId="{4FC39FA8-B687-4954-A99F-BDEEF3717DFB}" dt="2021-02-22T14:20:40.433" v="1285"/>
          <ac:inkMkLst>
            <pc:docMk/>
            <pc:sldMk cId="214059482" sldId="866"/>
            <ac:inkMk id="11" creationId="{EC37DD20-265F-41D2-AB5A-155623F193CB}"/>
          </ac:inkMkLst>
        </pc:inkChg>
        <pc:inkChg chg="add del">
          <ac:chgData name="Sangeeta Sangeeta" userId="0a7c34ad-256e-4e91-9d57-d1394329109a" providerId="ADAL" clId="{4FC39FA8-B687-4954-A99F-BDEEF3717DFB}" dt="2021-02-22T14:20:42.016" v="1294"/>
          <ac:inkMkLst>
            <pc:docMk/>
            <pc:sldMk cId="214059482" sldId="866"/>
            <ac:inkMk id="12" creationId="{95D1300E-4818-4E21-A438-DF491882EB8C}"/>
          </ac:inkMkLst>
        </pc:inkChg>
        <pc:inkChg chg="add del">
          <ac:chgData name="Sangeeta Sangeeta" userId="0a7c34ad-256e-4e91-9d57-d1394329109a" providerId="ADAL" clId="{4FC39FA8-B687-4954-A99F-BDEEF3717DFB}" dt="2021-02-22T14:20:40.433" v="1281"/>
          <ac:inkMkLst>
            <pc:docMk/>
            <pc:sldMk cId="214059482" sldId="866"/>
            <ac:inkMk id="13" creationId="{FC02D106-A308-4379-AC98-35E6BF201BF5}"/>
          </ac:inkMkLst>
        </pc:inkChg>
        <pc:inkChg chg="add del">
          <ac:chgData name="Sangeeta Sangeeta" userId="0a7c34ad-256e-4e91-9d57-d1394329109a" providerId="ADAL" clId="{4FC39FA8-B687-4954-A99F-BDEEF3717DFB}" dt="2021-02-22T14:20:40.433" v="1284"/>
          <ac:inkMkLst>
            <pc:docMk/>
            <pc:sldMk cId="214059482" sldId="866"/>
            <ac:inkMk id="14" creationId="{259D3C4B-84DD-4182-B5FB-6DA5DDFCAFAC}"/>
          </ac:inkMkLst>
        </pc:inkChg>
        <pc:inkChg chg="add del">
          <ac:chgData name="Sangeeta Sangeeta" userId="0a7c34ad-256e-4e91-9d57-d1394329109a" providerId="ADAL" clId="{4FC39FA8-B687-4954-A99F-BDEEF3717DFB}" dt="2021-02-22T14:20:40.433" v="1288"/>
          <ac:inkMkLst>
            <pc:docMk/>
            <pc:sldMk cId="214059482" sldId="866"/>
            <ac:inkMk id="15" creationId="{5D5E5F42-C3B2-4977-BA26-851EB54426E4}"/>
          </ac:inkMkLst>
        </pc:inkChg>
        <pc:inkChg chg="add del">
          <ac:chgData name="Sangeeta Sangeeta" userId="0a7c34ad-256e-4e91-9d57-d1394329109a" providerId="ADAL" clId="{4FC39FA8-B687-4954-A99F-BDEEF3717DFB}" dt="2021-02-22T14:20:40.433" v="1283"/>
          <ac:inkMkLst>
            <pc:docMk/>
            <pc:sldMk cId="214059482" sldId="866"/>
            <ac:inkMk id="16" creationId="{3D1CD1B4-81EE-4AD8-B4BE-31F0D4D9F06F}"/>
          </ac:inkMkLst>
        </pc:inkChg>
        <pc:inkChg chg="add del">
          <ac:chgData name="Sangeeta Sangeeta" userId="0a7c34ad-256e-4e91-9d57-d1394329109a" providerId="ADAL" clId="{4FC39FA8-B687-4954-A99F-BDEEF3717DFB}" dt="2021-02-22T14:20:40.433" v="1280"/>
          <ac:inkMkLst>
            <pc:docMk/>
            <pc:sldMk cId="214059482" sldId="866"/>
            <ac:inkMk id="17" creationId="{5DD3CC33-0D2B-424F-A539-25A2E20F1A54}"/>
          </ac:inkMkLst>
        </pc:inkChg>
        <pc:inkChg chg="add del mod">
          <ac:chgData name="Sangeeta Sangeeta" userId="0a7c34ad-256e-4e91-9d57-d1394329109a" providerId="ADAL" clId="{4FC39FA8-B687-4954-A99F-BDEEF3717DFB}" dt="2021-02-22T14:20:42.016" v="1295"/>
          <ac:inkMkLst>
            <pc:docMk/>
            <pc:sldMk cId="214059482" sldId="866"/>
            <ac:inkMk id="18" creationId="{A0421BF7-E0E6-4F2A-BEE4-3D108DFDCD8C}"/>
          </ac:inkMkLst>
        </pc:inkChg>
        <pc:inkChg chg="add del mod">
          <ac:chgData name="Sangeeta Sangeeta" userId="0a7c34ad-256e-4e91-9d57-d1394329109a" providerId="ADAL" clId="{4FC39FA8-B687-4954-A99F-BDEEF3717DFB}" dt="2021-02-22T14:20:47.284" v="1308"/>
          <ac:inkMkLst>
            <pc:docMk/>
            <pc:sldMk cId="214059482" sldId="866"/>
            <ac:inkMk id="19" creationId="{1EEA69B6-7A03-4A28-8830-75B94A216E27}"/>
          </ac:inkMkLst>
        </pc:inkChg>
        <pc:inkChg chg="add mod">
          <ac:chgData name="Sangeeta Sangeeta" userId="0a7c34ad-256e-4e91-9d57-d1394329109a" providerId="ADAL" clId="{4FC39FA8-B687-4954-A99F-BDEEF3717DFB}" dt="2021-02-22T14:20:49.049" v="1310"/>
          <ac:inkMkLst>
            <pc:docMk/>
            <pc:sldMk cId="214059482" sldId="866"/>
            <ac:inkMk id="20" creationId="{41D1AD0D-085C-4D42-BDB8-C66E1E86D410}"/>
          </ac:inkMkLst>
        </pc:inkChg>
        <pc:inkChg chg="add del mod">
          <ac:chgData name="Sangeeta Sangeeta" userId="0a7c34ad-256e-4e91-9d57-d1394329109a" providerId="ADAL" clId="{4FC39FA8-B687-4954-A99F-BDEEF3717DFB}" dt="2021-02-22T14:20:47.284" v="1307"/>
          <ac:inkMkLst>
            <pc:docMk/>
            <pc:sldMk cId="214059482" sldId="866"/>
            <ac:inkMk id="21" creationId="{86004EF8-92BC-483F-A8AE-B39529B08FAD}"/>
          </ac:inkMkLst>
        </pc:inkChg>
        <pc:inkChg chg="add del mod">
          <ac:chgData name="Sangeeta Sangeeta" userId="0a7c34ad-256e-4e91-9d57-d1394329109a" providerId="ADAL" clId="{4FC39FA8-B687-4954-A99F-BDEEF3717DFB}" dt="2021-02-22T14:20:47.284" v="1306"/>
          <ac:inkMkLst>
            <pc:docMk/>
            <pc:sldMk cId="214059482" sldId="866"/>
            <ac:inkMk id="22" creationId="{909DC14F-AE42-4790-B631-A47E8E8F9E43}"/>
          </ac:inkMkLst>
        </pc:inkChg>
        <pc:inkChg chg="add del mod">
          <ac:chgData name="Sangeeta Sangeeta" userId="0a7c34ad-256e-4e91-9d57-d1394329109a" providerId="ADAL" clId="{4FC39FA8-B687-4954-A99F-BDEEF3717DFB}" dt="2021-02-22T14:20:42.016" v="1292"/>
          <ac:inkMkLst>
            <pc:docMk/>
            <pc:sldMk cId="214059482" sldId="866"/>
            <ac:inkMk id="23" creationId="{9608939F-5157-42CE-B44E-3106CFCB0684}"/>
          </ac:inkMkLst>
        </pc:inkChg>
        <pc:inkChg chg="add del mod">
          <ac:chgData name="Sangeeta Sangeeta" userId="0a7c34ad-256e-4e91-9d57-d1394329109a" providerId="ADAL" clId="{4FC39FA8-B687-4954-A99F-BDEEF3717DFB}" dt="2021-02-22T14:20:42.016" v="1291"/>
          <ac:inkMkLst>
            <pc:docMk/>
            <pc:sldMk cId="214059482" sldId="866"/>
            <ac:inkMk id="24" creationId="{8F4C4B8E-393A-4ACE-8E06-7C62D84FCF11}"/>
          </ac:inkMkLst>
        </pc:inkChg>
        <pc:inkChg chg="add del mod">
          <ac:chgData name="Sangeeta Sangeeta" userId="0a7c34ad-256e-4e91-9d57-d1394329109a" providerId="ADAL" clId="{4FC39FA8-B687-4954-A99F-BDEEF3717DFB}" dt="2021-02-22T14:20:49.049" v="1310"/>
          <ac:inkMkLst>
            <pc:docMk/>
            <pc:sldMk cId="214059482" sldId="866"/>
            <ac:inkMk id="26" creationId="{3C112741-CAE2-4C80-8229-B1B8F96B3988}"/>
          </ac:inkMkLst>
        </pc:inkChg>
        <pc:inkChg chg="add del mod">
          <ac:chgData name="Sangeeta Sangeeta" userId="0a7c34ad-256e-4e91-9d57-d1394329109a" providerId="ADAL" clId="{4FC39FA8-B687-4954-A99F-BDEEF3717DFB}" dt="2021-02-22T14:20:44.720" v="1296"/>
          <ac:inkMkLst>
            <pc:docMk/>
            <pc:sldMk cId="214059482" sldId="866"/>
            <ac:inkMk id="27" creationId="{A5FB08BB-6E81-46A5-9B34-1CF85996DB1F}"/>
          </ac:inkMkLst>
        </pc:inkChg>
        <pc:inkChg chg="add del mod">
          <ac:chgData name="Sangeeta Sangeeta" userId="0a7c34ad-256e-4e91-9d57-d1394329109a" providerId="ADAL" clId="{4FC39FA8-B687-4954-A99F-BDEEF3717DFB}" dt="2021-02-22T14:20:44.720" v="1297"/>
          <ac:inkMkLst>
            <pc:docMk/>
            <pc:sldMk cId="214059482" sldId="866"/>
            <ac:inkMk id="28" creationId="{946DBB55-5C5E-4FA3-ABBC-305E5BD46617}"/>
          </ac:inkMkLst>
        </pc:inkChg>
        <pc:inkChg chg="add del">
          <ac:chgData name="Sangeeta Sangeeta" userId="0a7c34ad-256e-4e91-9d57-d1394329109a" providerId="ADAL" clId="{4FC39FA8-B687-4954-A99F-BDEEF3717DFB}" dt="2021-02-22T14:20:44.720" v="1302"/>
          <ac:inkMkLst>
            <pc:docMk/>
            <pc:sldMk cId="214059482" sldId="866"/>
            <ac:inkMk id="30" creationId="{2AC71F64-D42A-4FCC-94EE-472DBB013144}"/>
          </ac:inkMkLst>
        </pc:inkChg>
        <pc:inkChg chg="add">
          <ac:chgData name="Sangeeta Sangeeta" userId="0a7c34ad-256e-4e91-9d57-d1394329109a" providerId="ADAL" clId="{4FC39FA8-B687-4954-A99F-BDEEF3717DFB}" dt="2021-02-22T13:30:42.074" v="590" actId="9405"/>
          <ac:inkMkLst>
            <pc:docMk/>
            <pc:sldMk cId="214059482" sldId="866"/>
            <ac:inkMk id="31" creationId="{8D979B9F-59E3-416A-BCC0-B679F0231F9C}"/>
          </ac:inkMkLst>
        </pc:inkChg>
        <pc:inkChg chg="add del">
          <ac:chgData name="Sangeeta Sangeeta" userId="0a7c34ad-256e-4e91-9d57-d1394329109a" providerId="ADAL" clId="{4FC39FA8-B687-4954-A99F-BDEEF3717DFB}" dt="2021-02-22T14:20:47.830" v="1309"/>
          <ac:inkMkLst>
            <pc:docMk/>
            <pc:sldMk cId="214059482" sldId="866"/>
            <ac:inkMk id="32" creationId="{5FD6AFF4-D814-4237-A79C-A78C7B945F77}"/>
          </ac:inkMkLst>
        </pc:inkChg>
        <pc:inkChg chg="add del mod">
          <ac:chgData name="Sangeeta Sangeeta" userId="0a7c34ad-256e-4e91-9d57-d1394329109a" providerId="ADAL" clId="{4FC39FA8-B687-4954-A99F-BDEEF3717DFB}" dt="2021-02-22T14:20:40.433" v="1287"/>
          <ac:inkMkLst>
            <pc:docMk/>
            <pc:sldMk cId="214059482" sldId="866"/>
            <ac:inkMk id="33" creationId="{083F4CF5-E0D1-4902-956D-E87E709CCAAF}"/>
          </ac:inkMkLst>
        </pc:inkChg>
        <pc:inkChg chg="add del mod">
          <ac:chgData name="Sangeeta Sangeeta" userId="0a7c34ad-256e-4e91-9d57-d1394329109a" providerId="ADAL" clId="{4FC39FA8-B687-4954-A99F-BDEEF3717DFB}" dt="2021-02-22T14:20:40.433" v="1282"/>
          <ac:inkMkLst>
            <pc:docMk/>
            <pc:sldMk cId="214059482" sldId="866"/>
            <ac:inkMk id="34" creationId="{018F5D91-28AE-407C-B916-AC53F971117E}"/>
          </ac:inkMkLst>
        </pc:inkChg>
        <pc:inkChg chg="add del mod">
          <ac:chgData name="Sangeeta Sangeeta" userId="0a7c34ad-256e-4e91-9d57-d1394329109a" providerId="ADAL" clId="{4FC39FA8-B687-4954-A99F-BDEEF3717DFB}" dt="2021-02-22T14:20:44.720" v="1298"/>
          <ac:inkMkLst>
            <pc:docMk/>
            <pc:sldMk cId="214059482" sldId="866"/>
            <ac:inkMk id="36" creationId="{4738A742-9F3D-47EE-81C1-757AD956C7E5}"/>
          </ac:inkMkLst>
        </pc:inkChg>
        <pc:inkChg chg="add del mod">
          <ac:chgData name="Sangeeta Sangeeta" userId="0a7c34ad-256e-4e91-9d57-d1394329109a" providerId="ADAL" clId="{4FC39FA8-B687-4954-A99F-BDEEF3717DFB}" dt="2021-02-22T14:20:44.720" v="1305"/>
          <ac:inkMkLst>
            <pc:docMk/>
            <pc:sldMk cId="214059482" sldId="866"/>
            <ac:inkMk id="37" creationId="{4C594FEA-1285-4A97-87EF-EDF2FE8520AE}"/>
          </ac:inkMkLst>
        </pc:inkChg>
        <pc:inkChg chg="add del mod">
          <ac:chgData name="Sangeeta Sangeeta" userId="0a7c34ad-256e-4e91-9d57-d1394329109a" providerId="ADAL" clId="{4FC39FA8-B687-4954-A99F-BDEEF3717DFB}" dt="2021-02-22T14:20:44.720" v="1301"/>
          <ac:inkMkLst>
            <pc:docMk/>
            <pc:sldMk cId="214059482" sldId="866"/>
            <ac:inkMk id="38" creationId="{4209AADB-3634-40F3-AD41-CCD6FFFF408A}"/>
          </ac:inkMkLst>
        </pc:inkChg>
        <pc:inkChg chg="add del mod">
          <ac:chgData name="Sangeeta Sangeeta" userId="0a7c34ad-256e-4e91-9d57-d1394329109a" providerId="ADAL" clId="{4FC39FA8-B687-4954-A99F-BDEEF3717DFB}" dt="2021-02-22T14:20:44.720" v="1299"/>
          <ac:inkMkLst>
            <pc:docMk/>
            <pc:sldMk cId="214059482" sldId="866"/>
            <ac:inkMk id="40" creationId="{9E490911-A5DC-465B-AC44-1F00379F9562}"/>
          </ac:inkMkLst>
        </pc:inkChg>
        <pc:inkChg chg="add del mod">
          <ac:chgData name="Sangeeta Sangeeta" userId="0a7c34ad-256e-4e91-9d57-d1394329109a" providerId="ADAL" clId="{4FC39FA8-B687-4954-A99F-BDEEF3717DFB}" dt="2021-02-22T14:20:42.016" v="1290"/>
          <ac:inkMkLst>
            <pc:docMk/>
            <pc:sldMk cId="214059482" sldId="866"/>
            <ac:inkMk id="41" creationId="{06CF17E2-677F-4EC0-9AE5-316EAEC84B76}"/>
          </ac:inkMkLst>
        </pc:inkChg>
        <pc:inkChg chg="add del mod">
          <ac:chgData name="Sangeeta Sangeeta" userId="0a7c34ad-256e-4e91-9d57-d1394329109a" providerId="ADAL" clId="{4FC39FA8-B687-4954-A99F-BDEEF3717DFB}" dt="2021-02-22T14:20:44.720" v="1300"/>
          <ac:inkMkLst>
            <pc:docMk/>
            <pc:sldMk cId="214059482" sldId="866"/>
            <ac:inkMk id="42" creationId="{78C500A1-62AF-49C3-8A4F-000CA9B18AD4}"/>
          </ac:inkMkLst>
        </pc:inkChg>
        <pc:inkChg chg="add del mod">
          <ac:chgData name="Sangeeta Sangeeta" userId="0a7c34ad-256e-4e91-9d57-d1394329109a" providerId="ADAL" clId="{4FC39FA8-B687-4954-A99F-BDEEF3717DFB}" dt="2021-02-22T14:20:44.720" v="1304"/>
          <ac:inkMkLst>
            <pc:docMk/>
            <pc:sldMk cId="214059482" sldId="866"/>
            <ac:inkMk id="43" creationId="{404B80FD-6CB7-49F5-BB48-71BE2CC5032B}"/>
          </ac:inkMkLst>
        </pc:inkChg>
        <pc:inkChg chg="add del mod">
          <ac:chgData name="Sangeeta Sangeeta" userId="0a7c34ad-256e-4e91-9d57-d1394329109a" providerId="ADAL" clId="{4FC39FA8-B687-4954-A99F-BDEEF3717DFB}" dt="2021-02-22T14:20:44.720" v="1303"/>
          <ac:inkMkLst>
            <pc:docMk/>
            <pc:sldMk cId="214059482" sldId="866"/>
            <ac:inkMk id="44" creationId="{CD2A4C54-96E9-48ED-A0AF-6551AFDF1A51}"/>
          </ac:inkMkLst>
        </pc:inkChg>
      </pc:sldChg>
      <pc:sldChg chg="addSp delSp modSp mod">
        <pc:chgData name="Sangeeta Sangeeta" userId="0a7c34ad-256e-4e91-9d57-d1394329109a" providerId="ADAL" clId="{4FC39FA8-B687-4954-A99F-BDEEF3717DFB}" dt="2021-02-22T14:20:13.649" v="1255"/>
        <pc:sldMkLst>
          <pc:docMk/>
          <pc:sldMk cId="1030994080" sldId="867"/>
        </pc:sldMkLst>
        <pc:grpChg chg="del mod">
          <ac:chgData name="Sangeeta Sangeeta" userId="0a7c34ad-256e-4e91-9d57-d1394329109a" providerId="ADAL" clId="{4FC39FA8-B687-4954-A99F-BDEEF3717DFB}" dt="2021-02-22T14:20:13.649" v="1252"/>
          <ac:grpSpMkLst>
            <pc:docMk/>
            <pc:sldMk cId="1030994080" sldId="867"/>
            <ac:grpSpMk id="11" creationId="{A502DC36-3F7E-4FC9-B0C5-AB6827DDEC5C}"/>
          </ac:grpSpMkLst>
        </pc:grpChg>
        <pc:grpChg chg="del mod">
          <ac:chgData name="Sangeeta Sangeeta" userId="0a7c34ad-256e-4e91-9d57-d1394329109a" providerId="ADAL" clId="{4FC39FA8-B687-4954-A99F-BDEEF3717DFB}" dt="2021-02-22T14:20:13.649" v="1253"/>
          <ac:grpSpMkLst>
            <pc:docMk/>
            <pc:sldMk cId="1030994080" sldId="867"/>
            <ac:grpSpMk id="12" creationId="{C191EA2E-A32E-49B2-96C9-C7AFD3CE4AEA}"/>
          </ac:grpSpMkLst>
        </pc:grpChg>
        <pc:inkChg chg="add del">
          <ac:chgData name="Sangeeta Sangeeta" userId="0a7c34ad-256e-4e91-9d57-d1394329109a" providerId="ADAL" clId="{4FC39FA8-B687-4954-A99F-BDEEF3717DFB}" dt="2021-02-22T14:20:12.046" v="1251"/>
          <ac:inkMkLst>
            <pc:docMk/>
            <pc:sldMk cId="1030994080" sldId="867"/>
            <ac:inkMk id="4" creationId="{74019F27-A106-4461-A788-1C53020CBA03}"/>
          </ac:inkMkLst>
        </pc:inkChg>
        <pc:inkChg chg="add del mod">
          <ac:chgData name="Sangeeta Sangeeta" userId="0a7c34ad-256e-4e91-9d57-d1394329109a" providerId="ADAL" clId="{4FC39FA8-B687-4954-A99F-BDEEF3717DFB}" dt="2021-02-22T14:20:13.649" v="1253"/>
          <ac:inkMkLst>
            <pc:docMk/>
            <pc:sldMk cId="1030994080" sldId="867"/>
            <ac:inkMk id="6" creationId="{E49AD5F7-4470-45F3-9051-55E1A95DD644}"/>
          </ac:inkMkLst>
        </pc:inkChg>
        <pc:inkChg chg="add del mod">
          <ac:chgData name="Sangeeta Sangeeta" userId="0a7c34ad-256e-4e91-9d57-d1394329109a" providerId="ADAL" clId="{4FC39FA8-B687-4954-A99F-BDEEF3717DFB}" dt="2021-02-22T14:20:13.649" v="1255"/>
          <ac:inkMkLst>
            <pc:docMk/>
            <pc:sldMk cId="1030994080" sldId="867"/>
            <ac:inkMk id="8" creationId="{04547217-3770-4188-A3A0-060038E22B4D}"/>
          </ac:inkMkLst>
        </pc:inkChg>
        <pc:inkChg chg="add del mod">
          <ac:chgData name="Sangeeta Sangeeta" userId="0a7c34ad-256e-4e91-9d57-d1394329109a" providerId="ADAL" clId="{4FC39FA8-B687-4954-A99F-BDEEF3717DFB}" dt="2021-02-22T14:20:13.649" v="1252"/>
          <ac:inkMkLst>
            <pc:docMk/>
            <pc:sldMk cId="1030994080" sldId="867"/>
            <ac:inkMk id="9" creationId="{364F73B6-43DF-4058-B801-521593DE946F}"/>
          </ac:inkMkLst>
        </pc:inkChg>
        <pc:inkChg chg="add del mod">
          <ac:chgData name="Sangeeta Sangeeta" userId="0a7c34ad-256e-4e91-9d57-d1394329109a" providerId="ADAL" clId="{4FC39FA8-B687-4954-A99F-BDEEF3717DFB}" dt="2021-02-22T14:20:13.649" v="1254"/>
          <ac:inkMkLst>
            <pc:docMk/>
            <pc:sldMk cId="1030994080" sldId="867"/>
            <ac:inkMk id="10" creationId="{A2122BF5-AC55-4DEB-BDA8-88580B749D70}"/>
          </ac:inkMkLst>
        </pc:inkChg>
      </pc:sldChg>
      <pc:sldChg chg="addSp delSp modSp mod">
        <pc:chgData name="Sangeeta Sangeeta" userId="0a7c34ad-256e-4e91-9d57-d1394329109a" providerId="ADAL" clId="{4FC39FA8-B687-4954-A99F-BDEEF3717DFB}" dt="2021-02-22T14:19:23.949" v="1167"/>
        <pc:sldMkLst>
          <pc:docMk/>
          <pc:sldMk cId="3057792682" sldId="872"/>
        </pc:sldMkLst>
        <pc:grpChg chg="del mod">
          <ac:chgData name="Sangeeta Sangeeta" userId="0a7c34ad-256e-4e91-9d57-d1394329109a" providerId="ADAL" clId="{4FC39FA8-B687-4954-A99F-BDEEF3717DFB}" dt="2021-02-22T14:19:23.949" v="1165"/>
          <ac:grpSpMkLst>
            <pc:docMk/>
            <pc:sldMk cId="3057792682" sldId="872"/>
            <ac:grpSpMk id="15" creationId="{1D3CDA50-7E59-4701-97E9-17C36CD491F6}"/>
          </ac:grpSpMkLst>
        </pc:grpChg>
        <pc:inkChg chg="add del">
          <ac:chgData name="Sangeeta Sangeeta" userId="0a7c34ad-256e-4e91-9d57-d1394329109a" providerId="ADAL" clId="{4FC39FA8-B687-4954-A99F-BDEEF3717DFB}" dt="2021-02-22T14:19:23.949" v="1167"/>
          <ac:inkMkLst>
            <pc:docMk/>
            <pc:sldMk cId="3057792682" sldId="872"/>
            <ac:inkMk id="4" creationId="{887693BE-1407-46AD-A305-649EB4F07C79}"/>
          </ac:inkMkLst>
        </pc:inkChg>
        <pc:inkChg chg="add del">
          <ac:chgData name="Sangeeta Sangeeta" userId="0a7c34ad-256e-4e91-9d57-d1394329109a" providerId="ADAL" clId="{4FC39FA8-B687-4954-A99F-BDEEF3717DFB}" dt="2021-02-22T14:19:23.949" v="1164"/>
          <ac:inkMkLst>
            <pc:docMk/>
            <pc:sldMk cId="3057792682" sldId="872"/>
            <ac:inkMk id="6" creationId="{D9F89F09-5BE3-4A1A-A957-477A17653CF0}"/>
          </ac:inkMkLst>
        </pc:inkChg>
        <pc:inkChg chg="add del">
          <ac:chgData name="Sangeeta Sangeeta" userId="0a7c34ad-256e-4e91-9d57-d1394329109a" providerId="ADAL" clId="{4FC39FA8-B687-4954-A99F-BDEEF3717DFB}" dt="2021-02-22T13:41:35.419" v="930"/>
          <ac:inkMkLst>
            <pc:docMk/>
            <pc:sldMk cId="3057792682" sldId="872"/>
            <ac:inkMk id="7" creationId="{2DF52759-811A-4037-8D15-829294502A66}"/>
          </ac:inkMkLst>
        </pc:inkChg>
        <pc:inkChg chg="add del">
          <ac:chgData name="Sangeeta Sangeeta" userId="0a7c34ad-256e-4e91-9d57-d1394329109a" providerId="ADAL" clId="{4FC39FA8-B687-4954-A99F-BDEEF3717DFB}" dt="2021-02-22T13:41:35.913" v="931"/>
          <ac:inkMkLst>
            <pc:docMk/>
            <pc:sldMk cId="3057792682" sldId="872"/>
            <ac:inkMk id="8" creationId="{728CA8E5-D76A-48D1-911A-23AC231C46C1}"/>
          </ac:inkMkLst>
        </pc:inkChg>
        <pc:inkChg chg="add del">
          <ac:chgData name="Sangeeta Sangeeta" userId="0a7c34ad-256e-4e91-9d57-d1394329109a" providerId="ADAL" clId="{4FC39FA8-B687-4954-A99F-BDEEF3717DFB}" dt="2021-02-22T13:41:35.418" v="929"/>
          <ac:inkMkLst>
            <pc:docMk/>
            <pc:sldMk cId="3057792682" sldId="872"/>
            <ac:inkMk id="9" creationId="{52929FDB-4C49-420E-A863-659A7DEAFB1F}"/>
          </ac:inkMkLst>
        </pc:inkChg>
        <pc:inkChg chg="add del">
          <ac:chgData name="Sangeeta Sangeeta" userId="0a7c34ad-256e-4e91-9d57-d1394329109a" providerId="ADAL" clId="{4FC39FA8-B687-4954-A99F-BDEEF3717DFB}" dt="2021-02-22T13:41:35.054" v="928"/>
          <ac:inkMkLst>
            <pc:docMk/>
            <pc:sldMk cId="3057792682" sldId="872"/>
            <ac:inkMk id="10" creationId="{D40128C1-D879-49F8-88D4-4962D4A5A83F}"/>
          </ac:inkMkLst>
        </pc:inkChg>
        <pc:inkChg chg="add del">
          <ac:chgData name="Sangeeta Sangeeta" userId="0a7c34ad-256e-4e91-9d57-d1394329109a" providerId="ADAL" clId="{4FC39FA8-B687-4954-A99F-BDEEF3717DFB}" dt="2021-02-22T13:41:35.915" v="932"/>
          <ac:inkMkLst>
            <pc:docMk/>
            <pc:sldMk cId="3057792682" sldId="872"/>
            <ac:inkMk id="11" creationId="{43F1D728-9EEA-4EF2-ADD8-756E5AA1368A}"/>
          </ac:inkMkLst>
        </pc:inkChg>
        <pc:inkChg chg="add del mod">
          <ac:chgData name="Sangeeta Sangeeta" userId="0a7c34ad-256e-4e91-9d57-d1394329109a" providerId="ADAL" clId="{4FC39FA8-B687-4954-A99F-BDEEF3717DFB}" dt="2021-02-22T14:19:23.949" v="1165"/>
          <ac:inkMkLst>
            <pc:docMk/>
            <pc:sldMk cId="3057792682" sldId="872"/>
            <ac:inkMk id="12" creationId="{AE45C487-BD66-4477-A3B7-4B52D153FE77}"/>
          </ac:inkMkLst>
        </pc:inkChg>
        <pc:inkChg chg="add del mod">
          <ac:chgData name="Sangeeta Sangeeta" userId="0a7c34ad-256e-4e91-9d57-d1394329109a" providerId="ADAL" clId="{4FC39FA8-B687-4954-A99F-BDEEF3717DFB}" dt="2021-02-22T14:19:23.949" v="1166"/>
          <ac:inkMkLst>
            <pc:docMk/>
            <pc:sldMk cId="3057792682" sldId="872"/>
            <ac:inkMk id="13" creationId="{8E53DB78-B39E-406F-83EB-8951AA5E556F}"/>
          </ac:inkMkLst>
        </pc:inkChg>
        <pc:inkChg chg="add del">
          <ac:chgData name="Sangeeta Sangeeta" userId="0a7c34ad-256e-4e91-9d57-d1394329109a" providerId="ADAL" clId="{4FC39FA8-B687-4954-A99F-BDEEF3717DFB}" dt="2021-02-22T14:19:23.949" v="1163"/>
          <ac:inkMkLst>
            <pc:docMk/>
            <pc:sldMk cId="3057792682" sldId="872"/>
            <ac:inkMk id="14" creationId="{8131FF4C-0A84-42B7-AC49-3267B47EE19A}"/>
          </ac:inkMkLst>
        </pc:inkChg>
      </pc:sldChg>
      <pc:sldChg chg="addSp delSp modSp mod">
        <pc:chgData name="Sangeeta Sangeeta" userId="0a7c34ad-256e-4e91-9d57-d1394329109a" providerId="ADAL" clId="{4FC39FA8-B687-4954-A99F-BDEEF3717DFB}" dt="2021-02-22T14:20:05.377" v="1250"/>
        <pc:sldMkLst>
          <pc:docMk/>
          <pc:sldMk cId="2997211639" sldId="873"/>
        </pc:sldMkLst>
        <pc:grpChg chg="del mod">
          <ac:chgData name="Sangeeta Sangeeta" userId="0a7c34ad-256e-4e91-9d57-d1394329109a" providerId="ADAL" clId="{4FC39FA8-B687-4954-A99F-BDEEF3717DFB}" dt="2021-02-22T14:20:01.376" v="1231"/>
          <ac:grpSpMkLst>
            <pc:docMk/>
            <pc:sldMk cId="2997211639" sldId="873"/>
            <ac:grpSpMk id="14" creationId="{EA352AC9-0290-4C38-979F-83CF411C4AC0}"/>
          </ac:grpSpMkLst>
        </pc:grpChg>
        <pc:grpChg chg="del mod">
          <ac:chgData name="Sangeeta Sangeeta" userId="0a7c34ad-256e-4e91-9d57-d1394329109a" providerId="ADAL" clId="{4FC39FA8-B687-4954-A99F-BDEEF3717DFB}" dt="2021-02-22T13:35:48.348" v="705"/>
          <ac:grpSpMkLst>
            <pc:docMk/>
            <pc:sldMk cId="2997211639" sldId="873"/>
            <ac:grpSpMk id="27" creationId="{00F24DDA-6753-4DD3-80C0-EB394A068CFF}"/>
          </ac:grpSpMkLst>
        </pc:grpChg>
        <pc:grpChg chg="del mod">
          <ac:chgData name="Sangeeta Sangeeta" userId="0a7c34ad-256e-4e91-9d57-d1394329109a" providerId="ADAL" clId="{4FC39FA8-B687-4954-A99F-BDEEF3717DFB}" dt="2021-02-22T13:35:50.770" v="711"/>
          <ac:grpSpMkLst>
            <pc:docMk/>
            <pc:sldMk cId="2997211639" sldId="873"/>
            <ac:grpSpMk id="33" creationId="{9D525F41-CEA6-4824-A0C4-0643B90B147A}"/>
          </ac:grpSpMkLst>
        </pc:grpChg>
        <pc:grpChg chg="del mod">
          <ac:chgData name="Sangeeta Sangeeta" userId="0a7c34ad-256e-4e91-9d57-d1394329109a" providerId="ADAL" clId="{4FC39FA8-B687-4954-A99F-BDEEF3717DFB}" dt="2021-02-22T13:36:59.230" v="752"/>
          <ac:grpSpMkLst>
            <pc:docMk/>
            <pc:sldMk cId="2997211639" sldId="873"/>
            <ac:grpSpMk id="42" creationId="{9864A07B-A55B-4FD9-A193-BBCD84952E8E}"/>
          </ac:grpSpMkLst>
        </pc:grpChg>
        <pc:grpChg chg="del mod">
          <ac:chgData name="Sangeeta Sangeeta" userId="0a7c34ad-256e-4e91-9d57-d1394329109a" providerId="ADAL" clId="{4FC39FA8-B687-4954-A99F-BDEEF3717DFB}" dt="2021-02-22T13:36:34.357" v="731"/>
          <ac:grpSpMkLst>
            <pc:docMk/>
            <pc:sldMk cId="2997211639" sldId="873"/>
            <ac:grpSpMk id="46" creationId="{75954217-6D1A-4708-850C-33234D38C0BE}"/>
          </ac:grpSpMkLst>
        </pc:grpChg>
        <pc:grpChg chg="del mod">
          <ac:chgData name="Sangeeta Sangeeta" userId="0a7c34ad-256e-4e91-9d57-d1394329109a" providerId="ADAL" clId="{4FC39FA8-B687-4954-A99F-BDEEF3717DFB}" dt="2021-02-22T14:20:02.961" v="1243"/>
          <ac:grpSpMkLst>
            <pc:docMk/>
            <pc:sldMk cId="2997211639" sldId="873"/>
            <ac:grpSpMk id="48" creationId="{413928E8-A03C-452F-B28D-51F4EBEB1A8B}"/>
          </ac:grpSpMkLst>
        </pc:grpChg>
        <pc:grpChg chg="del mod">
          <ac:chgData name="Sangeeta Sangeeta" userId="0a7c34ad-256e-4e91-9d57-d1394329109a" providerId="ADAL" clId="{4FC39FA8-B687-4954-A99F-BDEEF3717DFB}" dt="2021-02-22T14:20:01.376" v="1233"/>
          <ac:grpSpMkLst>
            <pc:docMk/>
            <pc:sldMk cId="2997211639" sldId="873"/>
            <ac:grpSpMk id="51" creationId="{B1F2C7F9-1614-4E09-BE22-638D65BBB4C0}"/>
          </ac:grpSpMkLst>
        </pc:grpChg>
        <pc:grpChg chg="del mod">
          <ac:chgData name="Sangeeta Sangeeta" userId="0a7c34ad-256e-4e91-9d57-d1394329109a" providerId="ADAL" clId="{4FC39FA8-B687-4954-A99F-BDEEF3717DFB}" dt="2021-02-22T14:20:01.376" v="1229"/>
          <ac:grpSpMkLst>
            <pc:docMk/>
            <pc:sldMk cId="2997211639" sldId="873"/>
            <ac:grpSpMk id="64" creationId="{6F8C1599-B3F8-46AF-9B35-B241352235E7}"/>
          </ac:grpSpMkLst>
        </pc:grpChg>
        <pc:grpChg chg="del mod">
          <ac:chgData name="Sangeeta Sangeeta" userId="0a7c34ad-256e-4e91-9d57-d1394329109a" providerId="ADAL" clId="{4FC39FA8-B687-4954-A99F-BDEEF3717DFB}" dt="2021-02-22T14:20:01.376" v="1235"/>
          <ac:grpSpMkLst>
            <pc:docMk/>
            <pc:sldMk cId="2997211639" sldId="873"/>
            <ac:grpSpMk id="69" creationId="{36A12413-030B-443D-9FC4-0090DEEB7D44}"/>
          </ac:grpSpMkLst>
        </pc:grpChg>
        <pc:grpChg chg="del mod">
          <ac:chgData name="Sangeeta Sangeeta" userId="0a7c34ad-256e-4e91-9d57-d1394329109a" providerId="ADAL" clId="{4FC39FA8-B687-4954-A99F-BDEEF3717DFB}" dt="2021-02-22T13:37:09.648" v="764"/>
          <ac:grpSpMkLst>
            <pc:docMk/>
            <pc:sldMk cId="2997211639" sldId="873"/>
            <ac:grpSpMk id="75" creationId="{80D88F88-E250-4FEA-9A83-0F8522ED6938}"/>
          </ac:grpSpMkLst>
        </pc:grpChg>
        <pc:inkChg chg="add del">
          <ac:chgData name="Sangeeta Sangeeta" userId="0a7c34ad-256e-4e91-9d57-d1394329109a" providerId="ADAL" clId="{4FC39FA8-B687-4954-A99F-BDEEF3717DFB}" dt="2021-02-22T14:20:02.961" v="1244"/>
          <ac:inkMkLst>
            <pc:docMk/>
            <pc:sldMk cId="2997211639" sldId="873"/>
            <ac:inkMk id="8" creationId="{993784E9-2E7C-47D5-9615-989FD893AAE7}"/>
          </ac:inkMkLst>
        </pc:inkChg>
        <pc:inkChg chg="add del mod">
          <ac:chgData name="Sangeeta Sangeeta" userId="0a7c34ad-256e-4e91-9d57-d1394329109a" providerId="ADAL" clId="{4FC39FA8-B687-4954-A99F-BDEEF3717DFB}" dt="2021-02-22T14:20:02.961" v="1245"/>
          <ac:inkMkLst>
            <pc:docMk/>
            <pc:sldMk cId="2997211639" sldId="873"/>
            <ac:inkMk id="10" creationId="{B006E991-6C63-49E2-8EB5-46902801F761}"/>
          </ac:inkMkLst>
        </pc:inkChg>
        <pc:inkChg chg="add del mod">
          <ac:chgData name="Sangeeta Sangeeta" userId="0a7c34ad-256e-4e91-9d57-d1394329109a" providerId="ADAL" clId="{4FC39FA8-B687-4954-A99F-BDEEF3717DFB}" dt="2021-02-22T14:20:01.376" v="1231"/>
          <ac:inkMkLst>
            <pc:docMk/>
            <pc:sldMk cId="2997211639" sldId="873"/>
            <ac:inkMk id="12" creationId="{737FC899-AFE9-437E-922C-8B5DF99BA6A2}"/>
          </ac:inkMkLst>
        </pc:inkChg>
        <pc:inkChg chg="add del mod">
          <ac:chgData name="Sangeeta Sangeeta" userId="0a7c34ad-256e-4e91-9d57-d1394329109a" providerId="ADAL" clId="{4FC39FA8-B687-4954-A99F-BDEEF3717DFB}" dt="2021-02-22T14:20:02.961" v="1242"/>
          <ac:inkMkLst>
            <pc:docMk/>
            <pc:sldMk cId="2997211639" sldId="873"/>
            <ac:inkMk id="13" creationId="{4368BD4A-0BE7-4456-8A53-3E144B90F573}"/>
          </ac:inkMkLst>
        </pc:inkChg>
        <pc:inkChg chg="add del">
          <ac:chgData name="Sangeeta Sangeeta" userId="0a7c34ad-256e-4e91-9d57-d1394329109a" providerId="ADAL" clId="{4FC39FA8-B687-4954-A99F-BDEEF3717DFB}" dt="2021-02-22T14:20:05.377" v="1250"/>
          <ac:inkMkLst>
            <pc:docMk/>
            <pc:sldMk cId="2997211639" sldId="873"/>
            <ac:inkMk id="15" creationId="{C93E4881-57B9-46A6-A738-649D5DCBF3B3}"/>
          </ac:inkMkLst>
        </pc:inkChg>
        <pc:inkChg chg="add del">
          <ac:chgData name="Sangeeta Sangeeta" userId="0a7c34ad-256e-4e91-9d57-d1394329109a" providerId="ADAL" clId="{4FC39FA8-B687-4954-A99F-BDEEF3717DFB}" dt="2021-02-22T14:20:04.780" v="1249"/>
          <ac:inkMkLst>
            <pc:docMk/>
            <pc:sldMk cId="2997211639" sldId="873"/>
            <ac:inkMk id="16" creationId="{405B6101-9837-4CDF-B822-F118B154D74D}"/>
          </ac:inkMkLst>
        </pc:inkChg>
        <pc:inkChg chg="add del">
          <ac:chgData name="Sangeeta Sangeeta" userId="0a7c34ad-256e-4e91-9d57-d1394329109a" providerId="ADAL" clId="{4FC39FA8-B687-4954-A99F-BDEEF3717DFB}" dt="2021-02-22T14:20:04.316" v="1247"/>
          <ac:inkMkLst>
            <pc:docMk/>
            <pc:sldMk cId="2997211639" sldId="873"/>
            <ac:inkMk id="17" creationId="{8F72720F-131C-473E-89FD-5DF7E8757D3E}"/>
          </ac:inkMkLst>
        </pc:inkChg>
        <pc:inkChg chg="add del">
          <ac:chgData name="Sangeeta Sangeeta" userId="0a7c34ad-256e-4e91-9d57-d1394329109a" providerId="ADAL" clId="{4FC39FA8-B687-4954-A99F-BDEEF3717DFB}" dt="2021-02-22T14:20:04.316" v="1248"/>
          <ac:inkMkLst>
            <pc:docMk/>
            <pc:sldMk cId="2997211639" sldId="873"/>
            <ac:inkMk id="18" creationId="{E3390935-519E-47A8-BF14-DE044FC74E72}"/>
          </ac:inkMkLst>
        </pc:inkChg>
        <pc:inkChg chg="add">
          <ac:chgData name="Sangeeta Sangeeta" userId="0a7c34ad-256e-4e91-9d57-d1394329109a" providerId="ADAL" clId="{4FC39FA8-B687-4954-A99F-BDEEF3717DFB}" dt="2021-02-22T13:35:20.647" v="688" actId="9405"/>
          <ac:inkMkLst>
            <pc:docMk/>
            <pc:sldMk cId="2997211639" sldId="873"/>
            <ac:inkMk id="19" creationId="{9F6CD467-E23E-4BBC-A1F0-D669646CEE37}"/>
          </ac:inkMkLst>
        </pc:inkChg>
        <pc:inkChg chg="add del">
          <ac:chgData name="Sangeeta Sangeeta" userId="0a7c34ad-256e-4e91-9d57-d1394329109a" providerId="ADAL" clId="{4FC39FA8-B687-4954-A99F-BDEEF3717DFB}" dt="2021-02-22T14:20:01.376" v="1225"/>
          <ac:inkMkLst>
            <pc:docMk/>
            <pc:sldMk cId="2997211639" sldId="873"/>
            <ac:inkMk id="20" creationId="{E6C61A12-FE1F-418C-BA42-9A6E3803C319}"/>
          </ac:inkMkLst>
        </pc:inkChg>
        <pc:inkChg chg="add del">
          <ac:chgData name="Sangeeta Sangeeta" userId="0a7c34ad-256e-4e91-9d57-d1394329109a" providerId="ADAL" clId="{4FC39FA8-B687-4954-A99F-BDEEF3717DFB}" dt="2021-02-22T13:35:49.269" v="709"/>
          <ac:inkMkLst>
            <pc:docMk/>
            <pc:sldMk cId="2997211639" sldId="873"/>
            <ac:inkMk id="21" creationId="{14A4C050-3908-4257-9DAF-EB0D24282739}"/>
          </ac:inkMkLst>
        </pc:inkChg>
        <pc:inkChg chg="add del">
          <ac:chgData name="Sangeeta Sangeeta" userId="0a7c34ad-256e-4e91-9d57-d1394329109a" providerId="ADAL" clId="{4FC39FA8-B687-4954-A99F-BDEEF3717DFB}" dt="2021-02-22T13:35:48.350" v="707"/>
          <ac:inkMkLst>
            <pc:docMk/>
            <pc:sldMk cId="2997211639" sldId="873"/>
            <ac:inkMk id="22" creationId="{40BAE21D-EA01-4340-8E70-52F73010277D}"/>
          </ac:inkMkLst>
        </pc:inkChg>
        <pc:inkChg chg="add del">
          <ac:chgData name="Sangeeta Sangeeta" userId="0a7c34ad-256e-4e91-9d57-d1394329109a" providerId="ADAL" clId="{4FC39FA8-B687-4954-A99F-BDEEF3717DFB}" dt="2021-02-22T13:35:48.344" v="704"/>
          <ac:inkMkLst>
            <pc:docMk/>
            <pc:sldMk cId="2997211639" sldId="873"/>
            <ac:inkMk id="23" creationId="{17E53D7B-79DB-4B47-8FDB-CD6D649BD5FA}"/>
          </ac:inkMkLst>
        </pc:inkChg>
        <pc:inkChg chg="add del">
          <ac:chgData name="Sangeeta Sangeeta" userId="0a7c34ad-256e-4e91-9d57-d1394329109a" providerId="ADAL" clId="{4FC39FA8-B687-4954-A99F-BDEEF3717DFB}" dt="2021-02-22T13:35:55.234" v="713"/>
          <ac:inkMkLst>
            <pc:docMk/>
            <pc:sldMk cId="2997211639" sldId="873"/>
            <ac:inkMk id="24" creationId="{4543CCA3-D862-4054-A40F-7EDBB76C29DD}"/>
          </ac:inkMkLst>
        </pc:inkChg>
        <pc:inkChg chg="add del mod">
          <ac:chgData name="Sangeeta Sangeeta" userId="0a7c34ad-256e-4e91-9d57-d1394329109a" providerId="ADAL" clId="{4FC39FA8-B687-4954-A99F-BDEEF3717DFB}" dt="2021-02-22T13:35:48.348" v="705"/>
          <ac:inkMkLst>
            <pc:docMk/>
            <pc:sldMk cId="2997211639" sldId="873"/>
            <ac:inkMk id="25" creationId="{B4071004-DF77-4799-93C0-D7BB2CB387C5}"/>
          </ac:inkMkLst>
        </pc:inkChg>
        <pc:inkChg chg="add del mod">
          <ac:chgData name="Sangeeta Sangeeta" userId="0a7c34ad-256e-4e91-9d57-d1394329109a" providerId="ADAL" clId="{4FC39FA8-B687-4954-A99F-BDEEF3717DFB}" dt="2021-02-22T13:35:48.350" v="706"/>
          <ac:inkMkLst>
            <pc:docMk/>
            <pc:sldMk cId="2997211639" sldId="873"/>
            <ac:inkMk id="26" creationId="{AA1E49E8-4D7F-4D49-9EA8-14A1A201933B}"/>
          </ac:inkMkLst>
        </pc:inkChg>
        <pc:inkChg chg="add del">
          <ac:chgData name="Sangeeta Sangeeta" userId="0a7c34ad-256e-4e91-9d57-d1394329109a" providerId="ADAL" clId="{4FC39FA8-B687-4954-A99F-BDEEF3717DFB}" dt="2021-02-22T13:35:50.430" v="710"/>
          <ac:inkMkLst>
            <pc:docMk/>
            <pc:sldMk cId="2997211639" sldId="873"/>
            <ac:inkMk id="28" creationId="{824D2DDD-2F6F-49D9-8CC5-1B4F6BEC55C6}"/>
          </ac:inkMkLst>
        </pc:inkChg>
        <pc:inkChg chg="add del">
          <ac:chgData name="Sangeeta Sangeeta" userId="0a7c34ad-256e-4e91-9d57-d1394329109a" providerId="ADAL" clId="{4FC39FA8-B687-4954-A99F-BDEEF3717DFB}" dt="2021-02-22T13:35:48.338" v="703"/>
          <ac:inkMkLst>
            <pc:docMk/>
            <pc:sldMk cId="2997211639" sldId="873"/>
            <ac:inkMk id="29" creationId="{8C28EAAA-0736-4D8E-8BBF-CB93CBB6608A}"/>
          </ac:inkMkLst>
        </pc:inkChg>
        <pc:inkChg chg="add del">
          <ac:chgData name="Sangeeta Sangeeta" userId="0a7c34ad-256e-4e91-9d57-d1394329109a" providerId="ADAL" clId="{4FC39FA8-B687-4954-A99F-BDEEF3717DFB}" dt="2021-02-22T13:35:48.351" v="708"/>
          <ac:inkMkLst>
            <pc:docMk/>
            <pc:sldMk cId="2997211639" sldId="873"/>
            <ac:inkMk id="30" creationId="{2C24C502-CDC5-443B-B6D7-9ED9B70EC8EE}"/>
          </ac:inkMkLst>
        </pc:inkChg>
        <pc:inkChg chg="add del mod">
          <ac:chgData name="Sangeeta Sangeeta" userId="0a7c34ad-256e-4e91-9d57-d1394329109a" providerId="ADAL" clId="{4FC39FA8-B687-4954-A99F-BDEEF3717DFB}" dt="2021-02-22T13:35:51.483" v="712"/>
          <ac:inkMkLst>
            <pc:docMk/>
            <pc:sldMk cId="2997211639" sldId="873"/>
            <ac:inkMk id="31" creationId="{4B5B4D0D-3597-4DAA-B6B5-B936211AB68D}"/>
          </ac:inkMkLst>
        </pc:inkChg>
        <pc:inkChg chg="add del mod">
          <ac:chgData name="Sangeeta Sangeeta" userId="0a7c34ad-256e-4e91-9d57-d1394329109a" providerId="ADAL" clId="{4FC39FA8-B687-4954-A99F-BDEEF3717DFB}" dt="2021-02-22T13:35:50.770" v="711"/>
          <ac:inkMkLst>
            <pc:docMk/>
            <pc:sldMk cId="2997211639" sldId="873"/>
            <ac:inkMk id="32" creationId="{5EA2F435-EF14-40D8-A2FE-63CFFB8466E0}"/>
          </ac:inkMkLst>
        </pc:inkChg>
        <pc:inkChg chg="add del">
          <ac:chgData name="Sangeeta Sangeeta" userId="0a7c34ad-256e-4e91-9d57-d1394329109a" providerId="ADAL" clId="{4FC39FA8-B687-4954-A99F-BDEEF3717DFB}" dt="2021-02-22T13:36:22.896" v="723"/>
          <ac:inkMkLst>
            <pc:docMk/>
            <pc:sldMk cId="2997211639" sldId="873"/>
            <ac:inkMk id="34" creationId="{56BFE6D2-CC0D-4AA4-8817-534A4C59BD1A}"/>
          </ac:inkMkLst>
        </pc:inkChg>
        <pc:inkChg chg="add del">
          <ac:chgData name="Sangeeta Sangeeta" userId="0a7c34ad-256e-4e91-9d57-d1394329109a" providerId="ADAL" clId="{4FC39FA8-B687-4954-A99F-BDEEF3717DFB}" dt="2021-02-22T14:20:01.376" v="1230"/>
          <ac:inkMkLst>
            <pc:docMk/>
            <pc:sldMk cId="2997211639" sldId="873"/>
            <ac:inkMk id="35" creationId="{F5BBD261-42BB-4791-A38D-6B34DF0F739F}"/>
          </ac:inkMkLst>
        </pc:inkChg>
        <pc:inkChg chg="add del">
          <ac:chgData name="Sangeeta Sangeeta" userId="0a7c34ad-256e-4e91-9d57-d1394329109a" providerId="ADAL" clId="{4FC39FA8-B687-4954-A99F-BDEEF3717DFB}" dt="2021-02-22T14:20:01.376" v="1222"/>
          <ac:inkMkLst>
            <pc:docMk/>
            <pc:sldMk cId="2997211639" sldId="873"/>
            <ac:inkMk id="36" creationId="{BAF18225-517D-4291-BBBA-1BC813CB4892}"/>
          </ac:inkMkLst>
        </pc:inkChg>
        <pc:inkChg chg="add del">
          <ac:chgData name="Sangeeta Sangeeta" userId="0a7c34ad-256e-4e91-9d57-d1394329109a" providerId="ADAL" clId="{4FC39FA8-B687-4954-A99F-BDEEF3717DFB}" dt="2021-02-22T13:36:22.900" v="724"/>
          <ac:inkMkLst>
            <pc:docMk/>
            <pc:sldMk cId="2997211639" sldId="873"/>
            <ac:inkMk id="37" creationId="{98EBE643-0FBA-4886-AE52-C7B2637B3429}"/>
          </ac:inkMkLst>
        </pc:inkChg>
        <pc:inkChg chg="add del">
          <ac:chgData name="Sangeeta Sangeeta" userId="0a7c34ad-256e-4e91-9d57-d1394329109a" providerId="ADAL" clId="{4FC39FA8-B687-4954-A99F-BDEEF3717DFB}" dt="2021-02-22T13:36:23.570" v="725"/>
          <ac:inkMkLst>
            <pc:docMk/>
            <pc:sldMk cId="2997211639" sldId="873"/>
            <ac:inkMk id="38" creationId="{F1134BCB-1096-459A-8348-4CE0F6AD1E0D}"/>
          </ac:inkMkLst>
        </pc:inkChg>
        <pc:inkChg chg="add del">
          <ac:chgData name="Sangeeta Sangeeta" userId="0a7c34ad-256e-4e91-9d57-d1394329109a" providerId="ADAL" clId="{4FC39FA8-B687-4954-A99F-BDEEF3717DFB}" dt="2021-02-22T14:20:01.376" v="1239"/>
          <ac:inkMkLst>
            <pc:docMk/>
            <pc:sldMk cId="2997211639" sldId="873"/>
            <ac:inkMk id="39" creationId="{998577E0-B00A-4D90-A5A4-B70A84067339}"/>
          </ac:inkMkLst>
        </pc:inkChg>
        <pc:inkChg chg="add del mod">
          <ac:chgData name="Sangeeta Sangeeta" userId="0a7c34ad-256e-4e91-9d57-d1394329109a" providerId="ADAL" clId="{4FC39FA8-B687-4954-A99F-BDEEF3717DFB}" dt="2021-02-22T14:20:01.376" v="1235"/>
          <ac:inkMkLst>
            <pc:docMk/>
            <pc:sldMk cId="2997211639" sldId="873"/>
            <ac:inkMk id="40" creationId="{4D93A94B-689B-4A6A-8737-4B89E55367B8}"/>
          </ac:inkMkLst>
        </pc:inkChg>
        <pc:inkChg chg="add del mod">
          <ac:chgData name="Sangeeta Sangeeta" userId="0a7c34ad-256e-4e91-9d57-d1394329109a" providerId="ADAL" clId="{4FC39FA8-B687-4954-A99F-BDEEF3717DFB}" dt="2021-02-22T14:20:01.376" v="1232"/>
          <ac:inkMkLst>
            <pc:docMk/>
            <pc:sldMk cId="2997211639" sldId="873"/>
            <ac:inkMk id="41" creationId="{8A7EAB29-1E06-4F74-900A-31FCF0798E60}"/>
          </ac:inkMkLst>
        </pc:inkChg>
        <pc:inkChg chg="add del">
          <ac:chgData name="Sangeeta Sangeeta" userId="0a7c34ad-256e-4e91-9d57-d1394329109a" providerId="ADAL" clId="{4FC39FA8-B687-4954-A99F-BDEEF3717DFB}" dt="2021-02-22T13:37:07.142" v="759"/>
          <ac:inkMkLst>
            <pc:docMk/>
            <pc:sldMk cId="2997211639" sldId="873"/>
            <ac:inkMk id="43" creationId="{D6826274-E24B-4F44-A3BA-C2ED134FF920}"/>
          </ac:inkMkLst>
        </pc:inkChg>
        <pc:inkChg chg="add del mod">
          <ac:chgData name="Sangeeta Sangeeta" userId="0a7c34ad-256e-4e91-9d57-d1394329109a" providerId="ADAL" clId="{4FC39FA8-B687-4954-A99F-BDEEF3717DFB}" dt="2021-02-22T14:20:02.961" v="1241"/>
          <ac:inkMkLst>
            <pc:docMk/>
            <pc:sldMk cId="2997211639" sldId="873"/>
            <ac:inkMk id="44" creationId="{8EC3BE53-AAD4-4A81-8A2D-0024A3633C0C}"/>
          </ac:inkMkLst>
        </pc:inkChg>
        <pc:inkChg chg="add del mod">
          <ac:chgData name="Sangeeta Sangeeta" userId="0a7c34ad-256e-4e91-9d57-d1394329109a" providerId="ADAL" clId="{4FC39FA8-B687-4954-A99F-BDEEF3717DFB}" dt="2021-02-22T14:20:02.961" v="1243"/>
          <ac:inkMkLst>
            <pc:docMk/>
            <pc:sldMk cId="2997211639" sldId="873"/>
            <ac:inkMk id="45" creationId="{928EE0B2-68B4-4D64-AC14-2B9C86474464}"/>
          </ac:inkMkLst>
        </pc:inkChg>
        <pc:inkChg chg="add del mod">
          <ac:chgData name="Sangeeta Sangeeta" userId="0a7c34ad-256e-4e91-9d57-d1394329109a" providerId="ADAL" clId="{4FC39FA8-B687-4954-A99F-BDEEF3717DFB}" dt="2021-02-22T14:20:02.961" v="1246"/>
          <ac:inkMkLst>
            <pc:docMk/>
            <pc:sldMk cId="2997211639" sldId="873"/>
            <ac:inkMk id="47" creationId="{1BDC67F3-3927-41AC-B57E-69345BA1E594}"/>
          </ac:inkMkLst>
        </pc:inkChg>
        <pc:inkChg chg="add del mod">
          <ac:chgData name="Sangeeta Sangeeta" userId="0a7c34ad-256e-4e91-9d57-d1394329109a" providerId="ADAL" clId="{4FC39FA8-B687-4954-A99F-BDEEF3717DFB}" dt="2021-02-22T14:20:01.376" v="1233"/>
          <ac:inkMkLst>
            <pc:docMk/>
            <pc:sldMk cId="2997211639" sldId="873"/>
            <ac:inkMk id="49" creationId="{DBCA3830-281C-4451-8BEF-6ED85DE96774}"/>
          </ac:inkMkLst>
        </pc:inkChg>
        <pc:inkChg chg="add del mod">
          <ac:chgData name="Sangeeta Sangeeta" userId="0a7c34ad-256e-4e91-9d57-d1394329109a" providerId="ADAL" clId="{4FC39FA8-B687-4954-A99F-BDEEF3717DFB}" dt="2021-02-22T14:20:01.376" v="1238"/>
          <ac:inkMkLst>
            <pc:docMk/>
            <pc:sldMk cId="2997211639" sldId="873"/>
            <ac:inkMk id="50" creationId="{6E798F49-6455-44D2-91B9-E5EABC4525B5}"/>
          </ac:inkMkLst>
        </pc:inkChg>
        <pc:inkChg chg="add del mod">
          <ac:chgData name="Sangeeta Sangeeta" userId="0a7c34ad-256e-4e91-9d57-d1394329109a" providerId="ADAL" clId="{4FC39FA8-B687-4954-A99F-BDEEF3717DFB}" dt="2021-02-22T14:20:01.376" v="1228"/>
          <ac:inkMkLst>
            <pc:docMk/>
            <pc:sldMk cId="2997211639" sldId="873"/>
            <ac:inkMk id="52" creationId="{6EA92246-4A1C-4666-8B8B-8E147B5FE7AD}"/>
          </ac:inkMkLst>
        </pc:inkChg>
        <pc:inkChg chg="add del mod">
          <ac:chgData name="Sangeeta Sangeeta" userId="0a7c34ad-256e-4e91-9d57-d1394329109a" providerId="ADAL" clId="{4FC39FA8-B687-4954-A99F-BDEEF3717DFB}" dt="2021-02-22T14:20:01.364" v="1216"/>
          <ac:inkMkLst>
            <pc:docMk/>
            <pc:sldMk cId="2997211639" sldId="873"/>
            <ac:inkMk id="53" creationId="{25BAACE3-C0A1-4748-8337-2151BE6D1B82}"/>
          </ac:inkMkLst>
        </pc:inkChg>
        <pc:inkChg chg="add del mod">
          <ac:chgData name="Sangeeta Sangeeta" userId="0a7c34ad-256e-4e91-9d57-d1394329109a" providerId="ADAL" clId="{4FC39FA8-B687-4954-A99F-BDEEF3717DFB}" dt="2021-02-22T14:20:01.376" v="1227"/>
          <ac:inkMkLst>
            <pc:docMk/>
            <pc:sldMk cId="2997211639" sldId="873"/>
            <ac:inkMk id="54" creationId="{B347FC71-5ECF-40C2-98BF-2352CEA5DACB}"/>
          </ac:inkMkLst>
        </pc:inkChg>
        <pc:inkChg chg="add del mod">
          <ac:chgData name="Sangeeta Sangeeta" userId="0a7c34ad-256e-4e91-9d57-d1394329109a" providerId="ADAL" clId="{4FC39FA8-B687-4954-A99F-BDEEF3717DFB}" dt="2021-02-22T14:20:01.376" v="1223"/>
          <ac:inkMkLst>
            <pc:docMk/>
            <pc:sldMk cId="2997211639" sldId="873"/>
            <ac:inkMk id="55" creationId="{0E4CE533-B45D-4F5F-892F-8EBC9008671D}"/>
          </ac:inkMkLst>
        </pc:inkChg>
        <pc:inkChg chg="add del mod">
          <ac:chgData name="Sangeeta Sangeeta" userId="0a7c34ad-256e-4e91-9d57-d1394329109a" providerId="ADAL" clId="{4FC39FA8-B687-4954-A99F-BDEEF3717DFB}" dt="2021-02-22T14:20:01.376" v="1224"/>
          <ac:inkMkLst>
            <pc:docMk/>
            <pc:sldMk cId="2997211639" sldId="873"/>
            <ac:inkMk id="56" creationId="{4CAFC4B4-1C29-4D85-9F0A-9B8A1EBE4D6B}"/>
          </ac:inkMkLst>
        </pc:inkChg>
        <pc:inkChg chg="add del mod">
          <ac:chgData name="Sangeeta Sangeeta" userId="0a7c34ad-256e-4e91-9d57-d1394329109a" providerId="ADAL" clId="{4FC39FA8-B687-4954-A99F-BDEEF3717DFB}" dt="2021-02-22T14:20:01.364" v="1217"/>
          <ac:inkMkLst>
            <pc:docMk/>
            <pc:sldMk cId="2997211639" sldId="873"/>
            <ac:inkMk id="57" creationId="{102FCC99-E527-46D2-A328-72F7FD8907EB}"/>
          </ac:inkMkLst>
        </pc:inkChg>
        <pc:inkChg chg="add del mod">
          <ac:chgData name="Sangeeta Sangeeta" userId="0a7c34ad-256e-4e91-9d57-d1394329109a" providerId="ADAL" clId="{4FC39FA8-B687-4954-A99F-BDEEF3717DFB}" dt="2021-02-22T14:20:01.376" v="1240"/>
          <ac:inkMkLst>
            <pc:docMk/>
            <pc:sldMk cId="2997211639" sldId="873"/>
            <ac:inkMk id="58" creationId="{586A7E7B-CD82-4773-A036-C361042DC94A}"/>
          </ac:inkMkLst>
        </pc:inkChg>
        <pc:inkChg chg="add del mod">
          <ac:chgData name="Sangeeta Sangeeta" userId="0a7c34ad-256e-4e91-9d57-d1394329109a" providerId="ADAL" clId="{4FC39FA8-B687-4954-A99F-BDEEF3717DFB}" dt="2021-02-22T14:20:01.364" v="1218"/>
          <ac:inkMkLst>
            <pc:docMk/>
            <pc:sldMk cId="2997211639" sldId="873"/>
            <ac:inkMk id="59" creationId="{A34B77FB-071C-4A2A-A9BD-C2A7EBCBD517}"/>
          </ac:inkMkLst>
        </pc:inkChg>
        <pc:inkChg chg="add del mod">
          <ac:chgData name="Sangeeta Sangeeta" userId="0a7c34ad-256e-4e91-9d57-d1394329109a" providerId="ADAL" clId="{4FC39FA8-B687-4954-A99F-BDEEF3717DFB}" dt="2021-02-22T14:20:01.364" v="1220"/>
          <ac:inkMkLst>
            <pc:docMk/>
            <pc:sldMk cId="2997211639" sldId="873"/>
            <ac:inkMk id="60" creationId="{FE35B161-1644-43B4-81DA-8F956D8AD7E8}"/>
          </ac:inkMkLst>
        </pc:inkChg>
        <pc:inkChg chg="add del mod">
          <ac:chgData name="Sangeeta Sangeeta" userId="0a7c34ad-256e-4e91-9d57-d1394329109a" providerId="ADAL" clId="{4FC39FA8-B687-4954-A99F-BDEEF3717DFB}" dt="2021-02-22T14:20:01.364" v="1219"/>
          <ac:inkMkLst>
            <pc:docMk/>
            <pc:sldMk cId="2997211639" sldId="873"/>
            <ac:inkMk id="61" creationId="{F8721FE9-F6AC-49F8-8855-94C17767B654}"/>
          </ac:inkMkLst>
        </pc:inkChg>
        <pc:inkChg chg="add del mod">
          <ac:chgData name="Sangeeta Sangeeta" userId="0a7c34ad-256e-4e91-9d57-d1394329109a" providerId="ADAL" clId="{4FC39FA8-B687-4954-A99F-BDEEF3717DFB}" dt="2021-02-22T14:20:01.376" v="1226"/>
          <ac:inkMkLst>
            <pc:docMk/>
            <pc:sldMk cId="2997211639" sldId="873"/>
            <ac:inkMk id="62" creationId="{D317CFFE-6805-490A-8C51-9C87E23EF2D7}"/>
          </ac:inkMkLst>
        </pc:inkChg>
        <pc:inkChg chg="add del mod">
          <ac:chgData name="Sangeeta Sangeeta" userId="0a7c34ad-256e-4e91-9d57-d1394329109a" providerId="ADAL" clId="{4FC39FA8-B687-4954-A99F-BDEEF3717DFB}" dt="2021-02-22T14:20:01.376" v="1229"/>
          <ac:inkMkLst>
            <pc:docMk/>
            <pc:sldMk cId="2997211639" sldId="873"/>
            <ac:inkMk id="63" creationId="{8486C9C6-B908-4557-B3C4-4D85CD2B853B}"/>
          </ac:inkMkLst>
        </pc:inkChg>
        <pc:inkChg chg="add del">
          <ac:chgData name="Sangeeta Sangeeta" userId="0a7c34ad-256e-4e91-9d57-d1394329109a" providerId="ADAL" clId="{4FC39FA8-B687-4954-A99F-BDEEF3717DFB}" dt="2021-02-22T14:20:01.376" v="1236"/>
          <ac:inkMkLst>
            <pc:docMk/>
            <pc:sldMk cId="2997211639" sldId="873"/>
            <ac:inkMk id="65" creationId="{267A1C86-1E0B-4CA3-BD3A-D22126280208}"/>
          </ac:inkMkLst>
        </pc:inkChg>
        <pc:inkChg chg="add del">
          <ac:chgData name="Sangeeta Sangeeta" userId="0a7c34ad-256e-4e91-9d57-d1394329109a" providerId="ADAL" clId="{4FC39FA8-B687-4954-A99F-BDEEF3717DFB}" dt="2021-02-22T14:20:01.376" v="1234"/>
          <ac:inkMkLst>
            <pc:docMk/>
            <pc:sldMk cId="2997211639" sldId="873"/>
            <ac:inkMk id="66" creationId="{026EEC06-3BCA-4718-A324-959B9915FF83}"/>
          </ac:inkMkLst>
        </pc:inkChg>
        <pc:inkChg chg="add del">
          <ac:chgData name="Sangeeta Sangeeta" userId="0a7c34ad-256e-4e91-9d57-d1394329109a" providerId="ADAL" clId="{4FC39FA8-B687-4954-A99F-BDEEF3717DFB}" dt="2021-02-22T13:37:07.460" v="760"/>
          <ac:inkMkLst>
            <pc:docMk/>
            <pc:sldMk cId="2997211639" sldId="873"/>
            <ac:inkMk id="67" creationId="{1460358D-3822-4910-A07F-FE72F548B5AE}"/>
          </ac:inkMkLst>
        </pc:inkChg>
        <pc:inkChg chg="add del mod">
          <ac:chgData name="Sangeeta Sangeeta" userId="0a7c34ad-256e-4e91-9d57-d1394329109a" providerId="ADAL" clId="{4FC39FA8-B687-4954-A99F-BDEEF3717DFB}" dt="2021-02-22T14:20:01.376" v="1237"/>
          <ac:inkMkLst>
            <pc:docMk/>
            <pc:sldMk cId="2997211639" sldId="873"/>
            <ac:inkMk id="68" creationId="{CF4E6D6F-F4AB-419D-93CD-F34B423281DA}"/>
          </ac:inkMkLst>
        </pc:inkChg>
        <pc:inkChg chg="add del">
          <ac:chgData name="Sangeeta Sangeeta" userId="0a7c34ad-256e-4e91-9d57-d1394329109a" providerId="ADAL" clId="{4FC39FA8-B687-4954-A99F-BDEEF3717DFB}" dt="2021-02-22T13:37:09.403" v="763"/>
          <ac:inkMkLst>
            <pc:docMk/>
            <pc:sldMk cId="2997211639" sldId="873"/>
            <ac:inkMk id="70" creationId="{9229E1D5-36C1-47BE-AF85-6CE9A97FD4AA}"/>
          </ac:inkMkLst>
        </pc:inkChg>
        <pc:inkChg chg="add del">
          <ac:chgData name="Sangeeta Sangeeta" userId="0a7c34ad-256e-4e91-9d57-d1394329109a" providerId="ADAL" clId="{4FC39FA8-B687-4954-A99F-BDEEF3717DFB}" dt="2021-02-22T13:37:09.400" v="761"/>
          <ac:inkMkLst>
            <pc:docMk/>
            <pc:sldMk cId="2997211639" sldId="873"/>
            <ac:inkMk id="71" creationId="{17EC74C0-B79C-454F-B4E8-FDAF99C82C2E}"/>
          </ac:inkMkLst>
        </pc:inkChg>
        <pc:inkChg chg="add del mod">
          <ac:chgData name="Sangeeta Sangeeta" userId="0a7c34ad-256e-4e91-9d57-d1394329109a" providerId="ADAL" clId="{4FC39FA8-B687-4954-A99F-BDEEF3717DFB}" dt="2021-02-22T13:37:09.651" v="765"/>
          <ac:inkMkLst>
            <pc:docMk/>
            <pc:sldMk cId="2997211639" sldId="873"/>
            <ac:inkMk id="72" creationId="{B0AAB0B2-C6D6-4D0D-A310-DCAA60C4E6D8}"/>
          </ac:inkMkLst>
        </pc:inkChg>
        <pc:inkChg chg="add del">
          <ac:chgData name="Sangeeta Sangeeta" userId="0a7c34ad-256e-4e91-9d57-d1394329109a" providerId="ADAL" clId="{4FC39FA8-B687-4954-A99F-BDEEF3717DFB}" dt="2021-02-22T13:37:09.402" v="762"/>
          <ac:inkMkLst>
            <pc:docMk/>
            <pc:sldMk cId="2997211639" sldId="873"/>
            <ac:inkMk id="73" creationId="{ACF71809-D19F-45C4-A69C-76795EC98260}"/>
          </ac:inkMkLst>
        </pc:inkChg>
        <pc:inkChg chg="add del mod">
          <ac:chgData name="Sangeeta Sangeeta" userId="0a7c34ad-256e-4e91-9d57-d1394329109a" providerId="ADAL" clId="{4FC39FA8-B687-4954-A99F-BDEEF3717DFB}" dt="2021-02-22T13:37:09.648" v="764"/>
          <ac:inkMkLst>
            <pc:docMk/>
            <pc:sldMk cId="2997211639" sldId="873"/>
            <ac:inkMk id="74" creationId="{EBF29ED1-FCF5-4638-89D0-9EF461D35D43}"/>
          </ac:inkMkLst>
        </pc:inkChg>
      </pc:sldChg>
      <pc:sldChg chg="addSp delSp mod">
        <pc:chgData name="Sangeeta Sangeeta" userId="0a7c34ad-256e-4e91-9d57-d1394329109a" providerId="ADAL" clId="{4FC39FA8-B687-4954-A99F-BDEEF3717DFB}" dt="2021-02-22T14:19:14.616" v="1162"/>
        <pc:sldMkLst>
          <pc:docMk/>
          <pc:sldMk cId="480760388" sldId="875"/>
        </pc:sldMkLst>
        <pc:inkChg chg="add del">
          <ac:chgData name="Sangeeta Sangeeta" userId="0a7c34ad-256e-4e91-9d57-d1394329109a" providerId="ADAL" clId="{4FC39FA8-B687-4954-A99F-BDEEF3717DFB}" dt="2021-02-22T14:19:12.264" v="1159"/>
          <ac:inkMkLst>
            <pc:docMk/>
            <pc:sldMk cId="480760388" sldId="875"/>
            <ac:inkMk id="5" creationId="{41CE6884-C31D-4E1F-A556-3FD81D0A134F}"/>
          </ac:inkMkLst>
        </pc:inkChg>
        <pc:inkChg chg="add del">
          <ac:chgData name="Sangeeta Sangeeta" userId="0a7c34ad-256e-4e91-9d57-d1394329109a" providerId="ADAL" clId="{4FC39FA8-B687-4954-A99F-BDEEF3717DFB}" dt="2021-02-22T14:19:14.616" v="1162"/>
          <ac:inkMkLst>
            <pc:docMk/>
            <pc:sldMk cId="480760388" sldId="875"/>
            <ac:inkMk id="6" creationId="{0B11D398-481E-4E26-8507-AA166E084AA2}"/>
          </ac:inkMkLst>
        </pc:inkChg>
        <pc:inkChg chg="add del">
          <ac:chgData name="Sangeeta Sangeeta" userId="0a7c34ad-256e-4e91-9d57-d1394329109a" providerId="ADAL" clId="{4FC39FA8-B687-4954-A99F-BDEEF3717DFB}" dt="2021-02-22T14:19:13.965" v="1160"/>
          <ac:inkMkLst>
            <pc:docMk/>
            <pc:sldMk cId="480760388" sldId="875"/>
            <ac:inkMk id="8" creationId="{F7432535-C641-4CE6-A1DD-81A9FB7C94FF}"/>
          </ac:inkMkLst>
        </pc:inkChg>
        <pc:inkChg chg="add del">
          <ac:chgData name="Sangeeta Sangeeta" userId="0a7c34ad-256e-4e91-9d57-d1394329109a" providerId="ADAL" clId="{4FC39FA8-B687-4954-A99F-BDEEF3717DFB}" dt="2021-02-22T14:19:13.965" v="1161"/>
          <ac:inkMkLst>
            <pc:docMk/>
            <pc:sldMk cId="480760388" sldId="875"/>
            <ac:inkMk id="9" creationId="{D4CEDB66-792E-4B64-8F17-3BA5DD2EF21D}"/>
          </ac:inkMkLst>
        </pc:inkChg>
        <pc:inkChg chg="add del">
          <ac:chgData name="Sangeeta Sangeeta" userId="0a7c34ad-256e-4e91-9d57-d1394329109a" providerId="ADAL" clId="{4FC39FA8-B687-4954-A99F-BDEEF3717DFB}" dt="2021-02-22T14:19:11.589" v="1158"/>
          <ac:inkMkLst>
            <pc:docMk/>
            <pc:sldMk cId="480760388" sldId="875"/>
            <ac:inkMk id="11" creationId="{B2BAA5ED-6F6C-49C5-8FE4-DF89A89C45CA}"/>
          </ac:inkMkLst>
        </pc:inkChg>
        <pc:inkChg chg="add del">
          <ac:chgData name="Sangeeta Sangeeta" userId="0a7c34ad-256e-4e91-9d57-d1394329109a" providerId="ADAL" clId="{4FC39FA8-B687-4954-A99F-BDEEF3717DFB}" dt="2021-02-22T14:19:10.716" v="1157"/>
          <ac:inkMkLst>
            <pc:docMk/>
            <pc:sldMk cId="480760388" sldId="875"/>
            <ac:inkMk id="12" creationId="{1C30786A-4FF1-466B-BA33-F08CFD54C4A1}"/>
          </ac:inkMkLst>
        </pc:inkChg>
        <pc:inkChg chg="add del">
          <ac:chgData name="Sangeeta Sangeeta" userId="0a7c34ad-256e-4e91-9d57-d1394329109a" providerId="ADAL" clId="{4FC39FA8-B687-4954-A99F-BDEEF3717DFB}" dt="2021-02-22T14:19:10.246" v="1151"/>
          <ac:inkMkLst>
            <pc:docMk/>
            <pc:sldMk cId="480760388" sldId="875"/>
            <ac:inkMk id="13" creationId="{50882268-2940-40CE-BF25-3965C9753C43}"/>
          </ac:inkMkLst>
        </pc:inkChg>
        <pc:inkChg chg="add del">
          <ac:chgData name="Sangeeta Sangeeta" userId="0a7c34ad-256e-4e91-9d57-d1394329109a" providerId="ADAL" clId="{4FC39FA8-B687-4954-A99F-BDEEF3717DFB}" dt="2021-02-22T14:19:10.246" v="1156"/>
          <ac:inkMkLst>
            <pc:docMk/>
            <pc:sldMk cId="480760388" sldId="875"/>
            <ac:inkMk id="14" creationId="{5C9D89E1-0067-4720-83A7-55E4F1B0B54E}"/>
          </ac:inkMkLst>
        </pc:inkChg>
        <pc:inkChg chg="add del">
          <ac:chgData name="Sangeeta Sangeeta" userId="0a7c34ad-256e-4e91-9d57-d1394329109a" providerId="ADAL" clId="{4FC39FA8-B687-4954-A99F-BDEEF3717DFB}" dt="2021-02-22T14:19:10.246" v="1154"/>
          <ac:inkMkLst>
            <pc:docMk/>
            <pc:sldMk cId="480760388" sldId="875"/>
            <ac:inkMk id="15" creationId="{697F0BBF-361A-40C1-B417-43BC412AE3B1}"/>
          </ac:inkMkLst>
        </pc:inkChg>
        <pc:inkChg chg="add del">
          <ac:chgData name="Sangeeta Sangeeta" userId="0a7c34ad-256e-4e91-9d57-d1394329109a" providerId="ADAL" clId="{4FC39FA8-B687-4954-A99F-BDEEF3717DFB}" dt="2021-02-22T14:19:10.246" v="1155"/>
          <ac:inkMkLst>
            <pc:docMk/>
            <pc:sldMk cId="480760388" sldId="875"/>
            <ac:inkMk id="16" creationId="{93909935-922F-43A9-9E67-5DC6D3F9CE07}"/>
          </ac:inkMkLst>
        </pc:inkChg>
        <pc:inkChg chg="add del">
          <ac:chgData name="Sangeeta Sangeeta" userId="0a7c34ad-256e-4e91-9d57-d1394329109a" providerId="ADAL" clId="{4FC39FA8-B687-4954-A99F-BDEEF3717DFB}" dt="2021-02-22T14:19:10.246" v="1153"/>
          <ac:inkMkLst>
            <pc:docMk/>
            <pc:sldMk cId="480760388" sldId="875"/>
            <ac:inkMk id="17" creationId="{9B27388B-C9C8-438B-86EF-CE228409C46C}"/>
          </ac:inkMkLst>
        </pc:inkChg>
        <pc:inkChg chg="add del">
          <ac:chgData name="Sangeeta Sangeeta" userId="0a7c34ad-256e-4e91-9d57-d1394329109a" providerId="ADAL" clId="{4FC39FA8-B687-4954-A99F-BDEEF3717DFB}" dt="2021-02-22T14:19:10.246" v="1152"/>
          <ac:inkMkLst>
            <pc:docMk/>
            <pc:sldMk cId="480760388" sldId="875"/>
            <ac:inkMk id="18" creationId="{3419F394-C5D2-4864-A985-0EF5F9071E67}"/>
          </ac:inkMkLst>
        </pc:inkChg>
      </pc:sldChg>
      <pc:sldChg chg="modSp mod">
        <pc:chgData name="Sangeeta Sangeeta" userId="0a7c34ad-256e-4e91-9d57-d1394329109a" providerId="ADAL" clId="{4FC39FA8-B687-4954-A99F-BDEEF3717DFB}" dt="2021-02-12T15:11:37.119" v="29" actId="207"/>
        <pc:sldMkLst>
          <pc:docMk/>
          <pc:sldMk cId="0" sldId="881"/>
        </pc:sldMkLst>
        <pc:spChg chg="mod">
          <ac:chgData name="Sangeeta Sangeeta" userId="0a7c34ad-256e-4e91-9d57-d1394329109a" providerId="ADAL" clId="{4FC39FA8-B687-4954-A99F-BDEEF3717DFB}" dt="2021-02-12T15:11:37.119" v="29" actId="207"/>
          <ac:spMkLst>
            <pc:docMk/>
            <pc:sldMk cId="0" sldId="881"/>
            <ac:spMk id="96" creationId="{00000000-0000-0000-0000-000000000000}"/>
          </ac:spMkLst>
        </pc:spChg>
      </pc:sldChg>
      <pc:sldChg chg="addSp delSp mod">
        <pc:chgData name="Sangeeta Sangeeta" userId="0a7c34ad-256e-4e91-9d57-d1394329109a" providerId="ADAL" clId="{4FC39FA8-B687-4954-A99F-BDEEF3717DFB}" dt="2021-02-22T14:27:32.501" v="1502"/>
        <pc:sldMkLst>
          <pc:docMk/>
          <pc:sldMk cId="4133231694" sldId="882"/>
        </pc:sldMkLst>
        <pc:inkChg chg="add del">
          <ac:chgData name="Sangeeta Sangeeta" userId="0a7c34ad-256e-4e91-9d57-d1394329109a" providerId="ADAL" clId="{4FC39FA8-B687-4954-A99F-BDEEF3717DFB}" dt="2021-02-22T14:27:32.501" v="1502"/>
          <ac:inkMkLst>
            <pc:docMk/>
            <pc:sldMk cId="4133231694" sldId="882"/>
            <ac:inkMk id="2" creationId="{16BB87FE-00BA-41C1-B959-9629FFD93934}"/>
          </ac:inkMkLst>
        </pc:inkChg>
        <pc:inkChg chg="add del">
          <ac:chgData name="Sangeeta Sangeeta" userId="0a7c34ad-256e-4e91-9d57-d1394329109a" providerId="ADAL" clId="{4FC39FA8-B687-4954-A99F-BDEEF3717DFB}" dt="2021-02-22T14:27:31.856" v="1501"/>
          <ac:inkMkLst>
            <pc:docMk/>
            <pc:sldMk cId="4133231694" sldId="882"/>
            <ac:inkMk id="4" creationId="{2DE366BA-BE65-4C8D-AEF8-0DD9CC5DF954}"/>
          </ac:inkMkLst>
        </pc:inkChg>
      </pc:sldChg>
      <pc:sldChg chg="modSp mod">
        <pc:chgData name="Sangeeta Sangeeta" userId="0a7c34ad-256e-4e91-9d57-d1394329109a" providerId="ADAL" clId="{4FC39FA8-B687-4954-A99F-BDEEF3717DFB}" dt="2021-02-12T15:05:52.387" v="4"/>
        <pc:sldMkLst>
          <pc:docMk/>
          <pc:sldMk cId="1844727486" sldId="883"/>
        </pc:sldMkLst>
        <pc:spChg chg="mod">
          <ac:chgData name="Sangeeta Sangeeta" userId="0a7c34ad-256e-4e91-9d57-d1394329109a" providerId="ADAL" clId="{4FC39FA8-B687-4954-A99F-BDEEF3717DFB}" dt="2021-02-12T15:05:52.387" v="4"/>
          <ac:spMkLst>
            <pc:docMk/>
            <pc:sldMk cId="1844727486" sldId="883"/>
            <ac:spMk id="2" creationId="{A10201A0-4B83-4A85-89D7-342336DF6D52}"/>
          </ac:spMkLst>
        </pc:spChg>
      </pc:sldChg>
      <pc:sldChg chg="addSp delSp modSp mod">
        <pc:chgData name="Sangeeta Sangeeta" userId="0a7c34ad-256e-4e91-9d57-d1394329109a" providerId="ADAL" clId="{4FC39FA8-B687-4954-A99F-BDEEF3717DFB}" dt="2021-02-22T14:27:27.990" v="1500"/>
        <pc:sldMkLst>
          <pc:docMk/>
          <pc:sldMk cId="2732501761" sldId="884"/>
        </pc:sldMkLst>
        <pc:grpChg chg="del mod">
          <ac:chgData name="Sangeeta Sangeeta" userId="0a7c34ad-256e-4e91-9d57-d1394329109a" providerId="ADAL" clId="{4FC39FA8-B687-4954-A99F-BDEEF3717DFB}" dt="2021-02-22T14:27:27.990" v="1498"/>
          <ac:grpSpMkLst>
            <pc:docMk/>
            <pc:sldMk cId="2732501761" sldId="884"/>
            <ac:grpSpMk id="9" creationId="{AE8F665A-41A7-4A4D-AC37-0C347B28B728}"/>
          </ac:grpSpMkLst>
        </pc:grpChg>
        <pc:inkChg chg="add del">
          <ac:chgData name="Sangeeta Sangeeta" userId="0a7c34ad-256e-4e91-9d57-d1394329109a" providerId="ADAL" clId="{4FC39FA8-B687-4954-A99F-BDEEF3717DFB}" dt="2021-02-22T14:27:27.990" v="1497"/>
          <ac:inkMkLst>
            <pc:docMk/>
            <pc:sldMk cId="2732501761" sldId="884"/>
            <ac:inkMk id="4" creationId="{A1997DC3-A8F2-42F3-AC92-632174D32BE1}"/>
          </ac:inkMkLst>
        </pc:inkChg>
        <pc:inkChg chg="add del mod">
          <ac:chgData name="Sangeeta Sangeeta" userId="0a7c34ad-256e-4e91-9d57-d1394329109a" providerId="ADAL" clId="{4FC39FA8-B687-4954-A99F-BDEEF3717DFB}" dt="2021-02-22T14:27:27.990" v="1499"/>
          <ac:inkMkLst>
            <pc:docMk/>
            <pc:sldMk cId="2732501761" sldId="884"/>
            <ac:inkMk id="5" creationId="{D4841027-7621-447E-9474-EFD433A29283}"/>
          </ac:inkMkLst>
        </pc:inkChg>
        <pc:inkChg chg="add del mod">
          <ac:chgData name="Sangeeta Sangeeta" userId="0a7c34ad-256e-4e91-9d57-d1394329109a" providerId="ADAL" clId="{4FC39FA8-B687-4954-A99F-BDEEF3717DFB}" dt="2021-02-22T14:27:27.990" v="1498"/>
          <ac:inkMkLst>
            <pc:docMk/>
            <pc:sldMk cId="2732501761" sldId="884"/>
            <ac:inkMk id="6" creationId="{46E6B8EE-820F-415E-884F-5E02FCE16811}"/>
          </ac:inkMkLst>
        </pc:inkChg>
        <pc:inkChg chg="add del">
          <ac:chgData name="Sangeeta Sangeeta" userId="0a7c34ad-256e-4e91-9d57-d1394329109a" providerId="ADAL" clId="{4FC39FA8-B687-4954-A99F-BDEEF3717DFB}" dt="2021-02-22T14:27:27.990" v="1500"/>
          <ac:inkMkLst>
            <pc:docMk/>
            <pc:sldMk cId="2732501761" sldId="884"/>
            <ac:inkMk id="10" creationId="{1A54C7C6-262A-473E-8D51-CB4CBFACEF8E}"/>
          </ac:inkMkLst>
        </pc:inkChg>
      </pc:sldChg>
      <pc:sldChg chg="addSp delSp modSp mod">
        <pc:chgData name="Sangeeta Sangeeta" userId="0a7c34ad-256e-4e91-9d57-d1394329109a" providerId="ADAL" clId="{4FC39FA8-B687-4954-A99F-BDEEF3717DFB}" dt="2021-02-22T14:27:21.352" v="1496"/>
        <pc:sldMkLst>
          <pc:docMk/>
          <pc:sldMk cId="2998973317" sldId="885"/>
        </pc:sldMkLst>
        <pc:grpChg chg="del mod">
          <ac:chgData name="Sangeeta Sangeeta" userId="0a7c34ad-256e-4e91-9d57-d1394329109a" providerId="ADAL" clId="{4FC39FA8-B687-4954-A99F-BDEEF3717DFB}" dt="2021-02-22T13:13:30.788" v="248"/>
          <ac:grpSpMkLst>
            <pc:docMk/>
            <pc:sldMk cId="2998973317" sldId="885"/>
            <ac:grpSpMk id="9" creationId="{CCD391CE-2B87-47EF-A61B-7E0192554506}"/>
          </ac:grpSpMkLst>
        </pc:grpChg>
        <pc:grpChg chg="del mod">
          <ac:chgData name="Sangeeta Sangeeta" userId="0a7c34ad-256e-4e91-9d57-d1394329109a" providerId="ADAL" clId="{4FC39FA8-B687-4954-A99F-BDEEF3717DFB}" dt="2021-02-22T14:27:21.352" v="1493"/>
          <ac:grpSpMkLst>
            <pc:docMk/>
            <pc:sldMk cId="2998973317" sldId="885"/>
            <ac:grpSpMk id="11" creationId="{6720675B-1A69-4185-805D-1840E0A3DD80}"/>
          </ac:grpSpMkLst>
        </pc:grpChg>
        <pc:grpChg chg="del mod">
          <ac:chgData name="Sangeeta Sangeeta" userId="0a7c34ad-256e-4e91-9d57-d1394329109a" providerId="ADAL" clId="{4FC39FA8-B687-4954-A99F-BDEEF3717DFB}" dt="2021-02-22T13:14:09.076" v="265"/>
          <ac:grpSpMkLst>
            <pc:docMk/>
            <pc:sldMk cId="2998973317" sldId="885"/>
            <ac:grpSpMk id="17" creationId="{4E2DEDB1-9431-4396-8DFA-B3CA50592AEB}"/>
          </ac:grpSpMkLst>
        </pc:grpChg>
        <pc:grpChg chg="del mod">
          <ac:chgData name="Sangeeta Sangeeta" userId="0a7c34ad-256e-4e91-9d57-d1394329109a" providerId="ADAL" clId="{4FC39FA8-B687-4954-A99F-BDEEF3717DFB}" dt="2021-02-22T13:14:08.609" v="263"/>
          <ac:grpSpMkLst>
            <pc:docMk/>
            <pc:sldMk cId="2998973317" sldId="885"/>
            <ac:grpSpMk id="20" creationId="{33CC2C7B-6502-471F-89A0-3AC24E9BD459}"/>
          </ac:grpSpMkLst>
        </pc:grpChg>
        <pc:grpChg chg="del mod">
          <ac:chgData name="Sangeeta Sangeeta" userId="0a7c34ad-256e-4e91-9d57-d1394329109a" providerId="ADAL" clId="{4FC39FA8-B687-4954-A99F-BDEEF3717DFB}" dt="2021-02-22T14:27:15.522" v="1482"/>
          <ac:grpSpMkLst>
            <pc:docMk/>
            <pc:sldMk cId="2998973317" sldId="885"/>
            <ac:grpSpMk id="24" creationId="{92E11B2A-F784-4D26-AE04-5B1CAD139981}"/>
          </ac:grpSpMkLst>
        </pc:grpChg>
        <pc:grpChg chg="del mod">
          <ac:chgData name="Sangeeta Sangeeta" userId="0a7c34ad-256e-4e91-9d57-d1394329109a" providerId="ADAL" clId="{4FC39FA8-B687-4954-A99F-BDEEF3717DFB}" dt="2021-02-22T14:27:16.903" v="1489"/>
          <ac:grpSpMkLst>
            <pc:docMk/>
            <pc:sldMk cId="2998973317" sldId="885"/>
            <ac:grpSpMk id="29" creationId="{68D3A18F-D299-4990-9C45-C2AD9156682B}"/>
          </ac:grpSpMkLst>
        </pc:grpChg>
        <pc:inkChg chg="add del">
          <ac:chgData name="Sangeeta Sangeeta" userId="0a7c34ad-256e-4e91-9d57-d1394329109a" providerId="ADAL" clId="{4FC39FA8-B687-4954-A99F-BDEEF3717DFB}" dt="2021-02-22T14:27:13.271" v="1480"/>
          <ac:inkMkLst>
            <pc:docMk/>
            <pc:sldMk cId="2998973317" sldId="885"/>
            <ac:inkMk id="4" creationId="{6824AC23-0C68-4D0F-9786-4516390FC37A}"/>
          </ac:inkMkLst>
        </pc:inkChg>
        <pc:inkChg chg="add del mod">
          <ac:chgData name="Sangeeta Sangeeta" userId="0a7c34ad-256e-4e91-9d57-d1394329109a" providerId="ADAL" clId="{4FC39FA8-B687-4954-A99F-BDEEF3717DFB}" dt="2021-02-22T14:27:21.352" v="1493"/>
          <ac:inkMkLst>
            <pc:docMk/>
            <pc:sldMk cId="2998973317" sldId="885"/>
            <ac:inkMk id="6" creationId="{3662FDBC-5F9F-4B6E-B441-66E6B5CCB0E2}"/>
          </ac:inkMkLst>
        </pc:inkChg>
        <pc:inkChg chg="add del mod">
          <ac:chgData name="Sangeeta Sangeeta" userId="0a7c34ad-256e-4e91-9d57-d1394329109a" providerId="ADAL" clId="{4FC39FA8-B687-4954-A99F-BDEEF3717DFB}" dt="2021-02-22T14:27:21.349" v="1491"/>
          <ac:inkMkLst>
            <pc:docMk/>
            <pc:sldMk cId="2998973317" sldId="885"/>
            <ac:inkMk id="7" creationId="{A2D051D1-8E1D-4B50-95F6-ACD50EA88D54}"/>
          </ac:inkMkLst>
        </pc:inkChg>
        <pc:inkChg chg="add del mod">
          <ac:chgData name="Sangeeta Sangeeta" userId="0a7c34ad-256e-4e91-9d57-d1394329109a" providerId="ADAL" clId="{4FC39FA8-B687-4954-A99F-BDEEF3717DFB}" dt="2021-02-22T14:27:21.352" v="1494"/>
          <ac:inkMkLst>
            <pc:docMk/>
            <pc:sldMk cId="2998973317" sldId="885"/>
            <ac:inkMk id="10" creationId="{20EC70E2-1D13-4708-824A-39336430BDDB}"/>
          </ac:inkMkLst>
        </pc:inkChg>
        <pc:inkChg chg="add del">
          <ac:chgData name="Sangeeta Sangeeta" userId="0a7c34ad-256e-4e91-9d57-d1394329109a" providerId="ADAL" clId="{4FC39FA8-B687-4954-A99F-BDEEF3717DFB}" dt="2021-02-22T14:27:21.352" v="1495"/>
          <ac:inkMkLst>
            <pc:docMk/>
            <pc:sldMk cId="2998973317" sldId="885"/>
            <ac:inkMk id="12" creationId="{5752C0D6-CFBF-4163-B07C-25143034E659}"/>
          </ac:inkMkLst>
        </pc:inkChg>
        <pc:inkChg chg="add del">
          <ac:chgData name="Sangeeta Sangeeta" userId="0a7c34ad-256e-4e91-9d57-d1394329109a" providerId="ADAL" clId="{4FC39FA8-B687-4954-A99F-BDEEF3717DFB}" dt="2021-02-22T14:27:21.351" v="1492"/>
          <ac:inkMkLst>
            <pc:docMk/>
            <pc:sldMk cId="2998973317" sldId="885"/>
            <ac:inkMk id="13" creationId="{D6F72972-1DFF-41BB-B00B-6D456E376502}"/>
          </ac:inkMkLst>
        </pc:inkChg>
        <pc:inkChg chg="add del mod">
          <ac:chgData name="Sangeeta Sangeeta" userId="0a7c34ad-256e-4e91-9d57-d1394329109a" providerId="ADAL" clId="{4FC39FA8-B687-4954-A99F-BDEEF3717DFB}" dt="2021-02-22T13:14:09.076" v="265"/>
          <ac:inkMkLst>
            <pc:docMk/>
            <pc:sldMk cId="2998973317" sldId="885"/>
            <ac:inkMk id="14" creationId="{0D5A9079-42B8-40F5-A7FE-E5E831837443}"/>
          </ac:inkMkLst>
        </pc:inkChg>
        <pc:inkChg chg="add del mod">
          <ac:chgData name="Sangeeta Sangeeta" userId="0a7c34ad-256e-4e91-9d57-d1394329109a" providerId="ADAL" clId="{4FC39FA8-B687-4954-A99F-BDEEF3717DFB}" dt="2021-02-22T13:14:09.074" v="264"/>
          <ac:inkMkLst>
            <pc:docMk/>
            <pc:sldMk cId="2998973317" sldId="885"/>
            <ac:inkMk id="15" creationId="{C6C3172C-9011-4DEC-B9EF-0C8399CEB147}"/>
          </ac:inkMkLst>
        </pc:inkChg>
        <pc:inkChg chg="add del mod">
          <ac:chgData name="Sangeeta Sangeeta" userId="0a7c34ad-256e-4e91-9d57-d1394329109a" providerId="ADAL" clId="{4FC39FA8-B687-4954-A99F-BDEEF3717DFB}" dt="2021-02-22T13:14:09.537" v="266"/>
          <ac:inkMkLst>
            <pc:docMk/>
            <pc:sldMk cId="2998973317" sldId="885"/>
            <ac:inkMk id="16" creationId="{0F704C39-8C0C-440E-905A-3DF47E6D1366}"/>
          </ac:inkMkLst>
        </pc:inkChg>
        <pc:inkChg chg="add del mod">
          <ac:chgData name="Sangeeta Sangeeta" userId="0a7c34ad-256e-4e91-9d57-d1394329109a" providerId="ADAL" clId="{4FC39FA8-B687-4954-A99F-BDEEF3717DFB}" dt="2021-02-22T13:14:08.609" v="263"/>
          <ac:inkMkLst>
            <pc:docMk/>
            <pc:sldMk cId="2998973317" sldId="885"/>
            <ac:inkMk id="18" creationId="{A51A0131-0EB8-4FDA-931F-342CF6AC6E35}"/>
          </ac:inkMkLst>
        </pc:inkChg>
        <pc:inkChg chg="add del mod">
          <ac:chgData name="Sangeeta Sangeeta" userId="0a7c34ad-256e-4e91-9d57-d1394329109a" providerId="ADAL" clId="{4FC39FA8-B687-4954-A99F-BDEEF3717DFB}" dt="2021-02-22T14:27:16.903" v="1490"/>
          <ac:inkMkLst>
            <pc:docMk/>
            <pc:sldMk cId="2998973317" sldId="885"/>
            <ac:inkMk id="19" creationId="{0BA771B1-BAFB-4AE9-A1BE-318312C87492}"/>
          </ac:inkMkLst>
        </pc:inkChg>
        <pc:inkChg chg="add del">
          <ac:chgData name="Sangeeta Sangeeta" userId="0a7c34ad-256e-4e91-9d57-d1394329109a" providerId="ADAL" clId="{4FC39FA8-B687-4954-A99F-BDEEF3717DFB}" dt="2021-02-22T14:27:15.522" v="1485"/>
          <ac:inkMkLst>
            <pc:docMk/>
            <pc:sldMk cId="2998973317" sldId="885"/>
            <ac:inkMk id="21" creationId="{A3C5AC55-24E1-4C4F-9BB4-733A68195EDC}"/>
          </ac:inkMkLst>
        </pc:inkChg>
        <pc:inkChg chg="add del mod">
          <ac:chgData name="Sangeeta Sangeeta" userId="0a7c34ad-256e-4e91-9d57-d1394329109a" providerId="ADAL" clId="{4FC39FA8-B687-4954-A99F-BDEEF3717DFB}" dt="2021-02-22T14:27:15.522" v="1482"/>
          <ac:inkMkLst>
            <pc:docMk/>
            <pc:sldMk cId="2998973317" sldId="885"/>
            <ac:inkMk id="22" creationId="{BACB8F4A-323E-4FA7-AD6C-C7A576CC3DD9}"/>
          </ac:inkMkLst>
        </pc:inkChg>
        <pc:inkChg chg="add del mod">
          <ac:chgData name="Sangeeta Sangeeta" userId="0a7c34ad-256e-4e91-9d57-d1394329109a" providerId="ADAL" clId="{4FC39FA8-B687-4954-A99F-BDEEF3717DFB}" dt="2021-02-22T14:27:15.522" v="1483"/>
          <ac:inkMkLst>
            <pc:docMk/>
            <pc:sldMk cId="2998973317" sldId="885"/>
            <ac:inkMk id="23" creationId="{D3064411-33C7-44D0-9B67-895B5455F88F}"/>
          </ac:inkMkLst>
        </pc:inkChg>
        <pc:inkChg chg="add del">
          <ac:chgData name="Sangeeta Sangeeta" userId="0a7c34ad-256e-4e91-9d57-d1394329109a" providerId="ADAL" clId="{4FC39FA8-B687-4954-A99F-BDEEF3717DFB}" dt="2021-02-22T14:27:12.301" v="1477"/>
          <ac:inkMkLst>
            <pc:docMk/>
            <pc:sldMk cId="2998973317" sldId="885"/>
            <ac:inkMk id="25" creationId="{EEFECEAC-3DCC-43A1-A1FB-F712E2273980}"/>
          </ac:inkMkLst>
        </pc:inkChg>
        <pc:inkChg chg="add del mod">
          <ac:chgData name="Sangeeta Sangeeta" userId="0a7c34ad-256e-4e91-9d57-d1394329109a" providerId="ADAL" clId="{4FC39FA8-B687-4954-A99F-BDEEF3717DFB}" dt="2021-02-22T14:27:21.352" v="1496"/>
          <ac:inkMkLst>
            <pc:docMk/>
            <pc:sldMk cId="2998973317" sldId="885"/>
            <ac:inkMk id="26" creationId="{F462B184-5179-4D7B-AF69-B7A2DF7DC5EC}"/>
          </ac:inkMkLst>
        </pc:inkChg>
        <pc:inkChg chg="add del mod">
          <ac:chgData name="Sangeeta Sangeeta" userId="0a7c34ad-256e-4e91-9d57-d1394329109a" providerId="ADAL" clId="{4FC39FA8-B687-4954-A99F-BDEEF3717DFB}" dt="2021-02-22T14:27:16.903" v="1488"/>
          <ac:inkMkLst>
            <pc:docMk/>
            <pc:sldMk cId="2998973317" sldId="885"/>
            <ac:inkMk id="27" creationId="{DCFD14C2-072F-450D-9FAE-F3F5E57344C2}"/>
          </ac:inkMkLst>
        </pc:inkChg>
        <pc:inkChg chg="add del mod">
          <ac:chgData name="Sangeeta Sangeeta" userId="0a7c34ad-256e-4e91-9d57-d1394329109a" providerId="ADAL" clId="{4FC39FA8-B687-4954-A99F-BDEEF3717DFB}" dt="2021-02-22T14:27:16.903" v="1489"/>
          <ac:inkMkLst>
            <pc:docMk/>
            <pc:sldMk cId="2998973317" sldId="885"/>
            <ac:inkMk id="28" creationId="{8C43056A-658D-425E-A058-C9DDA342A1E2}"/>
          </ac:inkMkLst>
        </pc:inkChg>
        <pc:inkChg chg="add del">
          <ac:chgData name="Sangeeta Sangeeta" userId="0a7c34ad-256e-4e91-9d57-d1394329109a" providerId="ADAL" clId="{4FC39FA8-B687-4954-A99F-BDEEF3717DFB}" dt="2021-02-22T14:27:12.848" v="1479"/>
          <ac:inkMkLst>
            <pc:docMk/>
            <pc:sldMk cId="2998973317" sldId="885"/>
            <ac:inkMk id="30" creationId="{28F07047-BEC8-4F63-A829-4D72BBE0C25C}"/>
          </ac:inkMkLst>
        </pc:inkChg>
        <pc:inkChg chg="add del">
          <ac:chgData name="Sangeeta Sangeeta" userId="0a7c34ad-256e-4e91-9d57-d1394329109a" providerId="ADAL" clId="{4FC39FA8-B687-4954-A99F-BDEEF3717DFB}" dt="2021-02-22T14:27:15.522" v="1487"/>
          <ac:inkMkLst>
            <pc:docMk/>
            <pc:sldMk cId="2998973317" sldId="885"/>
            <ac:inkMk id="31" creationId="{70E93E1B-1F99-47FC-893F-2362BF537556}"/>
          </ac:inkMkLst>
        </pc:inkChg>
        <pc:inkChg chg="add del">
          <ac:chgData name="Sangeeta Sangeeta" userId="0a7c34ad-256e-4e91-9d57-d1394329109a" providerId="ADAL" clId="{4FC39FA8-B687-4954-A99F-BDEEF3717DFB}" dt="2021-02-22T14:27:12.848" v="1478"/>
          <ac:inkMkLst>
            <pc:docMk/>
            <pc:sldMk cId="2998973317" sldId="885"/>
            <ac:inkMk id="32" creationId="{A8FD11C8-E12B-405F-B289-C9B6A3E657BB}"/>
          </ac:inkMkLst>
        </pc:inkChg>
        <pc:inkChg chg="add del">
          <ac:chgData name="Sangeeta Sangeeta" userId="0a7c34ad-256e-4e91-9d57-d1394329109a" providerId="ADAL" clId="{4FC39FA8-B687-4954-A99F-BDEEF3717DFB}" dt="2021-02-22T14:27:15.522" v="1486"/>
          <ac:inkMkLst>
            <pc:docMk/>
            <pc:sldMk cId="2998973317" sldId="885"/>
            <ac:inkMk id="33" creationId="{D2DD6929-24BD-421F-BF02-A677C3DBC08B}"/>
          </ac:inkMkLst>
        </pc:inkChg>
        <pc:inkChg chg="add del">
          <ac:chgData name="Sangeeta Sangeeta" userId="0a7c34ad-256e-4e91-9d57-d1394329109a" providerId="ADAL" clId="{4FC39FA8-B687-4954-A99F-BDEEF3717DFB}" dt="2021-02-22T14:27:15.522" v="1484"/>
          <ac:inkMkLst>
            <pc:docMk/>
            <pc:sldMk cId="2998973317" sldId="885"/>
            <ac:inkMk id="34" creationId="{A5641FC8-C7C4-429F-8024-99BDA985F995}"/>
          </ac:inkMkLst>
        </pc:inkChg>
        <pc:inkChg chg="add del">
          <ac:chgData name="Sangeeta Sangeeta" userId="0a7c34ad-256e-4e91-9d57-d1394329109a" providerId="ADAL" clId="{4FC39FA8-B687-4954-A99F-BDEEF3717DFB}" dt="2021-02-22T14:27:13.271" v="1481"/>
          <ac:inkMkLst>
            <pc:docMk/>
            <pc:sldMk cId="2998973317" sldId="885"/>
            <ac:inkMk id="35" creationId="{6308DE10-1A98-4684-AFED-7AF1ADFA7A2C}"/>
          </ac:inkMkLst>
        </pc:inkChg>
      </pc:sldChg>
      <pc:sldChg chg="addSp delSp modSp mod">
        <pc:chgData name="Sangeeta Sangeeta" userId="0a7c34ad-256e-4e91-9d57-d1394329109a" providerId="ADAL" clId="{4FC39FA8-B687-4954-A99F-BDEEF3717DFB}" dt="2021-02-22T14:21:54.341" v="1393"/>
        <pc:sldMkLst>
          <pc:docMk/>
          <pc:sldMk cId="3868511356" sldId="886"/>
        </pc:sldMkLst>
        <pc:grpChg chg="del mod">
          <ac:chgData name="Sangeeta Sangeeta" userId="0a7c34ad-256e-4e91-9d57-d1394329109a" providerId="ADAL" clId="{4FC39FA8-B687-4954-A99F-BDEEF3717DFB}" dt="2021-02-22T14:21:54.340" v="1386"/>
          <ac:grpSpMkLst>
            <pc:docMk/>
            <pc:sldMk cId="3868511356" sldId="886"/>
            <ac:grpSpMk id="10" creationId="{C436FECA-4A9F-4553-BAC2-8286C9103652}"/>
          </ac:grpSpMkLst>
        </pc:grpChg>
        <pc:grpChg chg="del mod">
          <ac:chgData name="Sangeeta Sangeeta" userId="0a7c34ad-256e-4e91-9d57-d1394329109a" providerId="ADAL" clId="{4FC39FA8-B687-4954-A99F-BDEEF3717DFB}" dt="2021-02-22T14:21:54.339" v="1384"/>
          <ac:grpSpMkLst>
            <pc:docMk/>
            <pc:sldMk cId="3868511356" sldId="886"/>
            <ac:grpSpMk id="17" creationId="{35181F8E-AD32-4E29-A0D2-01A8AF928A3E}"/>
          </ac:grpSpMkLst>
        </pc:grpChg>
        <pc:grpChg chg="del mod">
          <ac:chgData name="Sangeeta Sangeeta" userId="0a7c34ad-256e-4e91-9d57-d1394329109a" providerId="ADAL" clId="{4FC39FA8-B687-4954-A99F-BDEEF3717DFB}" dt="2021-02-22T14:21:54.339" v="1383"/>
          <ac:grpSpMkLst>
            <pc:docMk/>
            <pc:sldMk cId="3868511356" sldId="886"/>
            <ac:grpSpMk id="22" creationId="{081F3BDC-4F7F-4588-8B62-666B8E9F9151}"/>
          </ac:grpSpMkLst>
        </pc:grpChg>
        <pc:inkChg chg="add del">
          <ac:chgData name="Sangeeta Sangeeta" userId="0a7c34ad-256e-4e91-9d57-d1394329109a" providerId="ADAL" clId="{4FC39FA8-B687-4954-A99F-BDEEF3717DFB}" dt="2021-02-22T14:21:54.341" v="1392"/>
          <ac:inkMkLst>
            <pc:docMk/>
            <pc:sldMk cId="3868511356" sldId="886"/>
            <ac:inkMk id="4" creationId="{CE90C49B-2B1B-4939-8E0E-9D4C3069BAA9}"/>
          </ac:inkMkLst>
        </pc:inkChg>
        <pc:inkChg chg="add del">
          <ac:chgData name="Sangeeta Sangeeta" userId="0a7c34ad-256e-4e91-9d57-d1394329109a" providerId="ADAL" clId="{4FC39FA8-B687-4954-A99F-BDEEF3717DFB}" dt="2021-02-22T14:21:54.339" v="1385"/>
          <ac:inkMkLst>
            <pc:docMk/>
            <pc:sldMk cId="3868511356" sldId="886"/>
            <ac:inkMk id="6" creationId="{51C2C4EB-8E8D-4C4C-B5CF-0ADEACE7AF9F}"/>
          </ac:inkMkLst>
        </pc:inkChg>
        <pc:inkChg chg="add">
          <ac:chgData name="Sangeeta Sangeeta" userId="0a7c34ad-256e-4e91-9d57-d1394329109a" providerId="ADAL" clId="{4FC39FA8-B687-4954-A99F-BDEEF3717DFB}" dt="2021-02-22T13:21:10.477" v="411" actId="9405"/>
          <ac:inkMkLst>
            <pc:docMk/>
            <pc:sldMk cId="3868511356" sldId="886"/>
            <ac:inkMk id="7" creationId="{DCFB4743-9E90-4CD8-A080-D224D7F39B10}"/>
          </ac:inkMkLst>
        </pc:inkChg>
        <pc:inkChg chg="add del mod">
          <ac:chgData name="Sangeeta Sangeeta" userId="0a7c34ad-256e-4e91-9d57-d1394329109a" providerId="ADAL" clId="{4FC39FA8-B687-4954-A99F-BDEEF3717DFB}" dt="2021-02-22T14:21:54.340" v="1386"/>
          <ac:inkMkLst>
            <pc:docMk/>
            <pc:sldMk cId="3868511356" sldId="886"/>
            <ac:inkMk id="8" creationId="{A7D3E1C1-E90E-478E-BAF3-DDB27E0BD464}"/>
          </ac:inkMkLst>
        </pc:inkChg>
        <pc:inkChg chg="add del mod">
          <ac:chgData name="Sangeeta Sangeeta" userId="0a7c34ad-256e-4e91-9d57-d1394329109a" providerId="ADAL" clId="{4FC39FA8-B687-4954-A99F-BDEEF3717DFB}" dt="2021-02-22T14:21:54.340" v="1388"/>
          <ac:inkMkLst>
            <pc:docMk/>
            <pc:sldMk cId="3868511356" sldId="886"/>
            <ac:inkMk id="9" creationId="{D9E374FB-7AD0-46CB-9D69-227F5689B9A9}"/>
          </ac:inkMkLst>
        </pc:inkChg>
        <pc:inkChg chg="add">
          <ac:chgData name="Sangeeta Sangeeta" userId="0a7c34ad-256e-4e91-9d57-d1394329109a" providerId="ADAL" clId="{4FC39FA8-B687-4954-A99F-BDEEF3717DFB}" dt="2021-02-22T13:21:12.258" v="415" actId="9405"/>
          <ac:inkMkLst>
            <pc:docMk/>
            <pc:sldMk cId="3868511356" sldId="886"/>
            <ac:inkMk id="11" creationId="{8EDD42BA-FC22-4E0F-8AB9-B7E7521A59DC}"/>
          </ac:inkMkLst>
        </pc:inkChg>
        <pc:inkChg chg="add">
          <ac:chgData name="Sangeeta Sangeeta" userId="0a7c34ad-256e-4e91-9d57-d1394329109a" providerId="ADAL" clId="{4FC39FA8-B687-4954-A99F-BDEEF3717DFB}" dt="2021-02-22T13:21:12.906" v="416" actId="9405"/>
          <ac:inkMkLst>
            <pc:docMk/>
            <pc:sldMk cId="3868511356" sldId="886"/>
            <ac:inkMk id="12" creationId="{197E8A70-1824-4EDE-AF5A-00F477808B0B}"/>
          </ac:inkMkLst>
        </pc:inkChg>
        <pc:inkChg chg="add del">
          <ac:chgData name="Sangeeta Sangeeta" userId="0a7c34ad-256e-4e91-9d57-d1394329109a" providerId="ADAL" clId="{4FC39FA8-B687-4954-A99F-BDEEF3717DFB}" dt="2021-02-22T14:21:54.341" v="1393"/>
          <ac:inkMkLst>
            <pc:docMk/>
            <pc:sldMk cId="3868511356" sldId="886"/>
            <ac:inkMk id="13" creationId="{A1604E99-A149-4A60-B7EC-2A1E3C75F883}"/>
          </ac:inkMkLst>
        </pc:inkChg>
        <pc:inkChg chg="add del mod">
          <ac:chgData name="Sangeeta Sangeeta" userId="0a7c34ad-256e-4e91-9d57-d1394329109a" providerId="ADAL" clId="{4FC39FA8-B687-4954-A99F-BDEEF3717DFB}" dt="2021-02-22T14:21:54.339" v="1384"/>
          <ac:inkMkLst>
            <pc:docMk/>
            <pc:sldMk cId="3868511356" sldId="886"/>
            <ac:inkMk id="14" creationId="{0D01E2B4-6F03-450C-98D3-82A4669131BD}"/>
          </ac:inkMkLst>
        </pc:inkChg>
        <pc:inkChg chg="add del mod">
          <ac:chgData name="Sangeeta Sangeeta" userId="0a7c34ad-256e-4e91-9d57-d1394329109a" providerId="ADAL" clId="{4FC39FA8-B687-4954-A99F-BDEEF3717DFB}" dt="2021-02-22T14:21:54.340" v="1387"/>
          <ac:inkMkLst>
            <pc:docMk/>
            <pc:sldMk cId="3868511356" sldId="886"/>
            <ac:inkMk id="15" creationId="{33EF88F2-2877-47C2-8137-86E4A7761D2F}"/>
          </ac:inkMkLst>
        </pc:inkChg>
        <pc:inkChg chg="add del">
          <ac:chgData name="Sangeeta Sangeeta" userId="0a7c34ad-256e-4e91-9d57-d1394329109a" providerId="ADAL" clId="{4FC39FA8-B687-4954-A99F-BDEEF3717DFB}" dt="2021-02-22T14:21:54.340" v="1390"/>
          <ac:inkMkLst>
            <pc:docMk/>
            <pc:sldMk cId="3868511356" sldId="886"/>
            <ac:inkMk id="16" creationId="{280DE6C7-2B94-4866-854F-270B2E333085}"/>
          </ac:inkMkLst>
        </pc:inkChg>
        <pc:inkChg chg="add del">
          <ac:chgData name="Sangeeta Sangeeta" userId="0a7c34ad-256e-4e91-9d57-d1394329109a" providerId="ADAL" clId="{4FC39FA8-B687-4954-A99F-BDEEF3717DFB}" dt="2021-02-22T14:21:54.340" v="1389"/>
          <ac:inkMkLst>
            <pc:docMk/>
            <pc:sldMk cId="3868511356" sldId="886"/>
            <ac:inkMk id="18" creationId="{55763FBF-E3F2-4DF2-8CED-64C161FF9202}"/>
          </ac:inkMkLst>
        </pc:inkChg>
        <pc:inkChg chg="add del mod">
          <ac:chgData name="Sangeeta Sangeeta" userId="0a7c34ad-256e-4e91-9d57-d1394329109a" providerId="ADAL" clId="{4FC39FA8-B687-4954-A99F-BDEEF3717DFB}" dt="2021-02-22T14:21:54.339" v="1383"/>
          <ac:inkMkLst>
            <pc:docMk/>
            <pc:sldMk cId="3868511356" sldId="886"/>
            <ac:inkMk id="19" creationId="{4C31B9FF-5756-4DAE-A470-150E9E6FC55E}"/>
          </ac:inkMkLst>
        </pc:inkChg>
        <pc:inkChg chg="add del mod">
          <ac:chgData name="Sangeeta Sangeeta" userId="0a7c34ad-256e-4e91-9d57-d1394329109a" providerId="ADAL" clId="{4FC39FA8-B687-4954-A99F-BDEEF3717DFB}" dt="2021-02-22T14:21:54.338" v="1382"/>
          <ac:inkMkLst>
            <pc:docMk/>
            <pc:sldMk cId="3868511356" sldId="886"/>
            <ac:inkMk id="20" creationId="{FDF60503-2F3F-4329-9B8F-4962984F11E0}"/>
          </ac:inkMkLst>
        </pc:inkChg>
        <pc:inkChg chg="add del mod">
          <ac:chgData name="Sangeeta Sangeeta" userId="0a7c34ad-256e-4e91-9d57-d1394329109a" providerId="ADAL" clId="{4FC39FA8-B687-4954-A99F-BDEEF3717DFB}" dt="2021-02-22T14:21:54.341" v="1391"/>
          <ac:inkMkLst>
            <pc:docMk/>
            <pc:sldMk cId="3868511356" sldId="886"/>
            <ac:inkMk id="21" creationId="{A491839D-AFE8-41D2-8A5A-C0BF4637905C}"/>
          </ac:inkMkLst>
        </pc:inkChg>
      </pc:sldChg>
      <pc:sldChg chg="addSp delSp modSp mod">
        <pc:chgData name="Sangeeta Sangeeta" userId="0a7c34ad-256e-4e91-9d57-d1394329109a" providerId="ADAL" clId="{4FC39FA8-B687-4954-A99F-BDEEF3717DFB}" dt="2021-02-22T14:27:08.939" v="1476"/>
        <pc:sldMkLst>
          <pc:docMk/>
          <pc:sldMk cId="846790461" sldId="887"/>
        </pc:sldMkLst>
        <pc:grpChg chg="del mod">
          <ac:chgData name="Sangeeta Sangeeta" userId="0a7c34ad-256e-4e91-9d57-d1394329109a" providerId="ADAL" clId="{4FC39FA8-B687-4954-A99F-BDEEF3717DFB}" dt="2021-02-22T13:15:27.744" v="294"/>
          <ac:grpSpMkLst>
            <pc:docMk/>
            <pc:sldMk cId="846790461" sldId="887"/>
            <ac:grpSpMk id="16" creationId="{335697AA-992E-49F8-876D-4C03CC53E1E8}"/>
          </ac:grpSpMkLst>
        </pc:grpChg>
        <pc:grpChg chg="del mod">
          <ac:chgData name="Sangeeta Sangeeta" userId="0a7c34ad-256e-4e91-9d57-d1394329109a" providerId="ADAL" clId="{4FC39FA8-B687-4954-A99F-BDEEF3717DFB}" dt="2021-02-22T13:17:02.069" v="326"/>
          <ac:grpSpMkLst>
            <pc:docMk/>
            <pc:sldMk cId="846790461" sldId="887"/>
            <ac:grpSpMk id="20" creationId="{CF0CD93D-B03D-4750-8084-994194409773}"/>
          </ac:grpSpMkLst>
        </pc:grpChg>
        <pc:grpChg chg="del mod">
          <ac:chgData name="Sangeeta Sangeeta" userId="0a7c34ad-256e-4e91-9d57-d1394329109a" providerId="ADAL" clId="{4FC39FA8-B687-4954-A99F-BDEEF3717DFB}" dt="2021-02-22T13:15:45.064" v="304"/>
          <ac:grpSpMkLst>
            <pc:docMk/>
            <pc:sldMk cId="846790461" sldId="887"/>
            <ac:grpSpMk id="25" creationId="{6377745C-85FA-4C0B-B5A7-0F953984C811}"/>
          </ac:grpSpMkLst>
        </pc:grpChg>
        <pc:grpChg chg="del mod">
          <ac:chgData name="Sangeeta Sangeeta" userId="0a7c34ad-256e-4e91-9d57-d1394329109a" providerId="ADAL" clId="{4FC39FA8-B687-4954-A99F-BDEEF3717DFB}" dt="2021-02-22T13:15:49.622" v="306"/>
          <ac:grpSpMkLst>
            <pc:docMk/>
            <pc:sldMk cId="846790461" sldId="887"/>
            <ac:grpSpMk id="30" creationId="{085CE67C-896F-4EE7-9022-3E6A56392DF7}"/>
          </ac:grpSpMkLst>
        </pc:grpChg>
        <pc:grpChg chg="del mod">
          <ac:chgData name="Sangeeta Sangeeta" userId="0a7c34ad-256e-4e91-9d57-d1394329109a" providerId="ADAL" clId="{4FC39FA8-B687-4954-A99F-BDEEF3717DFB}" dt="2021-02-22T13:15:54.104" v="310"/>
          <ac:grpSpMkLst>
            <pc:docMk/>
            <pc:sldMk cId="846790461" sldId="887"/>
            <ac:grpSpMk id="32" creationId="{6C31A1AD-82AB-444A-BEE1-09099E993D87}"/>
          </ac:grpSpMkLst>
        </pc:grpChg>
        <pc:grpChg chg="del mod">
          <ac:chgData name="Sangeeta Sangeeta" userId="0a7c34ad-256e-4e91-9d57-d1394329109a" providerId="ADAL" clId="{4FC39FA8-B687-4954-A99F-BDEEF3717DFB}" dt="2021-02-22T14:27:02.420" v="1462"/>
          <ac:grpSpMkLst>
            <pc:docMk/>
            <pc:sldMk cId="846790461" sldId="887"/>
            <ac:grpSpMk id="36" creationId="{1EB69154-9D52-45BE-A71E-C1EC9120EF74}"/>
          </ac:grpSpMkLst>
        </pc:grpChg>
        <pc:grpChg chg="del mod">
          <ac:chgData name="Sangeeta Sangeeta" userId="0a7c34ad-256e-4e91-9d57-d1394329109a" providerId="ADAL" clId="{4FC39FA8-B687-4954-A99F-BDEEF3717DFB}" dt="2021-02-22T14:27:08.035" v="1475"/>
          <ac:grpSpMkLst>
            <pc:docMk/>
            <pc:sldMk cId="846790461" sldId="887"/>
            <ac:grpSpMk id="48" creationId="{E1D5BEAB-EEA9-4C2F-9000-EDDE5352EB74}"/>
          </ac:grpSpMkLst>
        </pc:grpChg>
        <pc:inkChg chg="add del">
          <ac:chgData name="Sangeeta Sangeeta" userId="0a7c34ad-256e-4e91-9d57-d1394329109a" providerId="ADAL" clId="{4FC39FA8-B687-4954-A99F-BDEEF3717DFB}" dt="2021-02-22T14:27:02.420" v="1457"/>
          <ac:inkMkLst>
            <pc:docMk/>
            <pc:sldMk cId="846790461" sldId="887"/>
            <ac:inkMk id="4" creationId="{FDA82CBC-70FC-4AC2-8289-4BB0ADAF72DC}"/>
          </ac:inkMkLst>
        </pc:inkChg>
        <pc:inkChg chg="add del">
          <ac:chgData name="Sangeeta Sangeeta" userId="0a7c34ad-256e-4e91-9d57-d1394329109a" providerId="ADAL" clId="{4FC39FA8-B687-4954-A99F-BDEEF3717DFB}" dt="2021-02-22T14:27:02.420" v="1461"/>
          <ac:inkMkLst>
            <pc:docMk/>
            <pc:sldMk cId="846790461" sldId="887"/>
            <ac:inkMk id="9" creationId="{76C42F67-6E53-4856-B7B6-82290FCBDAA2}"/>
          </ac:inkMkLst>
        </pc:inkChg>
        <pc:inkChg chg="add">
          <ac:chgData name="Sangeeta Sangeeta" userId="0a7c34ad-256e-4e91-9d57-d1394329109a" providerId="ADAL" clId="{4FC39FA8-B687-4954-A99F-BDEEF3717DFB}" dt="2021-02-22T13:15:13.955" v="284" actId="9405"/>
          <ac:inkMkLst>
            <pc:docMk/>
            <pc:sldMk cId="846790461" sldId="887"/>
            <ac:inkMk id="10" creationId="{DABDFA0F-02AF-44CE-9779-9CA55CB33572}"/>
          </ac:inkMkLst>
        </pc:inkChg>
        <pc:inkChg chg="add del">
          <ac:chgData name="Sangeeta Sangeeta" userId="0a7c34ad-256e-4e91-9d57-d1394329109a" providerId="ADAL" clId="{4FC39FA8-B687-4954-A99F-BDEEF3717DFB}" dt="2021-02-22T14:27:02.420" v="1456"/>
          <ac:inkMkLst>
            <pc:docMk/>
            <pc:sldMk cId="846790461" sldId="887"/>
            <ac:inkMk id="11" creationId="{90B3748E-8058-4CA0-AFBA-8824EB923EA5}"/>
          </ac:inkMkLst>
        </pc:inkChg>
        <pc:inkChg chg="add">
          <ac:chgData name="Sangeeta Sangeeta" userId="0a7c34ad-256e-4e91-9d57-d1394329109a" providerId="ADAL" clId="{4FC39FA8-B687-4954-A99F-BDEEF3717DFB}" dt="2021-02-22T13:15:15.249" v="286" actId="9405"/>
          <ac:inkMkLst>
            <pc:docMk/>
            <pc:sldMk cId="846790461" sldId="887"/>
            <ac:inkMk id="12" creationId="{305D5B8C-423A-4571-A16E-F84F4F76F969}"/>
          </ac:inkMkLst>
        </pc:inkChg>
        <pc:inkChg chg="add">
          <ac:chgData name="Sangeeta Sangeeta" userId="0a7c34ad-256e-4e91-9d57-d1394329109a" providerId="ADAL" clId="{4FC39FA8-B687-4954-A99F-BDEEF3717DFB}" dt="2021-02-22T13:15:15.648" v="287" actId="9405"/>
          <ac:inkMkLst>
            <pc:docMk/>
            <pc:sldMk cId="846790461" sldId="887"/>
            <ac:inkMk id="13" creationId="{ABCC5664-1D8F-4FEC-A93E-714D53138C4A}"/>
          </ac:inkMkLst>
        </pc:inkChg>
        <pc:inkChg chg="add del mod">
          <ac:chgData name="Sangeeta Sangeeta" userId="0a7c34ad-256e-4e91-9d57-d1394329109a" providerId="ADAL" clId="{4FC39FA8-B687-4954-A99F-BDEEF3717DFB}" dt="2021-02-22T13:16:03.572" v="313"/>
          <ac:inkMkLst>
            <pc:docMk/>
            <pc:sldMk cId="846790461" sldId="887"/>
            <ac:inkMk id="14" creationId="{1DA9AB65-DD60-4D67-A387-FEA3E9762DA3}"/>
          </ac:inkMkLst>
        </pc:inkChg>
        <pc:inkChg chg="add del mod">
          <ac:chgData name="Sangeeta Sangeeta" userId="0a7c34ad-256e-4e91-9d57-d1394329109a" providerId="ADAL" clId="{4FC39FA8-B687-4954-A99F-BDEEF3717DFB}" dt="2021-02-22T13:16:03.574" v="314"/>
          <ac:inkMkLst>
            <pc:docMk/>
            <pc:sldMk cId="846790461" sldId="887"/>
            <ac:inkMk id="15" creationId="{CB5DA103-4A45-4DEB-8D9B-CEDF125D1D5B}"/>
          </ac:inkMkLst>
        </pc:inkChg>
        <pc:inkChg chg="add del mod">
          <ac:chgData name="Sangeeta Sangeeta" userId="0a7c34ad-256e-4e91-9d57-d1394329109a" providerId="ADAL" clId="{4FC39FA8-B687-4954-A99F-BDEEF3717DFB}" dt="2021-02-22T14:27:06.032" v="1473"/>
          <ac:inkMkLst>
            <pc:docMk/>
            <pc:sldMk cId="846790461" sldId="887"/>
            <ac:inkMk id="17" creationId="{54AEB872-2B6D-4313-9196-4185753F5EAE}"/>
          </ac:inkMkLst>
        </pc:inkChg>
        <pc:inkChg chg="add mod">
          <ac:chgData name="Sangeeta Sangeeta" userId="0a7c34ad-256e-4e91-9d57-d1394329109a" providerId="ADAL" clId="{4FC39FA8-B687-4954-A99F-BDEEF3717DFB}" dt="2021-02-22T14:27:08.035" v="1475"/>
          <ac:inkMkLst>
            <pc:docMk/>
            <pc:sldMk cId="846790461" sldId="887"/>
            <ac:inkMk id="18" creationId="{5D7E7F16-80C4-4C75-9BAA-9A373EB14D77}"/>
          </ac:inkMkLst>
        </pc:inkChg>
        <pc:inkChg chg="add del mod">
          <ac:chgData name="Sangeeta Sangeeta" userId="0a7c34ad-256e-4e91-9d57-d1394329109a" providerId="ADAL" clId="{4FC39FA8-B687-4954-A99F-BDEEF3717DFB}" dt="2021-02-22T13:16:03.220" v="312"/>
          <ac:inkMkLst>
            <pc:docMk/>
            <pc:sldMk cId="846790461" sldId="887"/>
            <ac:inkMk id="19" creationId="{5DAF2886-44EE-4769-A365-31149A31D1E9}"/>
          </ac:inkMkLst>
        </pc:inkChg>
        <pc:inkChg chg="add del mod">
          <ac:chgData name="Sangeeta Sangeeta" userId="0a7c34ad-256e-4e91-9d57-d1394329109a" providerId="ADAL" clId="{4FC39FA8-B687-4954-A99F-BDEEF3717DFB}" dt="2021-02-22T14:27:02.420" v="1463"/>
          <ac:inkMkLst>
            <pc:docMk/>
            <pc:sldMk cId="846790461" sldId="887"/>
            <ac:inkMk id="21" creationId="{F2F3AFB0-3BCF-48BA-8AC0-E6E8161497B8}"/>
          </ac:inkMkLst>
        </pc:inkChg>
        <pc:inkChg chg="add del mod">
          <ac:chgData name="Sangeeta Sangeeta" userId="0a7c34ad-256e-4e91-9d57-d1394329109a" providerId="ADAL" clId="{4FC39FA8-B687-4954-A99F-BDEEF3717DFB}" dt="2021-02-22T14:27:02.420" v="1464"/>
          <ac:inkMkLst>
            <pc:docMk/>
            <pc:sldMk cId="846790461" sldId="887"/>
            <ac:inkMk id="22" creationId="{43465DF5-731A-44E9-9B8C-C55E6E33B20F}"/>
          </ac:inkMkLst>
        </pc:inkChg>
        <pc:inkChg chg="add del mod">
          <ac:chgData name="Sangeeta Sangeeta" userId="0a7c34ad-256e-4e91-9d57-d1394329109a" providerId="ADAL" clId="{4FC39FA8-B687-4954-A99F-BDEEF3717DFB}" dt="2021-02-22T14:27:02.420" v="1458"/>
          <ac:inkMkLst>
            <pc:docMk/>
            <pc:sldMk cId="846790461" sldId="887"/>
            <ac:inkMk id="23" creationId="{D42F0C04-B33E-4108-BE59-14D01EB25653}"/>
          </ac:inkMkLst>
        </pc:inkChg>
        <pc:inkChg chg="add del mod">
          <ac:chgData name="Sangeeta Sangeeta" userId="0a7c34ad-256e-4e91-9d57-d1394329109a" providerId="ADAL" clId="{4FC39FA8-B687-4954-A99F-BDEEF3717DFB}" dt="2021-02-22T14:27:02.420" v="1455"/>
          <ac:inkMkLst>
            <pc:docMk/>
            <pc:sldMk cId="846790461" sldId="887"/>
            <ac:inkMk id="24" creationId="{3896AC7A-D60B-4B34-A0D5-7606185D31B0}"/>
          </ac:inkMkLst>
        </pc:inkChg>
        <pc:inkChg chg="add">
          <ac:chgData name="Sangeeta Sangeeta" userId="0a7c34ad-256e-4e91-9d57-d1394329109a" providerId="ADAL" clId="{4FC39FA8-B687-4954-A99F-BDEEF3717DFB}" dt="2021-02-22T13:15:41.017" v="300" actId="9405"/>
          <ac:inkMkLst>
            <pc:docMk/>
            <pc:sldMk cId="846790461" sldId="887"/>
            <ac:inkMk id="26" creationId="{F43239A1-8E56-44A9-8659-2DDE88FBB4B9}"/>
          </ac:inkMkLst>
        </pc:inkChg>
        <pc:inkChg chg="add del mod">
          <ac:chgData name="Sangeeta Sangeeta" userId="0a7c34ad-256e-4e91-9d57-d1394329109a" providerId="ADAL" clId="{4FC39FA8-B687-4954-A99F-BDEEF3717DFB}" dt="2021-02-22T14:27:02.958" v="1465"/>
          <ac:inkMkLst>
            <pc:docMk/>
            <pc:sldMk cId="846790461" sldId="887"/>
            <ac:inkMk id="27" creationId="{59923516-CBAA-406C-ADB3-424E59A153C6}"/>
          </ac:inkMkLst>
        </pc:inkChg>
        <pc:inkChg chg="add del mod">
          <ac:chgData name="Sangeeta Sangeeta" userId="0a7c34ad-256e-4e91-9d57-d1394329109a" providerId="ADAL" clId="{4FC39FA8-B687-4954-A99F-BDEEF3717DFB}" dt="2021-02-22T14:27:02.420" v="1459"/>
          <ac:inkMkLst>
            <pc:docMk/>
            <pc:sldMk cId="846790461" sldId="887"/>
            <ac:inkMk id="28" creationId="{F846E05D-337B-44AE-B18B-5760D3F73CD9}"/>
          </ac:inkMkLst>
        </pc:inkChg>
        <pc:inkChg chg="add del">
          <ac:chgData name="Sangeeta Sangeeta" userId="0a7c34ad-256e-4e91-9d57-d1394329109a" providerId="ADAL" clId="{4FC39FA8-B687-4954-A99F-BDEEF3717DFB}" dt="2021-02-22T14:27:02.420" v="1454"/>
          <ac:inkMkLst>
            <pc:docMk/>
            <pc:sldMk cId="846790461" sldId="887"/>
            <ac:inkMk id="29" creationId="{52581A03-5AFE-4A5E-9CC8-34E4FF2C0530}"/>
          </ac:inkMkLst>
        </pc:inkChg>
        <pc:inkChg chg="add del mod">
          <ac:chgData name="Sangeeta Sangeeta" userId="0a7c34ad-256e-4e91-9d57-d1394329109a" providerId="ADAL" clId="{4FC39FA8-B687-4954-A99F-BDEEF3717DFB}" dt="2021-02-22T14:27:02.420" v="1460"/>
          <ac:inkMkLst>
            <pc:docMk/>
            <pc:sldMk cId="846790461" sldId="887"/>
            <ac:inkMk id="31" creationId="{5EE555F6-9CCE-4D21-9AB4-9F2AF82ABC1C}"/>
          </ac:inkMkLst>
        </pc:inkChg>
        <pc:inkChg chg="add del mod">
          <ac:chgData name="Sangeeta Sangeeta" userId="0a7c34ad-256e-4e91-9d57-d1394329109a" providerId="ADAL" clId="{4FC39FA8-B687-4954-A99F-BDEEF3717DFB}" dt="2021-02-22T14:27:02.420" v="1452"/>
          <ac:inkMkLst>
            <pc:docMk/>
            <pc:sldMk cId="846790461" sldId="887"/>
            <ac:inkMk id="33" creationId="{660F0DA1-C171-4C84-9385-388FB977044D}"/>
          </ac:inkMkLst>
        </pc:inkChg>
        <pc:inkChg chg="add del mod">
          <ac:chgData name="Sangeeta Sangeeta" userId="0a7c34ad-256e-4e91-9d57-d1394329109a" providerId="ADAL" clId="{4FC39FA8-B687-4954-A99F-BDEEF3717DFB}" dt="2021-02-22T14:27:02.420" v="1462"/>
          <ac:inkMkLst>
            <pc:docMk/>
            <pc:sldMk cId="846790461" sldId="887"/>
            <ac:inkMk id="34" creationId="{9D709FC4-EB09-4020-BB88-0B9BDEF9D08D}"/>
          </ac:inkMkLst>
        </pc:inkChg>
        <pc:inkChg chg="add del mod">
          <ac:chgData name="Sangeeta Sangeeta" userId="0a7c34ad-256e-4e91-9d57-d1394329109a" providerId="ADAL" clId="{4FC39FA8-B687-4954-A99F-BDEEF3717DFB}" dt="2021-02-22T14:27:02.420" v="1453"/>
          <ac:inkMkLst>
            <pc:docMk/>
            <pc:sldMk cId="846790461" sldId="887"/>
            <ac:inkMk id="35" creationId="{AC9E486F-42F1-4885-83C7-B2CEAA7B12E9}"/>
          </ac:inkMkLst>
        </pc:inkChg>
        <pc:inkChg chg="add del">
          <ac:chgData name="Sangeeta Sangeeta" userId="0a7c34ad-256e-4e91-9d57-d1394329109a" providerId="ADAL" clId="{4FC39FA8-B687-4954-A99F-BDEEF3717DFB}" dt="2021-02-22T14:27:04.755" v="1469"/>
          <ac:inkMkLst>
            <pc:docMk/>
            <pc:sldMk cId="846790461" sldId="887"/>
            <ac:inkMk id="37" creationId="{71E71A25-7585-447E-931A-2FCFFDC08DAA}"/>
          </ac:inkMkLst>
        </pc:inkChg>
        <pc:inkChg chg="add del">
          <ac:chgData name="Sangeeta Sangeeta" userId="0a7c34ad-256e-4e91-9d57-d1394329109a" providerId="ADAL" clId="{4FC39FA8-B687-4954-A99F-BDEEF3717DFB}" dt="2021-02-22T14:27:04.755" v="1467"/>
          <ac:inkMkLst>
            <pc:docMk/>
            <pc:sldMk cId="846790461" sldId="887"/>
            <ac:inkMk id="38" creationId="{A8FEC8C5-7BA9-4BB8-9241-0D6161C1E7B6}"/>
          </ac:inkMkLst>
        </pc:inkChg>
        <pc:inkChg chg="add">
          <ac:chgData name="Sangeeta Sangeeta" userId="0a7c34ad-256e-4e91-9d57-d1394329109a" providerId="ADAL" clId="{4FC39FA8-B687-4954-A99F-BDEEF3717DFB}" dt="2021-02-22T13:16:52.716" v="317" actId="9405"/>
          <ac:inkMkLst>
            <pc:docMk/>
            <pc:sldMk cId="846790461" sldId="887"/>
            <ac:inkMk id="39" creationId="{8B9464D0-82D9-4284-8FD1-619E31FF4A58}"/>
          </ac:inkMkLst>
        </pc:inkChg>
        <pc:inkChg chg="add del mod">
          <ac:chgData name="Sangeeta Sangeeta" userId="0a7c34ad-256e-4e91-9d57-d1394329109a" providerId="ADAL" clId="{4FC39FA8-B687-4954-A99F-BDEEF3717DFB}" dt="2021-02-22T14:27:06.032" v="1470"/>
          <ac:inkMkLst>
            <pc:docMk/>
            <pc:sldMk cId="846790461" sldId="887"/>
            <ac:inkMk id="40" creationId="{DA36609F-ECEB-4DD2-A35E-23F4D753570E}"/>
          </ac:inkMkLst>
        </pc:inkChg>
        <pc:inkChg chg="add del">
          <ac:chgData name="Sangeeta Sangeeta" userId="0a7c34ad-256e-4e91-9d57-d1394329109a" providerId="ADAL" clId="{4FC39FA8-B687-4954-A99F-BDEEF3717DFB}" dt="2021-02-22T14:27:08.939" v="1476"/>
          <ac:inkMkLst>
            <pc:docMk/>
            <pc:sldMk cId="846790461" sldId="887"/>
            <ac:inkMk id="41" creationId="{849C3F19-6972-472B-91B3-B262926DBD9D}"/>
          </ac:inkMkLst>
        </pc:inkChg>
        <pc:inkChg chg="add del">
          <ac:chgData name="Sangeeta Sangeeta" userId="0a7c34ad-256e-4e91-9d57-d1394329109a" providerId="ADAL" clId="{4FC39FA8-B687-4954-A99F-BDEEF3717DFB}" dt="2021-02-22T14:27:07.248" v="1474"/>
          <ac:inkMkLst>
            <pc:docMk/>
            <pc:sldMk cId="846790461" sldId="887"/>
            <ac:inkMk id="42" creationId="{F9C51FD3-97F5-408C-9BF0-FF8BB0757BBF}"/>
          </ac:inkMkLst>
        </pc:inkChg>
        <pc:inkChg chg="add del mod">
          <ac:chgData name="Sangeeta Sangeeta" userId="0a7c34ad-256e-4e91-9d57-d1394329109a" providerId="ADAL" clId="{4FC39FA8-B687-4954-A99F-BDEEF3717DFB}" dt="2021-02-22T14:27:08.035" v="1475"/>
          <ac:inkMkLst>
            <pc:docMk/>
            <pc:sldMk cId="846790461" sldId="887"/>
            <ac:inkMk id="43" creationId="{A8B3F187-E83C-4B04-A765-2A835B3EFC69}"/>
          </ac:inkMkLst>
        </pc:inkChg>
        <pc:inkChg chg="add del mod">
          <ac:chgData name="Sangeeta Sangeeta" userId="0a7c34ad-256e-4e91-9d57-d1394329109a" providerId="ADAL" clId="{4FC39FA8-B687-4954-A99F-BDEEF3717DFB}" dt="2021-02-22T14:27:04.755" v="1468"/>
          <ac:inkMkLst>
            <pc:docMk/>
            <pc:sldMk cId="846790461" sldId="887"/>
            <ac:inkMk id="44" creationId="{145AB52C-1209-4373-B94B-F0837B805C4B}"/>
          </ac:inkMkLst>
        </pc:inkChg>
        <pc:inkChg chg="add del mod">
          <ac:chgData name="Sangeeta Sangeeta" userId="0a7c34ad-256e-4e91-9d57-d1394329109a" providerId="ADAL" clId="{4FC39FA8-B687-4954-A99F-BDEEF3717DFB}" dt="2021-02-22T14:27:04.755" v="1466"/>
          <ac:inkMkLst>
            <pc:docMk/>
            <pc:sldMk cId="846790461" sldId="887"/>
            <ac:inkMk id="45" creationId="{3A1281DB-8A6E-42D3-8FD7-7F2D99DCD0B5}"/>
          </ac:inkMkLst>
        </pc:inkChg>
        <pc:inkChg chg="add del mod">
          <ac:chgData name="Sangeeta Sangeeta" userId="0a7c34ad-256e-4e91-9d57-d1394329109a" providerId="ADAL" clId="{4FC39FA8-B687-4954-A99F-BDEEF3717DFB}" dt="2021-02-22T14:27:06.032" v="1471"/>
          <ac:inkMkLst>
            <pc:docMk/>
            <pc:sldMk cId="846790461" sldId="887"/>
            <ac:inkMk id="46" creationId="{91A42C9B-E682-49BB-95BF-175B0C30D67B}"/>
          </ac:inkMkLst>
        </pc:inkChg>
        <pc:inkChg chg="add del mod">
          <ac:chgData name="Sangeeta Sangeeta" userId="0a7c34ad-256e-4e91-9d57-d1394329109a" providerId="ADAL" clId="{4FC39FA8-B687-4954-A99F-BDEEF3717DFB}" dt="2021-02-22T14:27:06.032" v="1472"/>
          <ac:inkMkLst>
            <pc:docMk/>
            <pc:sldMk cId="846790461" sldId="887"/>
            <ac:inkMk id="47" creationId="{F5998129-70F2-4654-86A4-961B34B8236A}"/>
          </ac:inkMkLst>
        </pc:inkChg>
      </pc:sldChg>
      <pc:sldChg chg="addSp delSp modSp mod">
        <pc:chgData name="Sangeeta Sangeeta" userId="0a7c34ad-256e-4e91-9d57-d1394329109a" providerId="ADAL" clId="{4FC39FA8-B687-4954-A99F-BDEEF3717DFB}" dt="2021-02-22T14:21:45.534" v="1381"/>
        <pc:sldMkLst>
          <pc:docMk/>
          <pc:sldMk cId="2502999824" sldId="888"/>
        </pc:sldMkLst>
        <pc:grpChg chg="del mod">
          <ac:chgData name="Sangeeta Sangeeta" userId="0a7c34ad-256e-4e91-9d57-d1394329109a" providerId="ADAL" clId="{4FC39FA8-B687-4954-A99F-BDEEF3717DFB}" dt="2021-02-22T14:21:45.534" v="1379"/>
          <ac:grpSpMkLst>
            <pc:docMk/>
            <pc:sldMk cId="2502999824" sldId="888"/>
            <ac:grpSpMk id="10" creationId="{3DC62D43-AA64-4FF1-995C-7C48E8C7F497}"/>
          </ac:grpSpMkLst>
        </pc:grpChg>
        <pc:inkChg chg="add del">
          <ac:chgData name="Sangeeta Sangeeta" userId="0a7c34ad-256e-4e91-9d57-d1394329109a" providerId="ADAL" clId="{4FC39FA8-B687-4954-A99F-BDEEF3717DFB}" dt="2021-02-22T14:21:44.031" v="1378"/>
          <ac:inkMkLst>
            <pc:docMk/>
            <pc:sldMk cId="2502999824" sldId="888"/>
            <ac:inkMk id="4" creationId="{262A1EEB-51F0-409B-B44C-B9E259270BF2}"/>
          </ac:inkMkLst>
        </pc:inkChg>
        <pc:inkChg chg="add del">
          <ac:chgData name="Sangeeta Sangeeta" userId="0a7c34ad-256e-4e91-9d57-d1394329109a" providerId="ADAL" clId="{4FC39FA8-B687-4954-A99F-BDEEF3717DFB}" dt="2021-02-22T14:21:44.031" v="1375"/>
          <ac:inkMkLst>
            <pc:docMk/>
            <pc:sldMk cId="2502999824" sldId="888"/>
            <ac:inkMk id="6" creationId="{C315DE63-BA57-493D-8A42-5815829783B7}"/>
          </ac:inkMkLst>
        </pc:inkChg>
        <pc:inkChg chg="add del mod">
          <ac:chgData name="Sangeeta Sangeeta" userId="0a7c34ad-256e-4e91-9d57-d1394329109a" providerId="ADAL" clId="{4FC39FA8-B687-4954-A99F-BDEEF3717DFB}" dt="2021-02-22T14:21:45.534" v="1381"/>
          <ac:inkMkLst>
            <pc:docMk/>
            <pc:sldMk cId="2502999824" sldId="888"/>
            <ac:inkMk id="7" creationId="{7FD418B5-A467-49B2-8FDF-D5D2804FD27A}"/>
          </ac:inkMkLst>
        </pc:inkChg>
        <pc:inkChg chg="add del mod">
          <ac:chgData name="Sangeeta Sangeeta" userId="0a7c34ad-256e-4e91-9d57-d1394329109a" providerId="ADAL" clId="{4FC39FA8-B687-4954-A99F-BDEEF3717DFB}" dt="2021-02-22T14:21:45.534" v="1379"/>
          <ac:inkMkLst>
            <pc:docMk/>
            <pc:sldMk cId="2502999824" sldId="888"/>
            <ac:inkMk id="8" creationId="{3F19DBFC-F7E2-44EE-BA42-D0920D11377A}"/>
          </ac:inkMkLst>
        </pc:inkChg>
        <pc:inkChg chg="add del mod">
          <ac:chgData name="Sangeeta Sangeeta" userId="0a7c34ad-256e-4e91-9d57-d1394329109a" providerId="ADAL" clId="{4FC39FA8-B687-4954-A99F-BDEEF3717DFB}" dt="2021-02-22T14:21:44.031" v="1377"/>
          <ac:inkMkLst>
            <pc:docMk/>
            <pc:sldMk cId="2502999824" sldId="888"/>
            <ac:inkMk id="9" creationId="{4AEEC6B8-BC15-4C1A-A006-F001558FB73D}"/>
          </ac:inkMkLst>
        </pc:inkChg>
        <pc:inkChg chg="add del">
          <ac:chgData name="Sangeeta Sangeeta" userId="0a7c34ad-256e-4e91-9d57-d1394329109a" providerId="ADAL" clId="{4FC39FA8-B687-4954-A99F-BDEEF3717DFB}" dt="2021-02-22T14:21:45.534" v="1380"/>
          <ac:inkMkLst>
            <pc:docMk/>
            <pc:sldMk cId="2502999824" sldId="888"/>
            <ac:inkMk id="11" creationId="{51581F9C-EA15-4D81-A559-0040ED943C71}"/>
          </ac:inkMkLst>
        </pc:inkChg>
        <pc:inkChg chg="add del">
          <ac:chgData name="Sangeeta Sangeeta" userId="0a7c34ad-256e-4e91-9d57-d1394329109a" providerId="ADAL" clId="{4FC39FA8-B687-4954-A99F-BDEEF3717DFB}" dt="2021-02-22T14:21:42.033" v="1374"/>
          <ac:inkMkLst>
            <pc:docMk/>
            <pc:sldMk cId="2502999824" sldId="888"/>
            <ac:inkMk id="12" creationId="{19C06ABB-7C1B-4863-BD97-D725738F6408}"/>
          </ac:inkMkLst>
        </pc:inkChg>
        <pc:inkChg chg="add del">
          <ac:chgData name="Sangeeta Sangeeta" userId="0a7c34ad-256e-4e91-9d57-d1394329109a" providerId="ADAL" clId="{4FC39FA8-B687-4954-A99F-BDEEF3717DFB}" dt="2021-02-22T14:21:44.031" v="1376"/>
          <ac:inkMkLst>
            <pc:docMk/>
            <pc:sldMk cId="2502999824" sldId="888"/>
            <ac:inkMk id="13" creationId="{0FCA5B5D-4867-4E43-A745-3BD6D27EB13C}"/>
          </ac:inkMkLst>
        </pc:inkChg>
      </pc:sldChg>
      <pc:sldChg chg="addSp delSp modSp mod">
        <pc:chgData name="Sangeeta Sangeeta" userId="0a7c34ad-256e-4e91-9d57-d1394329109a" providerId="ADAL" clId="{4FC39FA8-B687-4954-A99F-BDEEF3717DFB}" dt="2021-02-22T14:18:36.372" v="1112"/>
        <pc:sldMkLst>
          <pc:docMk/>
          <pc:sldMk cId="2570963044" sldId="889"/>
        </pc:sldMkLst>
        <pc:grpChg chg="del mod">
          <ac:chgData name="Sangeeta Sangeeta" userId="0a7c34ad-256e-4e91-9d57-d1394329109a" providerId="ADAL" clId="{4FC39FA8-B687-4954-A99F-BDEEF3717DFB}" dt="2021-02-22T13:47:50.062" v="1081"/>
          <ac:grpSpMkLst>
            <pc:docMk/>
            <pc:sldMk cId="2570963044" sldId="889"/>
            <ac:grpSpMk id="16" creationId="{36657CA0-462A-44A7-96A2-DEB3BAB2320F}"/>
          </ac:grpSpMkLst>
        </pc:grpChg>
        <pc:grpChg chg="del mod">
          <ac:chgData name="Sangeeta Sangeeta" userId="0a7c34ad-256e-4e91-9d57-d1394329109a" providerId="ADAL" clId="{4FC39FA8-B687-4954-A99F-BDEEF3717DFB}" dt="2021-02-22T13:47:28.420" v="1063"/>
          <ac:grpSpMkLst>
            <pc:docMk/>
            <pc:sldMk cId="2570963044" sldId="889"/>
            <ac:grpSpMk id="21" creationId="{376C3573-2520-412A-9C9B-94649E2A9307}"/>
          </ac:grpSpMkLst>
        </pc:grpChg>
        <pc:grpChg chg="del mod">
          <ac:chgData name="Sangeeta Sangeeta" userId="0a7c34ad-256e-4e91-9d57-d1394329109a" providerId="ADAL" clId="{4FC39FA8-B687-4954-A99F-BDEEF3717DFB}" dt="2021-02-22T14:18:33.760" v="1107"/>
          <ac:grpSpMkLst>
            <pc:docMk/>
            <pc:sldMk cId="2570963044" sldId="889"/>
            <ac:grpSpMk id="28" creationId="{7028CC6F-78BF-430E-B882-FDB1096A818C}"/>
          </ac:grpSpMkLst>
        </pc:grpChg>
        <pc:grpChg chg="del mod">
          <ac:chgData name="Sangeeta Sangeeta" userId="0a7c34ad-256e-4e91-9d57-d1394329109a" providerId="ADAL" clId="{4FC39FA8-B687-4954-A99F-BDEEF3717DFB}" dt="2021-02-22T14:18:33.760" v="1103"/>
          <ac:grpSpMkLst>
            <pc:docMk/>
            <pc:sldMk cId="2570963044" sldId="889"/>
            <ac:grpSpMk id="32" creationId="{E34F789C-4159-41DD-B405-584759E81E1A}"/>
          </ac:grpSpMkLst>
        </pc:grpChg>
        <pc:grpChg chg="del mod">
          <ac:chgData name="Sangeeta Sangeeta" userId="0a7c34ad-256e-4e91-9d57-d1394329109a" providerId="ADAL" clId="{4FC39FA8-B687-4954-A99F-BDEEF3717DFB}" dt="2021-02-22T13:48:14.820" v="1091"/>
          <ac:grpSpMkLst>
            <pc:docMk/>
            <pc:sldMk cId="2570963044" sldId="889"/>
            <ac:grpSpMk id="38" creationId="{7AE99856-ADE6-4931-8522-7346E813AC95}"/>
          </ac:grpSpMkLst>
        </pc:grpChg>
        <pc:grpChg chg="del mod">
          <ac:chgData name="Sangeeta Sangeeta" userId="0a7c34ad-256e-4e91-9d57-d1394329109a" providerId="ADAL" clId="{4FC39FA8-B687-4954-A99F-BDEEF3717DFB}" dt="2021-02-22T13:48:21.358" v="1096"/>
          <ac:grpSpMkLst>
            <pc:docMk/>
            <pc:sldMk cId="2570963044" sldId="889"/>
            <ac:grpSpMk id="41" creationId="{C5C24EB1-A797-4D12-889E-194B84FE6C51}"/>
          </ac:grpSpMkLst>
        </pc:grpChg>
        <pc:inkChg chg="add del mod">
          <ac:chgData name="Sangeeta Sangeeta" userId="0a7c34ad-256e-4e91-9d57-d1394329109a" providerId="ADAL" clId="{4FC39FA8-B687-4954-A99F-BDEEF3717DFB}" dt="2021-02-22T13:47:50.062" v="1081"/>
          <ac:inkMkLst>
            <pc:docMk/>
            <pc:sldMk cId="2570963044" sldId="889"/>
            <ac:inkMk id="4" creationId="{A1A68443-64C2-43E1-9590-FA13250CBBA3}"/>
          </ac:inkMkLst>
        </pc:inkChg>
        <pc:inkChg chg="add mod">
          <ac:chgData name="Sangeeta Sangeeta" userId="0a7c34ad-256e-4e91-9d57-d1394329109a" providerId="ADAL" clId="{4FC39FA8-B687-4954-A99F-BDEEF3717DFB}" dt="2021-02-22T13:47:50.062" v="1081"/>
          <ac:inkMkLst>
            <pc:docMk/>
            <pc:sldMk cId="2570963044" sldId="889"/>
            <ac:inkMk id="6" creationId="{F70D6540-0D6B-479F-AEC0-3552FE938C1C}"/>
          </ac:inkMkLst>
        </pc:inkChg>
        <pc:inkChg chg="add del">
          <ac:chgData name="Sangeeta Sangeeta" userId="0a7c34ad-256e-4e91-9d57-d1394329109a" providerId="ADAL" clId="{4FC39FA8-B687-4954-A99F-BDEEF3717DFB}" dt="2021-02-22T13:47:48.815" v="1079"/>
          <ac:inkMkLst>
            <pc:docMk/>
            <pc:sldMk cId="2570963044" sldId="889"/>
            <ac:inkMk id="8" creationId="{173AC74C-F72E-4844-BAB2-FBF0940207AD}"/>
          </ac:inkMkLst>
        </pc:inkChg>
        <pc:inkChg chg="add del">
          <ac:chgData name="Sangeeta Sangeeta" userId="0a7c34ad-256e-4e91-9d57-d1394329109a" providerId="ADAL" clId="{4FC39FA8-B687-4954-A99F-BDEEF3717DFB}" dt="2021-02-22T13:47:28.545" v="1067"/>
          <ac:inkMkLst>
            <pc:docMk/>
            <pc:sldMk cId="2570963044" sldId="889"/>
            <ac:inkMk id="9" creationId="{7D950B80-CB87-4EA2-AAC0-1513C03EC54C}"/>
          </ac:inkMkLst>
        </pc:inkChg>
        <pc:inkChg chg="add del">
          <ac:chgData name="Sangeeta Sangeeta" userId="0a7c34ad-256e-4e91-9d57-d1394329109a" providerId="ADAL" clId="{4FC39FA8-B687-4954-A99F-BDEEF3717DFB}" dt="2021-02-22T14:18:33.760" v="1104"/>
          <ac:inkMkLst>
            <pc:docMk/>
            <pc:sldMk cId="2570963044" sldId="889"/>
            <ac:inkMk id="10" creationId="{C9871BCB-D097-48EF-9343-986C6BBAB8B9}"/>
          </ac:inkMkLst>
        </pc:inkChg>
        <pc:inkChg chg="add del">
          <ac:chgData name="Sangeeta Sangeeta" userId="0a7c34ad-256e-4e91-9d57-d1394329109a" providerId="ADAL" clId="{4FC39FA8-B687-4954-A99F-BDEEF3717DFB}" dt="2021-02-22T13:47:27.564" v="1061"/>
          <ac:inkMkLst>
            <pc:docMk/>
            <pc:sldMk cId="2570963044" sldId="889"/>
            <ac:inkMk id="11" creationId="{27B8136A-BBDD-4F95-8B46-24450FC03820}"/>
          </ac:inkMkLst>
        </pc:inkChg>
        <pc:inkChg chg="add">
          <ac:chgData name="Sangeeta Sangeeta" userId="0a7c34ad-256e-4e91-9d57-d1394329109a" providerId="ADAL" clId="{4FC39FA8-B687-4954-A99F-BDEEF3717DFB}" dt="2021-02-22T13:46:54.867" v="1051" actId="9405"/>
          <ac:inkMkLst>
            <pc:docMk/>
            <pc:sldMk cId="2570963044" sldId="889"/>
            <ac:inkMk id="12" creationId="{9444BDEA-C0FB-4E5B-867F-4B34E4761992}"/>
          </ac:inkMkLst>
        </pc:inkChg>
        <pc:inkChg chg="add del">
          <ac:chgData name="Sangeeta Sangeeta" userId="0a7c34ad-256e-4e91-9d57-d1394329109a" providerId="ADAL" clId="{4FC39FA8-B687-4954-A99F-BDEEF3717DFB}" dt="2021-02-22T13:47:27.567" v="1062"/>
          <ac:inkMkLst>
            <pc:docMk/>
            <pc:sldMk cId="2570963044" sldId="889"/>
            <ac:inkMk id="13" creationId="{4D0F1DAE-9E13-45DE-8597-7AAAEC68F629}"/>
          </ac:inkMkLst>
        </pc:inkChg>
        <pc:inkChg chg="add del">
          <ac:chgData name="Sangeeta Sangeeta" userId="0a7c34ad-256e-4e91-9d57-d1394329109a" providerId="ADAL" clId="{4FC39FA8-B687-4954-A99F-BDEEF3717DFB}" dt="2021-02-22T14:18:35.796" v="1111"/>
          <ac:inkMkLst>
            <pc:docMk/>
            <pc:sldMk cId="2570963044" sldId="889"/>
            <ac:inkMk id="14" creationId="{426B1590-52CF-4883-8557-4E17783C0C30}"/>
          </ac:inkMkLst>
        </pc:inkChg>
        <pc:inkChg chg="add del mod">
          <ac:chgData name="Sangeeta Sangeeta" userId="0a7c34ad-256e-4e91-9d57-d1394329109a" providerId="ADAL" clId="{4FC39FA8-B687-4954-A99F-BDEEF3717DFB}" dt="2021-02-22T13:47:50.060" v="1080"/>
          <ac:inkMkLst>
            <pc:docMk/>
            <pc:sldMk cId="2570963044" sldId="889"/>
            <ac:inkMk id="15" creationId="{C038BA7D-B984-4BE1-B4DD-D3B09BF8B681}"/>
          </ac:inkMkLst>
        </pc:inkChg>
        <pc:inkChg chg="add del">
          <ac:chgData name="Sangeeta Sangeeta" userId="0a7c34ad-256e-4e91-9d57-d1394329109a" providerId="ADAL" clId="{4FC39FA8-B687-4954-A99F-BDEEF3717DFB}" dt="2021-02-22T13:47:28.423" v="1064"/>
          <ac:inkMkLst>
            <pc:docMk/>
            <pc:sldMk cId="2570963044" sldId="889"/>
            <ac:inkMk id="17" creationId="{EB4F3080-7C8B-4496-A776-8A6109F49E74}"/>
          </ac:inkMkLst>
        </pc:inkChg>
        <pc:inkChg chg="add del">
          <ac:chgData name="Sangeeta Sangeeta" userId="0a7c34ad-256e-4e91-9d57-d1394329109a" providerId="ADAL" clId="{4FC39FA8-B687-4954-A99F-BDEEF3717DFB}" dt="2021-02-22T13:47:28.425" v="1065"/>
          <ac:inkMkLst>
            <pc:docMk/>
            <pc:sldMk cId="2570963044" sldId="889"/>
            <ac:inkMk id="18" creationId="{7515F339-F970-491A-A71F-8721ACE3226F}"/>
          </ac:inkMkLst>
        </pc:inkChg>
        <pc:inkChg chg="add del mod">
          <ac:chgData name="Sangeeta Sangeeta" userId="0a7c34ad-256e-4e91-9d57-d1394329109a" providerId="ADAL" clId="{4FC39FA8-B687-4954-A99F-BDEEF3717DFB}" dt="2021-02-22T13:47:28.427" v="1066"/>
          <ac:inkMkLst>
            <pc:docMk/>
            <pc:sldMk cId="2570963044" sldId="889"/>
            <ac:inkMk id="19" creationId="{BF028813-35A9-488D-A434-1E7E81405542}"/>
          </ac:inkMkLst>
        </pc:inkChg>
        <pc:inkChg chg="add del mod">
          <ac:chgData name="Sangeeta Sangeeta" userId="0a7c34ad-256e-4e91-9d57-d1394329109a" providerId="ADAL" clId="{4FC39FA8-B687-4954-A99F-BDEEF3717DFB}" dt="2021-02-22T13:47:28.420" v="1063"/>
          <ac:inkMkLst>
            <pc:docMk/>
            <pc:sldMk cId="2570963044" sldId="889"/>
            <ac:inkMk id="20" creationId="{8C13822F-22FA-461D-9849-E9BC31CFA142}"/>
          </ac:inkMkLst>
        </pc:inkChg>
        <pc:inkChg chg="add del">
          <ac:chgData name="Sangeeta Sangeeta" userId="0a7c34ad-256e-4e91-9d57-d1394329109a" providerId="ADAL" clId="{4FC39FA8-B687-4954-A99F-BDEEF3717DFB}" dt="2021-02-22T14:18:36.372" v="1112"/>
          <ac:inkMkLst>
            <pc:docMk/>
            <pc:sldMk cId="2570963044" sldId="889"/>
            <ac:inkMk id="22" creationId="{77E68C4D-D428-421C-B57B-2FBFA883DE6A}"/>
          </ac:inkMkLst>
        </pc:inkChg>
        <pc:inkChg chg="add del">
          <ac:chgData name="Sangeeta Sangeeta" userId="0a7c34ad-256e-4e91-9d57-d1394329109a" providerId="ADAL" clId="{4FC39FA8-B687-4954-A99F-BDEEF3717DFB}" dt="2021-02-22T14:18:33.760" v="1110"/>
          <ac:inkMkLst>
            <pc:docMk/>
            <pc:sldMk cId="2570963044" sldId="889"/>
            <ac:inkMk id="23" creationId="{2B3D48D4-CB42-4754-B300-2E505B5D86E3}"/>
          </ac:inkMkLst>
        </pc:inkChg>
        <pc:inkChg chg="add del mod">
          <ac:chgData name="Sangeeta Sangeeta" userId="0a7c34ad-256e-4e91-9d57-d1394329109a" providerId="ADAL" clId="{4FC39FA8-B687-4954-A99F-BDEEF3717DFB}" dt="2021-02-22T14:18:33.760" v="1109"/>
          <ac:inkMkLst>
            <pc:docMk/>
            <pc:sldMk cId="2570963044" sldId="889"/>
            <ac:inkMk id="24" creationId="{491B5B3C-B40B-48AF-9E73-F1617409E188}"/>
          </ac:inkMkLst>
        </pc:inkChg>
        <pc:inkChg chg="add del mod">
          <ac:chgData name="Sangeeta Sangeeta" userId="0a7c34ad-256e-4e91-9d57-d1394329109a" providerId="ADAL" clId="{4FC39FA8-B687-4954-A99F-BDEEF3717DFB}" dt="2021-02-22T14:18:33.760" v="1106"/>
          <ac:inkMkLst>
            <pc:docMk/>
            <pc:sldMk cId="2570963044" sldId="889"/>
            <ac:inkMk id="25" creationId="{8FDF2051-D726-4EA7-959E-A3D96377DC30}"/>
          </ac:inkMkLst>
        </pc:inkChg>
        <pc:inkChg chg="add del mod">
          <ac:chgData name="Sangeeta Sangeeta" userId="0a7c34ad-256e-4e91-9d57-d1394329109a" providerId="ADAL" clId="{4FC39FA8-B687-4954-A99F-BDEEF3717DFB}" dt="2021-02-22T14:18:33.760" v="1107"/>
          <ac:inkMkLst>
            <pc:docMk/>
            <pc:sldMk cId="2570963044" sldId="889"/>
            <ac:inkMk id="26" creationId="{10BF79A4-8D3A-4F77-9D21-5A9ACAD2C388}"/>
          </ac:inkMkLst>
        </pc:inkChg>
        <pc:inkChg chg="add del mod">
          <ac:chgData name="Sangeeta Sangeeta" userId="0a7c34ad-256e-4e91-9d57-d1394329109a" providerId="ADAL" clId="{4FC39FA8-B687-4954-A99F-BDEEF3717DFB}" dt="2021-02-22T14:18:33.760" v="1105"/>
          <ac:inkMkLst>
            <pc:docMk/>
            <pc:sldMk cId="2570963044" sldId="889"/>
            <ac:inkMk id="27" creationId="{72CB26B9-22BD-41F4-84D5-A298249BACCC}"/>
          </ac:inkMkLst>
        </pc:inkChg>
        <pc:inkChg chg="add del">
          <ac:chgData name="Sangeeta Sangeeta" userId="0a7c34ad-256e-4e91-9d57-d1394329109a" providerId="ADAL" clId="{4FC39FA8-B687-4954-A99F-BDEEF3717DFB}" dt="2021-02-22T14:18:33.760" v="1102"/>
          <ac:inkMkLst>
            <pc:docMk/>
            <pc:sldMk cId="2570963044" sldId="889"/>
            <ac:inkMk id="29" creationId="{ED5987E8-8BCA-47A5-82AE-E6E78EDF5A46}"/>
          </ac:inkMkLst>
        </pc:inkChg>
        <pc:inkChg chg="add del mod">
          <ac:chgData name="Sangeeta Sangeeta" userId="0a7c34ad-256e-4e91-9d57-d1394329109a" providerId="ADAL" clId="{4FC39FA8-B687-4954-A99F-BDEEF3717DFB}" dt="2021-02-22T14:18:33.760" v="1103"/>
          <ac:inkMkLst>
            <pc:docMk/>
            <pc:sldMk cId="2570963044" sldId="889"/>
            <ac:inkMk id="30" creationId="{D56F5760-57AA-4C03-8BCB-0D06BBA79F83}"/>
          </ac:inkMkLst>
        </pc:inkChg>
        <pc:inkChg chg="add del mod">
          <ac:chgData name="Sangeeta Sangeeta" userId="0a7c34ad-256e-4e91-9d57-d1394329109a" providerId="ADAL" clId="{4FC39FA8-B687-4954-A99F-BDEEF3717DFB}" dt="2021-02-22T14:18:33.760" v="1108"/>
          <ac:inkMkLst>
            <pc:docMk/>
            <pc:sldMk cId="2570963044" sldId="889"/>
            <ac:inkMk id="31" creationId="{308A7A44-D508-4A06-88FE-A94AEBB40A26}"/>
          </ac:inkMkLst>
        </pc:inkChg>
        <pc:inkChg chg="add del">
          <ac:chgData name="Sangeeta Sangeeta" userId="0a7c34ad-256e-4e91-9d57-d1394329109a" providerId="ADAL" clId="{4FC39FA8-B687-4954-A99F-BDEEF3717DFB}" dt="2021-02-22T13:47:59.573" v="1083"/>
          <ac:inkMkLst>
            <pc:docMk/>
            <pc:sldMk cId="2570963044" sldId="889"/>
            <ac:inkMk id="33" creationId="{D1E5BEBF-B2D2-47E4-B7C6-DC44B22622DE}"/>
          </ac:inkMkLst>
        </pc:inkChg>
        <pc:inkChg chg="add del mod">
          <ac:chgData name="Sangeeta Sangeeta" userId="0a7c34ad-256e-4e91-9d57-d1394329109a" providerId="ADAL" clId="{4FC39FA8-B687-4954-A99F-BDEEF3717DFB}" dt="2021-02-22T13:48:20.981" v="1095"/>
          <ac:inkMkLst>
            <pc:docMk/>
            <pc:sldMk cId="2570963044" sldId="889"/>
            <ac:inkMk id="34" creationId="{CC4F9CC5-316F-445B-8C8A-42BFF015F931}"/>
          </ac:inkMkLst>
        </pc:inkChg>
        <pc:inkChg chg="add del mod">
          <ac:chgData name="Sangeeta Sangeeta" userId="0a7c34ad-256e-4e91-9d57-d1394329109a" providerId="ADAL" clId="{4FC39FA8-B687-4954-A99F-BDEEF3717DFB}" dt="2021-02-22T13:48:21.358" v="1096"/>
          <ac:inkMkLst>
            <pc:docMk/>
            <pc:sldMk cId="2570963044" sldId="889"/>
            <ac:inkMk id="35" creationId="{D54F7216-D37E-4FEA-8D92-2F9AA692384E}"/>
          </ac:inkMkLst>
        </pc:inkChg>
        <pc:inkChg chg="add del mod">
          <ac:chgData name="Sangeeta Sangeeta" userId="0a7c34ad-256e-4e91-9d57-d1394329109a" providerId="ADAL" clId="{4FC39FA8-B687-4954-A99F-BDEEF3717DFB}" dt="2021-02-22T13:48:22.782" v="1097"/>
          <ac:inkMkLst>
            <pc:docMk/>
            <pc:sldMk cId="2570963044" sldId="889"/>
            <ac:inkMk id="36" creationId="{E3DDB321-8578-4755-ACAC-653E199888F6}"/>
          </ac:inkMkLst>
        </pc:inkChg>
        <pc:inkChg chg="add del mod">
          <ac:chgData name="Sangeeta Sangeeta" userId="0a7c34ad-256e-4e91-9d57-d1394329109a" providerId="ADAL" clId="{4FC39FA8-B687-4954-A99F-BDEEF3717DFB}" dt="2021-02-22T13:48:20.980" v="1094"/>
          <ac:inkMkLst>
            <pc:docMk/>
            <pc:sldMk cId="2570963044" sldId="889"/>
            <ac:inkMk id="37" creationId="{8EDEBD6D-AF46-451A-B494-0A91C022979D}"/>
          </ac:inkMkLst>
        </pc:inkChg>
        <pc:inkChg chg="add del mod">
          <ac:chgData name="Sangeeta Sangeeta" userId="0a7c34ad-256e-4e91-9d57-d1394329109a" providerId="ADAL" clId="{4FC39FA8-B687-4954-A99F-BDEEF3717DFB}" dt="2021-02-22T13:48:20.518" v="1093"/>
          <ac:inkMkLst>
            <pc:docMk/>
            <pc:sldMk cId="2570963044" sldId="889"/>
            <ac:inkMk id="39" creationId="{1EF53617-4965-4E32-9CE9-058F09FDB59D}"/>
          </ac:inkMkLst>
        </pc:inkChg>
        <pc:inkChg chg="add del mod">
          <ac:chgData name="Sangeeta Sangeeta" userId="0a7c34ad-256e-4e91-9d57-d1394329109a" providerId="ADAL" clId="{4FC39FA8-B687-4954-A99F-BDEEF3717DFB}" dt="2021-02-22T13:48:20.517" v="1092"/>
          <ac:inkMkLst>
            <pc:docMk/>
            <pc:sldMk cId="2570963044" sldId="889"/>
            <ac:inkMk id="40" creationId="{D7C09DDF-3BC9-41F3-BE09-95E0BF2F87D7}"/>
          </ac:inkMkLst>
        </pc:inkChg>
      </pc:sldChg>
      <pc:sldChg chg="addSp delSp modSp mod">
        <pc:chgData name="Sangeeta Sangeeta" userId="0a7c34ad-256e-4e91-9d57-d1394329109a" providerId="ADAL" clId="{4FC39FA8-B687-4954-A99F-BDEEF3717DFB}" dt="2021-02-22T14:21:03.638" v="1322"/>
        <pc:sldMkLst>
          <pc:docMk/>
          <pc:sldMk cId="4005411678" sldId="891"/>
        </pc:sldMkLst>
        <pc:grpChg chg="del mod">
          <ac:chgData name="Sangeeta Sangeeta" userId="0a7c34ad-256e-4e91-9d57-d1394329109a" providerId="ADAL" clId="{4FC39FA8-B687-4954-A99F-BDEEF3717DFB}" dt="2021-02-22T13:26:26.508" v="519"/>
          <ac:grpSpMkLst>
            <pc:docMk/>
            <pc:sldMk cId="4005411678" sldId="891"/>
            <ac:grpSpMk id="8" creationId="{0BC7A1EB-FCF3-4825-994D-A98441A6D994}"/>
          </ac:grpSpMkLst>
        </pc:grpChg>
        <pc:grpChg chg="del mod">
          <ac:chgData name="Sangeeta Sangeeta" userId="0a7c34ad-256e-4e91-9d57-d1394329109a" providerId="ADAL" clId="{4FC39FA8-B687-4954-A99F-BDEEF3717DFB}" dt="2021-02-22T13:26:28.115" v="521"/>
          <ac:grpSpMkLst>
            <pc:docMk/>
            <pc:sldMk cId="4005411678" sldId="891"/>
            <ac:grpSpMk id="10" creationId="{5FC02597-ADB6-42B8-83D9-582C9775DB9D}"/>
          </ac:grpSpMkLst>
        </pc:grpChg>
        <pc:grpChg chg="del mod">
          <ac:chgData name="Sangeeta Sangeeta" userId="0a7c34ad-256e-4e91-9d57-d1394329109a" providerId="ADAL" clId="{4FC39FA8-B687-4954-A99F-BDEEF3717DFB}" dt="2021-02-22T14:21:01.651" v="1319"/>
          <ac:grpSpMkLst>
            <pc:docMk/>
            <pc:sldMk cId="4005411678" sldId="891"/>
            <ac:grpSpMk id="12" creationId="{DDE2B4E3-BE97-4B72-BA82-B9F38BD48692}"/>
          </ac:grpSpMkLst>
        </pc:grpChg>
        <pc:grpChg chg="del mod">
          <ac:chgData name="Sangeeta Sangeeta" userId="0a7c34ad-256e-4e91-9d57-d1394329109a" providerId="ADAL" clId="{4FC39FA8-B687-4954-A99F-BDEEF3717DFB}" dt="2021-02-22T13:26:43.581" v="531"/>
          <ac:grpSpMkLst>
            <pc:docMk/>
            <pc:sldMk cId="4005411678" sldId="891"/>
            <ac:grpSpMk id="16" creationId="{2019351C-0E7A-45D9-809A-12801EB22684}"/>
          </ac:grpSpMkLst>
        </pc:grpChg>
        <pc:grpChg chg="del mod">
          <ac:chgData name="Sangeeta Sangeeta" userId="0a7c34ad-256e-4e91-9d57-d1394329109a" providerId="ADAL" clId="{4FC39FA8-B687-4954-A99F-BDEEF3717DFB}" dt="2021-02-22T14:21:03.638" v="1321"/>
          <ac:grpSpMkLst>
            <pc:docMk/>
            <pc:sldMk cId="4005411678" sldId="891"/>
            <ac:grpSpMk id="19" creationId="{2392D6F3-DFC0-4A26-9215-BCA551396474}"/>
          </ac:grpSpMkLst>
        </pc:grpChg>
        <pc:grpChg chg="del mod">
          <ac:chgData name="Sangeeta Sangeeta" userId="0a7c34ad-256e-4e91-9d57-d1394329109a" providerId="ADAL" clId="{4FC39FA8-B687-4954-A99F-BDEEF3717DFB}" dt="2021-02-22T14:21:01.651" v="1320"/>
          <ac:grpSpMkLst>
            <pc:docMk/>
            <pc:sldMk cId="4005411678" sldId="891"/>
            <ac:grpSpMk id="22" creationId="{68749441-8F51-47ED-BE98-D8AC5BEAC11E}"/>
          </ac:grpSpMkLst>
        </pc:grpChg>
        <pc:inkChg chg="add del mod">
          <ac:chgData name="Sangeeta Sangeeta" userId="0a7c34ad-256e-4e91-9d57-d1394329109a" providerId="ADAL" clId="{4FC39FA8-B687-4954-A99F-BDEEF3717DFB}" dt="2021-02-22T14:21:01.651" v="1319"/>
          <ac:inkMkLst>
            <pc:docMk/>
            <pc:sldMk cId="4005411678" sldId="891"/>
            <ac:inkMk id="4" creationId="{6A70D195-F7FA-490C-BD47-A0A299477EB1}"/>
          </ac:inkMkLst>
        </pc:inkChg>
        <pc:inkChg chg="add mod">
          <ac:chgData name="Sangeeta Sangeeta" userId="0a7c34ad-256e-4e91-9d57-d1394329109a" providerId="ADAL" clId="{4FC39FA8-B687-4954-A99F-BDEEF3717DFB}" dt="2021-02-22T14:21:01.651" v="1319"/>
          <ac:inkMkLst>
            <pc:docMk/>
            <pc:sldMk cId="4005411678" sldId="891"/>
            <ac:inkMk id="6" creationId="{ECE4972C-0871-4DB2-8273-EE1D30824C10}"/>
          </ac:inkMkLst>
        </pc:inkChg>
        <pc:inkChg chg="add del mod">
          <ac:chgData name="Sangeeta Sangeeta" userId="0a7c34ad-256e-4e91-9d57-d1394329109a" providerId="ADAL" clId="{4FC39FA8-B687-4954-A99F-BDEEF3717DFB}" dt="2021-02-22T14:21:00.116" v="1314"/>
          <ac:inkMkLst>
            <pc:docMk/>
            <pc:sldMk cId="4005411678" sldId="891"/>
            <ac:inkMk id="7" creationId="{FC594D94-DF78-4332-9C5B-8B43112B499A}"/>
          </ac:inkMkLst>
        </pc:inkChg>
        <pc:inkChg chg="add del mod">
          <ac:chgData name="Sangeeta Sangeeta" userId="0a7c34ad-256e-4e91-9d57-d1394329109a" providerId="ADAL" clId="{4FC39FA8-B687-4954-A99F-BDEEF3717DFB}" dt="2021-02-22T14:21:00.116" v="1315"/>
          <ac:inkMkLst>
            <pc:docMk/>
            <pc:sldMk cId="4005411678" sldId="891"/>
            <ac:inkMk id="9" creationId="{FF4A9159-0109-443D-A2AA-FB6E43F2BB20}"/>
          </ac:inkMkLst>
        </pc:inkChg>
        <pc:inkChg chg="add del mod">
          <ac:chgData name="Sangeeta Sangeeta" userId="0a7c34ad-256e-4e91-9d57-d1394329109a" providerId="ADAL" clId="{4FC39FA8-B687-4954-A99F-BDEEF3717DFB}" dt="2021-02-22T14:21:00.116" v="1313"/>
          <ac:inkMkLst>
            <pc:docMk/>
            <pc:sldMk cId="4005411678" sldId="891"/>
            <ac:inkMk id="11" creationId="{2924DEE0-C2AF-4762-B3A5-B0D4293E2154}"/>
          </ac:inkMkLst>
        </pc:inkChg>
        <pc:inkChg chg="add mod">
          <ac:chgData name="Sangeeta Sangeeta" userId="0a7c34ad-256e-4e91-9d57-d1394329109a" providerId="ADAL" clId="{4FC39FA8-B687-4954-A99F-BDEEF3717DFB}" dt="2021-02-22T14:21:01.651" v="1320"/>
          <ac:inkMkLst>
            <pc:docMk/>
            <pc:sldMk cId="4005411678" sldId="891"/>
            <ac:inkMk id="13" creationId="{242EC24D-EBA9-4DA5-AC53-26C6DB9D9E01}"/>
          </ac:inkMkLst>
        </pc:inkChg>
        <pc:inkChg chg="add del mod">
          <ac:chgData name="Sangeeta Sangeeta" userId="0a7c34ad-256e-4e91-9d57-d1394329109a" providerId="ADAL" clId="{4FC39FA8-B687-4954-A99F-BDEEF3717DFB}" dt="2021-02-22T14:21:01.651" v="1320"/>
          <ac:inkMkLst>
            <pc:docMk/>
            <pc:sldMk cId="4005411678" sldId="891"/>
            <ac:inkMk id="14" creationId="{D5065C32-C3DF-4E17-892F-F82703A53D5C}"/>
          </ac:inkMkLst>
        </pc:inkChg>
        <pc:inkChg chg="add del mod">
          <ac:chgData name="Sangeeta Sangeeta" userId="0a7c34ad-256e-4e91-9d57-d1394329109a" providerId="ADAL" clId="{4FC39FA8-B687-4954-A99F-BDEEF3717DFB}" dt="2021-02-22T14:21:01.651" v="1318"/>
          <ac:inkMkLst>
            <pc:docMk/>
            <pc:sldMk cId="4005411678" sldId="891"/>
            <ac:inkMk id="15" creationId="{27647CA0-929E-4E81-AE53-37E1CA72F922}"/>
          </ac:inkMkLst>
        </pc:inkChg>
        <pc:inkChg chg="add del mod">
          <ac:chgData name="Sangeeta Sangeeta" userId="0a7c34ad-256e-4e91-9d57-d1394329109a" providerId="ADAL" clId="{4FC39FA8-B687-4954-A99F-BDEEF3717DFB}" dt="2021-02-22T14:21:03.638" v="1321"/>
          <ac:inkMkLst>
            <pc:docMk/>
            <pc:sldMk cId="4005411678" sldId="891"/>
            <ac:inkMk id="17" creationId="{B609428F-A3C2-436C-9E56-D1E46969A6CA}"/>
          </ac:inkMkLst>
        </pc:inkChg>
        <pc:inkChg chg="add del mod">
          <ac:chgData name="Sangeeta Sangeeta" userId="0a7c34ad-256e-4e91-9d57-d1394329109a" providerId="ADAL" clId="{4FC39FA8-B687-4954-A99F-BDEEF3717DFB}" dt="2021-02-22T14:21:03.638" v="1322"/>
          <ac:inkMkLst>
            <pc:docMk/>
            <pc:sldMk cId="4005411678" sldId="891"/>
            <ac:inkMk id="18" creationId="{A61CA472-6815-415A-AF15-7AAE38139103}"/>
          </ac:inkMkLst>
        </pc:inkChg>
        <pc:inkChg chg="add del mod">
          <ac:chgData name="Sangeeta Sangeeta" userId="0a7c34ad-256e-4e91-9d57-d1394329109a" providerId="ADAL" clId="{4FC39FA8-B687-4954-A99F-BDEEF3717DFB}" dt="2021-02-22T14:21:01.651" v="1316"/>
          <ac:inkMkLst>
            <pc:docMk/>
            <pc:sldMk cId="4005411678" sldId="891"/>
            <ac:inkMk id="20" creationId="{738E2A56-E593-4D67-A935-28604CEAA4FC}"/>
          </ac:inkMkLst>
        </pc:inkChg>
        <pc:inkChg chg="add del mod">
          <ac:chgData name="Sangeeta Sangeeta" userId="0a7c34ad-256e-4e91-9d57-d1394329109a" providerId="ADAL" clId="{4FC39FA8-B687-4954-A99F-BDEEF3717DFB}" dt="2021-02-22T14:21:01.651" v="1317"/>
          <ac:inkMkLst>
            <pc:docMk/>
            <pc:sldMk cId="4005411678" sldId="891"/>
            <ac:inkMk id="21" creationId="{F6C24D75-6779-4C53-81F3-8C8957DBFBF9}"/>
          </ac:inkMkLst>
        </pc:inkChg>
      </pc:sldChg>
      <pc:sldChg chg="addSp delSp modSp mod">
        <pc:chgData name="Sangeeta Sangeeta" userId="0a7c34ad-256e-4e91-9d57-d1394329109a" providerId="ADAL" clId="{4FC39FA8-B687-4954-A99F-BDEEF3717DFB}" dt="2021-02-22T14:20:33.836" v="1279"/>
        <pc:sldMkLst>
          <pc:docMk/>
          <pc:sldMk cId="3575505848" sldId="892"/>
        </pc:sldMkLst>
        <pc:grpChg chg="del mod">
          <ac:chgData name="Sangeeta Sangeeta" userId="0a7c34ad-256e-4e91-9d57-d1394329109a" providerId="ADAL" clId="{4FC39FA8-B687-4954-A99F-BDEEF3717DFB}" dt="2021-02-22T13:31:29.062" v="613"/>
          <ac:grpSpMkLst>
            <pc:docMk/>
            <pc:sldMk cId="3575505848" sldId="892"/>
            <ac:grpSpMk id="7" creationId="{04745A0A-38AE-435A-BEF8-08CDC95AE3A4}"/>
          </ac:grpSpMkLst>
        </pc:grpChg>
        <pc:grpChg chg="del mod">
          <ac:chgData name="Sangeeta Sangeeta" userId="0a7c34ad-256e-4e91-9d57-d1394329109a" providerId="ADAL" clId="{4FC39FA8-B687-4954-A99F-BDEEF3717DFB}" dt="2021-02-22T14:20:32.796" v="1271"/>
          <ac:grpSpMkLst>
            <pc:docMk/>
            <pc:sldMk cId="3575505848" sldId="892"/>
            <ac:grpSpMk id="10" creationId="{E3FD7DB3-4C81-4446-B470-DA1B6823E8A3}"/>
          </ac:grpSpMkLst>
        </pc:grpChg>
        <pc:grpChg chg="del mod">
          <ac:chgData name="Sangeeta Sangeeta" userId="0a7c34ad-256e-4e91-9d57-d1394329109a" providerId="ADAL" clId="{4FC39FA8-B687-4954-A99F-BDEEF3717DFB}" dt="2021-02-22T13:31:41.430" v="617"/>
          <ac:grpSpMkLst>
            <pc:docMk/>
            <pc:sldMk cId="3575505848" sldId="892"/>
            <ac:grpSpMk id="13" creationId="{0BB802A1-8E68-4D8C-9BC8-76EDF4A5BA0C}"/>
          </ac:grpSpMkLst>
        </pc:grpChg>
        <pc:grpChg chg="del mod">
          <ac:chgData name="Sangeeta Sangeeta" userId="0a7c34ad-256e-4e91-9d57-d1394329109a" providerId="ADAL" clId="{4FC39FA8-B687-4954-A99F-BDEEF3717DFB}" dt="2021-02-22T14:20:32.796" v="1275"/>
          <ac:grpSpMkLst>
            <pc:docMk/>
            <pc:sldMk cId="3575505848" sldId="892"/>
            <ac:grpSpMk id="17" creationId="{BE4C718F-C689-4EFF-B1B8-3E67DA8C75D6}"/>
          </ac:grpSpMkLst>
        </pc:grpChg>
        <pc:grpChg chg="del mod">
          <ac:chgData name="Sangeeta Sangeeta" userId="0a7c34ad-256e-4e91-9d57-d1394329109a" providerId="ADAL" clId="{4FC39FA8-B687-4954-A99F-BDEEF3717DFB}" dt="2021-02-22T14:20:28.888" v="1266"/>
          <ac:grpSpMkLst>
            <pc:docMk/>
            <pc:sldMk cId="3575505848" sldId="892"/>
            <ac:grpSpMk id="23" creationId="{F2982DEA-F9A3-4F2B-9FAD-2E9373DD527D}"/>
          </ac:grpSpMkLst>
        </pc:grpChg>
        <pc:grpChg chg="del mod">
          <ac:chgData name="Sangeeta Sangeeta" userId="0a7c34ad-256e-4e91-9d57-d1394329109a" providerId="ADAL" clId="{4FC39FA8-B687-4954-A99F-BDEEF3717DFB}" dt="2021-02-22T14:20:28.888" v="1264"/>
          <ac:grpSpMkLst>
            <pc:docMk/>
            <pc:sldMk cId="3575505848" sldId="892"/>
            <ac:grpSpMk id="27" creationId="{940010BF-E3E4-45AD-AACC-56E70281C907}"/>
          </ac:grpSpMkLst>
        </pc:grpChg>
        <pc:inkChg chg="add del mod">
          <ac:chgData name="Sangeeta Sangeeta" userId="0a7c34ad-256e-4e91-9d57-d1394329109a" providerId="ADAL" clId="{4FC39FA8-B687-4954-A99F-BDEEF3717DFB}" dt="2021-02-22T14:20:32.796" v="1275"/>
          <ac:inkMkLst>
            <pc:docMk/>
            <pc:sldMk cId="3575505848" sldId="892"/>
            <ac:inkMk id="4" creationId="{03314B31-5553-44F9-AC54-42ED98668B1F}"/>
          </ac:inkMkLst>
        </pc:inkChg>
        <pc:inkChg chg="add del mod">
          <ac:chgData name="Sangeeta Sangeeta" userId="0a7c34ad-256e-4e91-9d57-d1394329109a" providerId="ADAL" clId="{4FC39FA8-B687-4954-A99F-BDEEF3717DFB}" dt="2021-02-22T14:20:32.796" v="1270"/>
          <ac:inkMkLst>
            <pc:docMk/>
            <pc:sldMk cId="3575505848" sldId="892"/>
            <ac:inkMk id="6" creationId="{36DE9A70-F734-4A4A-85EA-8F847F9D2A30}"/>
          </ac:inkMkLst>
        </pc:inkChg>
        <pc:inkChg chg="add del mod">
          <ac:chgData name="Sangeeta Sangeeta" userId="0a7c34ad-256e-4e91-9d57-d1394329109a" providerId="ADAL" clId="{4FC39FA8-B687-4954-A99F-BDEEF3717DFB}" dt="2021-02-22T14:20:32.796" v="1271"/>
          <ac:inkMkLst>
            <pc:docMk/>
            <pc:sldMk cId="3575505848" sldId="892"/>
            <ac:inkMk id="8" creationId="{3B6EC082-F1FF-49FB-B880-D5AC28DBC3A9}"/>
          </ac:inkMkLst>
        </pc:inkChg>
        <pc:inkChg chg="add del mod">
          <ac:chgData name="Sangeeta Sangeeta" userId="0a7c34ad-256e-4e91-9d57-d1394329109a" providerId="ADAL" clId="{4FC39FA8-B687-4954-A99F-BDEEF3717DFB}" dt="2021-02-22T14:20:32.796" v="1274"/>
          <ac:inkMkLst>
            <pc:docMk/>
            <pc:sldMk cId="3575505848" sldId="892"/>
            <ac:inkMk id="9" creationId="{7DA1171C-1DEB-4FB6-AF58-6F35269844BF}"/>
          </ac:inkMkLst>
        </pc:inkChg>
        <pc:inkChg chg="add">
          <ac:chgData name="Sangeeta Sangeeta" userId="0a7c34ad-256e-4e91-9d57-d1394329109a" providerId="ADAL" clId="{4FC39FA8-B687-4954-A99F-BDEEF3717DFB}" dt="2021-02-22T13:31:25.445" v="611" actId="9405"/>
          <ac:inkMkLst>
            <pc:docMk/>
            <pc:sldMk cId="3575505848" sldId="892"/>
            <ac:inkMk id="11" creationId="{AEAC89C3-98D3-485A-AAED-16284E7026FB}"/>
          </ac:inkMkLst>
        </pc:inkChg>
        <pc:inkChg chg="add del mod">
          <ac:chgData name="Sangeeta Sangeeta" userId="0a7c34ad-256e-4e91-9d57-d1394329109a" providerId="ADAL" clId="{4FC39FA8-B687-4954-A99F-BDEEF3717DFB}" dt="2021-02-22T14:20:32.796" v="1273"/>
          <ac:inkMkLst>
            <pc:docMk/>
            <pc:sldMk cId="3575505848" sldId="892"/>
            <ac:inkMk id="12" creationId="{1B45BD37-09B2-41B7-923F-C8F8530EE2D8}"/>
          </ac:inkMkLst>
        </pc:inkChg>
        <pc:inkChg chg="add del">
          <ac:chgData name="Sangeeta Sangeeta" userId="0a7c34ad-256e-4e91-9d57-d1394329109a" providerId="ADAL" clId="{4FC39FA8-B687-4954-A99F-BDEEF3717DFB}" dt="2021-02-22T14:20:33.836" v="1278"/>
          <ac:inkMkLst>
            <pc:docMk/>
            <pc:sldMk cId="3575505848" sldId="892"/>
            <ac:inkMk id="14" creationId="{49302AB5-A1D5-41ED-8E03-2C7A4FCCD055}"/>
          </ac:inkMkLst>
        </pc:inkChg>
        <pc:inkChg chg="add del mod">
          <ac:chgData name="Sangeeta Sangeeta" userId="0a7c34ad-256e-4e91-9d57-d1394329109a" providerId="ADAL" clId="{4FC39FA8-B687-4954-A99F-BDEEF3717DFB}" dt="2021-02-22T14:20:32.796" v="1272"/>
          <ac:inkMkLst>
            <pc:docMk/>
            <pc:sldMk cId="3575505848" sldId="892"/>
            <ac:inkMk id="15" creationId="{9FD41424-C7BF-4F6E-B22A-174C81915F49}"/>
          </ac:inkMkLst>
        </pc:inkChg>
        <pc:inkChg chg="add del mod">
          <ac:chgData name="Sangeeta Sangeeta" userId="0a7c34ad-256e-4e91-9d57-d1394329109a" providerId="ADAL" clId="{4FC39FA8-B687-4954-A99F-BDEEF3717DFB}" dt="2021-02-22T14:20:33.836" v="1277"/>
          <ac:inkMkLst>
            <pc:docMk/>
            <pc:sldMk cId="3575505848" sldId="892"/>
            <ac:inkMk id="16" creationId="{92B9A739-F19E-4B6D-AEBD-20D931A6319E}"/>
          </ac:inkMkLst>
        </pc:inkChg>
        <pc:inkChg chg="add del">
          <ac:chgData name="Sangeeta Sangeeta" userId="0a7c34ad-256e-4e91-9d57-d1394329109a" providerId="ADAL" clId="{4FC39FA8-B687-4954-A99F-BDEEF3717DFB}" dt="2021-02-22T14:20:33.836" v="1279"/>
          <ac:inkMkLst>
            <pc:docMk/>
            <pc:sldMk cId="3575505848" sldId="892"/>
            <ac:inkMk id="18" creationId="{EFCA6AFE-322C-485D-A01C-C22C772C7F37}"/>
          </ac:inkMkLst>
        </pc:inkChg>
        <pc:inkChg chg="add del">
          <ac:chgData name="Sangeeta Sangeeta" userId="0a7c34ad-256e-4e91-9d57-d1394329109a" providerId="ADAL" clId="{4FC39FA8-B687-4954-A99F-BDEEF3717DFB}" dt="2021-02-22T14:20:30.977" v="1267"/>
          <ac:inkMkLst>
            <pc:docMk/>
            <pc:sldMk cId="3575505848" sldId="892"/>
            <ac:inkMk id="19" creationId="{7EB1FE87-A16A-4F43-8639-B1169C81EC43}"/>
          </ac:inkMkLst>
        </pc:inkChg>
        <pc:inkChg chg="add del mod">
          <ac:chgData name="Sangeeta Sangeeta" userId="0a7c34ad-256e-4e91-9d57-d1394329109a" providerId="ADAL" clId="{4FC39FA8-B687-4954-A99F-BDEEF3717DFB}" dt="2021-02-22T14:20:30.977" v="1268"/>
          <ac:inkMkLst>
            <pc:docMk/>
            <pc:sldMk cId="3575505848" sldId="892"/>
            <ac:inkMk id="20" creationId="{BE15FFDE-F50A-4699-A096-E76BC9C2A769}"/>
          </ac:inkMkLst>
        </pc:inkChg>
        <pc:inkChg chg="add del">
          <ac:chgData name="Sangeeta Sangeeta" userId="0a7c34ad-256e-4e91-9d57-d1394329109a" providerId="ADAL" clId="{4FC39FA8-B687-4954-A99F-BDEEF3717DFB}" dt="2021-02-22T14:20:28.888" v="1265"/>
          <ac:inkMkLst>
            <pc:docMk/>
            <pc:sldMk cId="3575505848" sldId="892"/>
            <ac:inkMk id="21" creationId="{20B26400-E8FA-4D26-8CC7-D85D05D240FF}"/>
          </ac:inkMkLst>
        </pc:inkChg>
        <pc:inkChg chg="add del mod">
          <ac:chgData name="Sangeeta Sangeeta" userId="0a7c34ad-256e-4e91-9d57-d1394329109a" providerId="ADAL" clId="{4FC39FA8-B687-4954-A99F-BDEEF3717DFB}" dt="2021-02-22T14:20:28.888" v="1266"/>
          <ac:inkMkLst>
            <pc:docMk/>
            <pc:sldMk cId="3575505848" sldId="892"/>
            <ac:inkMk id="22" creationId="{5288BE3D-7437-4B7C-A10D-26F094AFAE7D}"/>
          </ac:inkMkLst>
        </pc:inkChg>
        <pc:inkChg chg="add del">
          <ac:chgData name="Sangeeta Sangeeta" userId="0a7c34ad-256e-4e91-9d57-d1394329109a" providerId="ADAL" clId="{4FC39FA8-B687-4954-A99F-BDEEF3717DFB}" dt="2021-02-22T14:20:33.836" v="1276"/>
          <ac:inkMkLst>
            <pc:docMk/>
            <pc:sldMk cId="3575505848" sldId="892"/>
            <ac:inkMk id="24" creationId="{6ADEC12B-0FB3-4BD8-8D24-902539A38317}"/>
          </ac:inkMkLst>
        </pc:inkChg>
        <pc:inkChg chg="add del mod">
          <ac:chgData name="Sangeeta Sangeeta" userId="0a7c34ad-256e-4e91-9d57-d1394329109a" providerId="ADAL" clId="{4FC39FA8-B687-4954-A99F-BDEEF3717DFB}" dt="2021-02-22T14:20:30.977" v="1269"/>
          <ac:inkMkLst>
            <pc:docMk/>
            <pc:sldMk cId="3575505848" sldId="892"/>
            <ac:inkMk id="25" creationId="{869A50FE-2441-405F-B189-5748CF41731E}"/>
          </ac:inkMkLst>
        </pc:inkChg>
        <pc:inkChg chg="add del mod">
          <ac:chgData name="Sangeeta Sangeeta" userId="0a7c34ad-256e-4e91-9d57-d1394329109a" providerId="ADAL" clId="{4FC39FA8-B687-4954-A99F-BDEEF3717DFB}" dt="2021-02-22T14:20:28.888" v="1264"/>
          <ac:inkMkLst>
            <pc:docMk/>
            <pc:sldMk cId="3575505848" sldId="892"/>
            <ac:inkMk id="26" creationId="{AB2FD532-4CB4-4E05-94A1-38C2C20512C5}"/>
          </ac:inkMkLst>
        </pc:inkChg>
      </pc:sldChg>
      <pc:sldChg chg="addSp delSp modSp mod">
        <pc:chgData name="Sangeeta Sangeeta" userId="0a7c34ad-256e-4e91-9d57-d1394329109a" providerId="ADAL" clId="{4FC39FA8-B687-4954-A99F-BDEEF3717DFB}" dt="2021-02-22T14:21:11.970" v="1342"/>
        <pc:sldMkLst>
          <pc:docMk/>
          <pc:sldMk cId="2012245626" sldId="894"/>
        </pc:sldMkLst>
        <pc:grpChg chg="del mod">
          <ac:chgData name="Sangeeta Sangeeta" userId="0a7c34ad-256e-4e91-9d57-d1394329109a" providerId="ADAL" clId="{4FC39FA8-B687-4954-A99F-BDEEF3717DFB}" dt="2021-02-22T14:21:11.970" v="1340"/>
          <ac:grpSpMkLst>
            <pc:docMk/>
            <pc:sldMk cId="2012245626" sldId="894"/>
            <ac:grpSpMk id="14" creationId="{70C3BFBD-A4B8-41B2-A841-0E527564AF2F}"/>
          </ac:grpSpMkLst>
        </pc:grpChg>
        <pc:grpChg chg="del mod">
          <ac:chgData name="Sangeeta Sangeeta" userId="0a7c34ad-256e-4e91-9d57-d1394329109a" providerId="ADAL" clId="{4FC39FA8-B687-4954-A99F-BDEEF3717DFB}" dt="2021-02-22T14:21:11.970" v="1338"/>
          <ac:grpSpMkLst>
            <pc:docMk/>
            <pc:sldMk cId="2012245626" sldId="894"/>
            <ac:grpSpMk id="25" creationId="{B93541F6-5020-48F5-B24A-259C28A0B39B}"/>
          </ac:grpSpMkLst>
        </pc:grpChg>
        <pc:grpChg chg="del mod">
          <ac:chgData name="Sangeeta Sangeeta" userId="0a7c34ad-256e-4e91-9d57-d1394329109a" providerId="ADAL" clId="{4FC39FA8-B687-4954-A99F-BDEEF3717DFB}" dt="2021-02-22T14:21:11.970" v="1336"/>
          <ac:grpSpMkLst>
            <pc:docMk/>
            <pc:sldMk cId="2012245626" sldId="894"/>
            <ac:grpSpMk id="26" creationId="{3B5F9D7A-666D-4BD9-AD7D-1A9CA1BA04F9}"/>
          </ac:grpSpMkLst>
        </pc:grpChg>
        <pc:grpChg chg="del mod">
          <ac:chgData name="Sangeeta Sangeeta" userId="0a7c34ad-256e-4e91-9d57-d1394329109a" providerId="ADAL" clId="{4FC39FA8-B687-4954-A99F-BDEEF3717DFB}" dt="2021-02-22T14:21:11.970" v="1329"/>
          <ac:grpSpMkLst>
            <pc:docMk/>
            <pc:sldMk cId="2012245626" sldId="894"/>
            <ac:grpSpMk id="27" creationId="{74E663C2-186A-4B01-BF5D-31DD5243872F}"/>
          </ac:grpSpMkLst>
        </pc:grpChg>
        <pc:inkChg chg="add del">
          <ac:chgData name="Sangeeta Sangeeta" userId="0a7c34ad-256e-4e91-9d57-d1394329109a" providerId="ADAL" clId="{4FC39FA8-B687-4954-A99F-BDEEF3717DFB}" dt="2021-02-22T14:21:11.970" v="1330"/>
          <ac:inkMkLst>
            <pc:docMk/>
            <pc:sldMk cId="2012245626" sldId="894"/>
            <ac:inkMk id="4" creationId="{3FFD4E05-4A5D-4ACB-BF43-D69D664BD9BD}"/>
          </ac:inkMkLst>
        </pc:inkChg>
        <pc:inkChg chg="add del">
          <ac:chgData name="Sangeeta Sangeeta" userId="0a7c34ad-256e-4e91-9d57-d1394329109a" providerId="ADAL" clId="{4FC39FA8-B687-4954-A99F-BDEEF3717DFB}" dt="2021-02-22T14:21:11.970" v="1335"/>
          <ac:inkMkLst>
            <pc:docMk/>
            <pc:sldMk cId="2012245626" sldId="894"/>
            <ac:inkMk id="6" creationId="{7B16D67F-8C37-4A3D-BE67-DC081BC09307}"/>
          </ac:inkMkLst>
        </pc:inkChg>
        <pc:inkChg chg="add del">
          <ac:chgData name="Sangeeta Sangeeta" userId="0a7c34ad-256e-4e91-9d57-d1394329109a" providerId="ADAL" clId="{4FC39FA8-B687-4954-A99F-BDEEF3717DFB}" dt="2021-02-22T14:21:11.970" v="1334"/>
          <ac:inkMkLst>
            <pc:docMk/>
            <pc:sldMk cId="2012245626" sldId="894"/>
            <ac:inkMk id="7" creationId="{234F14F7-0A4D-415B-AB6B-B5CA797B7E1A}"/>
          </ac:inkMkLst>
        </pc:inkChg>
        <pc:inkChg chg="add del mod">
          <ac:chgData name="Sangeeta Sangeeta" userId="0a7c34ad-256e-4e91-9d57-d1394329109a" providerId="ADAL" clId="{4FC39FA8-B687-4954-A99F-BDEEF3717DFB}" dt="2021-02-22T14:21:11.970" v="1338"/>
          <ac:inkMkLst>
            <pc:docMk/>
            <pc:sldMk cId="2012245626" sldId="894"/>
            <ac:inkMk id="8" creationId="{8EECFA75-6A11-481D-8AEE-F6C1797453E0}"/>
          </ac:inkMkLst>
        </pc:inkChg>
        <pc:inkChg chg="add del mod">
          <ac:chgData name="Sangeeta Sangeeta" userId="0a7c34ad-256e-4e91-9d57-d1394329109a" providerId="ADAL" clId="{4FC39FA8-B687-4954-A99F-BDEEF3717DFB}" dt="2021-02-22T14:21:11.970" v="1341"/>
          <ac:inkMkLst>
            <pc:docMk/>
            <pc:sldMk cId="2012245626" sldId="894"/>
            <ac:inkMk id="9" creationId="{0E917D4B-EB29-42DE-B5AB-DEB7DEA5DEAF}"/>
          </ac:inkMkLst>
        </pc:inkChg>
        <pc:inkChg chg="add del mod">
          <ac:chgData name="Sangeeta Sangeeta" userId="0a7c34ad-256e-4e91-9d57-d1394329109a" providerId="ADAL" clId="{4FC39FA8-B687-4954-A99F-BDEEF3717DFB}" dt="2021-02-22T14:21:11.970" v="1340"/>
          <ac:inkMkLst>
            <pc:docMk/>
            <pc:sldMk cId="2012245626" sldId="894"/>
            <ac:inkMk id="10" creationId="{F44E7D8E-A1E6-4562-B415-18D5D1EB2AE7}"/>
          </ac:inkMkLst>
        </pc:inkChg>
        <pc:inkChg chg="add del mod">
          <ac:chgData name="Sangeeta Sangeeta" userId="0a7c34ad-256e-4e91-9d57-d1394329109a" providerId="ADAL" clId="{4FC39FA8-B687-4954-A99F-BDEEF3717DFB}" dt="2021-02-22T14:21:11.970" v="1332"/>
          <ac:inkMkLst>
            <pc:docMk/>
            <pc:sldMk cId="2012245626" sldId="894"/>
            <ac:inkMk id="11" creationId="{234AC488-86C0-4FF7-B21F-07443691097E}"/>
          </ac:inkMkLst>
        </pc:inkChg>
        <pc:inkChg chg="add del mod">
          <ac:chgData name="Sangeeta Sangeeta" userId="0a7c34ad-256e-4e91-9d57-d1394329109a" providerId="ADAL" clId="{4FC39FA8-B687-4954-A99F-BDEEF3717DFB}" dt="2021-02-22T14:21:11.970" v="1323"/>
          <ac:inkMkLst>
            <pc:docMk/>
            <pc:sldMk cId="2012245626" sldId="894"/>
            <ac:inkMk id="12" creationId="{ACCE9B12-06B7-4A7B-B9E4-B9650B1EC073}"/>
          </ac:inkMkLst>
        </pc:inkChg>
        <pc:inkChg chg="add del mod">
          <ac:chgData name="Sangeeta Sangeeta" userId="0a7c34ad-256e-4e91-9d57-d1394329109a" providerId="ADAL" clId="{4FC39FA8-B687-4954-A99F-BDEEF3717DFB}" dt="2021-02-22T14:21:11.970" v="1342"/>
          <ac:inkMkLst>
            <pc:docMk/>
            <pc:sldMk cId="2012245626" sldId="894"/>
            <ac:inkMk id="13" creationId="{0BA70768-A8E4-4E42-A2D8-06C014781282}"/>
          </ac:inkMkLst>
        </pc:inkChg>
        <pc:inkChg chg="add del mod">
          <ac:chgData name="Sangeeta Sangeeta" userId="0a7c34ad-256e-4e91-9d57-d1394329109a" providerId="ADAL" clId="{4FC39FA8-B687-4954-A99F-BDEEF3717DFB}" dt="2021-02-22T14:21:11.970" v="1329"/>
          <ac:inkMkLst>
            <pc:docMk/>
            <pc:sldMk cId="2012245626" sldId="894"/>
            <ac:inkMk id="15" creationId="{3162E286-3D2B-409D-B086-975E8F6A7F78}"/>
          </ac:inkMkLst>
        </pc:inkChg>
        <pc:inkChg chg="add del mod">
          <ac:chgData name="Sangeeta Sangeeta" userId="0a7c34ad-256e-4e91-9d57-d1394329109a" providerId="ADAL" clId="{4FC39FA8-B687-4954-A99F-BDEEF3717DFB}" dt="2021-02-22T14:21:11.970" v="1337"/>
          <ac:inkMkLst>
            <pc:docMk/>
            <pc:sldMk cId="2012245626" sldId="894"/>
            <ac:inkMk id="16" creationId="{424B7CCC-1324-4E8C-957C-A16D22A46247}"/>
          </ac:inkMkLst>
        </pc:inkChg>
        <pc:inkChg chg="add del mod">
          <ac:chgData name="Sangeeta Sangeeta" userId="0a7c34ad-256e-4e91-9d57-d1394329109a" providerId="ADAL" clId="{4FC39FA8-B687-4954-A99F-BDEEF3717DFB}" dt="2021-02-22T14:21:11.970" v="1328"/>
          <ac:inkMkLst>
            <pc:docMk/>
            <pc:sldMk cId="2012245626" sldId="894"/>
            <ac:inkMk id="17" creationId="{3D3C5009-E1D2-4A6F-9D8C-7C4DB495F7AB}"/>
          </ac:inkMkLst>
        </pc:inkChg>
        <pc:inkChg chg="add del mod">
          <ac:chgData name="Sangeeta Sangeeta" userId="0a7c34ad-256e-4e91-9d57-d1394329109a" providerId="ADAL" clId="{4FC39FA8-B687-4954-A99F-BDEEF3717DFB}" dt="2021-02-22T14:21:11.970" v="1339"/>
          <ac:inkMkLst>
            <pc:docMk/>
            <pc:sldMk cId="2012245626" sldId="894"/>
            <ac:inkMk id="18" creationId="{5CAE0E86-B7EE-42FE-B9E9-00ED3D5B8CF1}"/>
          </ac:inkMkLst>
        </pc:inkChg>
        <pc:inkChg chg="add del mod">
          <ac:chgData name="Sangeeta Sangeeta" userId="0a7c34ad-256e-4e91-9d57-d1394329109a" providerId="ADAL" clId="{4FC39FA8-B687-4954-A99F-BDEEF3717DFB}" dt="2021-02-22T14:21:11.970" v="1336"/>
          <ac:inkMkLst>
            <pc:docMk/>
            <pc:sldMk cId="2012245626" sldId="894"/>
            <ac:inkMk id="19" creationId="{3E76DA82-F144-4064-845F-CFA3EDCB3E37}"/>
          </ac:inkMkLst>
        </pc:inkChg>
        <pc:inkChg chg="add del mod">
          <ac:chgData name="Sangeeta Sangeeta" userId="0a7c34ad-256e-4e91-9d57-d1394329109a" providerId="ADAL" clId="{4FC39FA8-B687-4954-A99F-BDEEF3717DFB}" dt="2021-02-22T14:21:11.970" v="1325"/>
          <ac:inkMkLst>
            <pc:docMk/>
            <pc:sldMk cId="2012245626" sldId="894"/>
            <ac:inkMk id="20" creationId="{D2505379-140A-4D25-BB2B-B9EDB8A8F876}"/>
          </ac:inkMkLst>
        </pc:inkChg>
        <pc:inkChg chg="add del mod">
          <ac:chgData name="Sangeeta Sangeeta" userId="0a7c34ad-256e-4e91-9d57-d1394329109a" providerId="ADAL" clId="{4FC39FA8-B687-4954-A99F-BDEEF3717DFB}" dt="2021-02-22T14:21:11.970" v="1331"/>
          <ac:inkMkLst>
            <pc:docMk/>
            <pc:sldMk cId="2012245626" sldId="894"/>
            <ac:inkMk id="21" creationId="{AE8E8B7A-71A6-40B9-A17E-C982D95EB3F8}"/>
          </ac:inkMkLst>
        </pc:inkChg>
        <pc:inkChg chg="add del mod">
          <ac:chgData name="Sangeeta Sangeeta" userId="0a7c34ad-256e-4e91-9d57-d1394329109a" providerId="ADAL" clId="{4FC39FA8-B687-4954-A99F-BDEEF3717DFB}" dt="2021-02-22T14:21:11.970" v="1324"/>
          <ac:inkMkLst>
            <pc:docMk/>
            <pc:sldMk cId="2012245626" sldId="894"/>
            <ac:inkMk id="22" creationId="{0804038A-B39C-4A17-AD79-B0ED65849528}"/>
          </ac:inkMkLst>
        </pc:inkChg>
        <pc:inkChg chg="add del mod">
          <ac:chgData name="Sangeeta Sangeeta" userId="0a7c34ad-256e-4e91-9d57-d1394329109a" providerId="ADAL" clId="{4FC39FA8-B687-4954-A99F-BDEEF3717DFB}" dt="2021-02-22T14:21:11.970" v="1327"/>
          <ac:inkMkLst>
            <pc:docMk/>
            <pc:sldMk cId="2012245626" sldId="894"/>
            <ac:inkMk id="23" creationId="{3CAE8D28-25DF-4DA1-8C81-0379FAEE695E}"/>
          </ac:inkMkLst>
        </pc:inkChg>
        <pc:inkChg chg="add del mod">
          <ac:chgData name="Sangeeta Sangeeta" userId="0a7c34ad-256e-4e91-9d57-d1394329109a" providerId="ADAL" clId="{4FC39FA8-B687-4954-A99F-BDEEF3717DFB}" dt="2021-02-22T14:21:11.970" v="1333"/>
          <ac:inkMkLst>
            <pc:docMk/>
            <pc:sldMk cId="2012245626" sldId="894"/>
            <ac:inkMk id="24" creationId="{3F92B352-1506-49CA-A962-04558E5502BB}"/>
          </ac:inkMkLst>
        </pc:inkChg>
        <pc:inkChg chg="add del">
          <ac:chgData name="Sangeeta Sangeeta" userId="0a7c34ad-256e-4e91-9d57-d1394329109a" providerId="ADAL" clId="{4FC39FA8-B687-4954-A99F-BDEEF3717DFB}" dt="2021-02-22T14:21:11.970" v="1326"/>
          <ac:inkMkLst>
            <pc:docMk/>
            <pc:sldMk cId="2012245626" sldId="894"/>
            <ac:inkMk id="28" creationId="{74539CC0-742E-4320-BC73-CBE97BF8DE11}"/>
          </ac:inkMkLst>
        </pc:inkChg>
      </pc:sldChg>
      <pc:sldChg chg="addSp delSp modSp mod">
        <pc:chgData name="Sangeeta Sangeeta" userId="0a7c34ad-256e-4e91-9d57-d1394329109a" providerId="ADAL" clId="{4FC39FA8-B687-4954-A99F-BDEEF3717DFB}" dt="2021-02-22T13:33:06.433" v="659"/>
        <pc:sldMkLst>
          <pc:docMk/>
          <pc:sldMk cId="3439401458" sldId="895"/>
        </pc:sldMkLst>
        <pc:grpChg chg="mod">
          <ac:chgData name="Sangeeta Sangeeta" userId="0a7c34ad-256e-4e91-9d57-d1394329109a" providerId="ADAL" clId="{4FC39FA8-B687-4954-A99F-BDEEF3717DFB}" dt="2021-02-22T13:32:57.709" v="654"/>
          <ac:grpSpMkLst>
            <pc:docMk/>
            <pc:sldMk cId="3439401458" sldId="895"/>
            <ac:grpSpMk id="11" creationId="{CD2EC5E4-F4BB-4DB0-AE60-8DD1414D2FDB}"/>
          </ac:grpSpMkLst>
        </pc:grpChg>
        <pc:grpChg chg="mod">
          <ac:chgData name="Sangeeta Sangeeta" userId="0a7c34ad-256e-4e91-9d57-d1394329109a" providerId="ADAL" clId="{4FC39FA8-B687-4954-A99F-BDEEF3717DFB}" dt="2021-02-22T13:32:28.875" v="636"/>
          <ac:grpSpMkLst>
            <pc:docMk/>
            <pc:sldMk cId="3439401458" sldId="895"/>
            <ac:grpSpMk id="14" creationId="{A9CD94F3-C74B-4311-AB9E-5CEDC0E53E65}"/>
          </ac:grpSpMkLst>
        </pc:grpChg>
        <pc:grpChg chg="del mod">
          <ac:chgData name="Sangeeta Sangeeta" userId="0a7c34ad-256e-4e91-9d57-d1394329109a" providerId="ADAL" clId="{4FC39FA8-B687-4954-A99F-BDEEF3717DFB}" dt="2021-02-22T13:32:56.465" v="649"/>
          <ac:grpSpMkLst>
            <pc:docMk/>
            <pc:sldMk cId="3439401458" sldId="895"/>
            <ac:grpSpMk id="18" creationId="{9F7A303B-A309-42C8-AF13-B5A3AA728D28}"/>
          </ac:grpSpMkLst>
        </pc:grpChg>
        <pc:grpChg chg="del mod">
          <ac:chgData name="Sangeeta Sangeeta" userId="0a7c34ad-256e-4e91-9d57-d1394329109a" providerId="ADAL" clId="{4FC39FA8-B687-4954-A99F-BDEEF3717DFB}" dt="2021-02-22T13:32:56.464" v="648"/>
          <ac:grpSpMkLst>
            <pc:docMk/>
            <pc:sldMk cId="3439401458" sldId="895"/>
            <ac:grpSpMk id="22" creationId="{D7796EDE-60EE-4279-821F-EFEEBAE43B62}"/>
          </ac:grpSpMkLst>
        </pc:grpChg>
        <pc:grpChg chg="mod">
          <ac:chgData name="Sangeeta Sangeeta" userId="0a7c34ad-256e-4e91-9d57-d1394329109a" providerId="ADAL" clId="{4FC39FA8-B687-4954-A99F-BDEEF3717DFB}" dt="2021-02-22T13:33:06.433" v="659"/>
          <ac:grpSpMkLst>
            <pc:docMk/>
            <pc:sldMk cId="3439401458" sldId="895"/>
            <ac:grpSpMk id="28" creationId="{258CD9D9-9E8D-4C66-81F1-C6CFAF2FD93F}"/>
          </ac:grpSpMkLst>
        </pc:grpChg>
        <pc:inkChg chg="add del mod">
          <ac:chgData name="Sangeeta Sangeeta" userId="0a7c34ad-256e-4e91-9d57-d1394329109a" providerId="ADAL" clId="{4FC39FA8-B687-4954-A99F-BDEEF3717DFB}" dt="2021-02-22T13:32:57.707" v="652"/>
          <ac:inkMkLst>
            <pc:docMk/>
            <pc:sldMk cId="3439401458" sldId="895"/>
            <ac:inkMk id="4" creationId="{84FBDBDE-6513-4206-A556-F41414E14EC2}"/>
          </ac:inkMkLst>
        </pc:inkChg>
        <pc:inkChg chg="add mod">
          <ac:chgData name="Sangeeta Sangeeta" userId="0a7c34ad-256e-4e91-9d57-d1394329109a" providerId="ADAL" clId="{4FC39FA8-B687-4954-A99F-BDEEF3717DFB}" dt="2021-02-22T13:32:57.709" v="654"/>
          <ac:inkMkLst>
            <pc:docMk/>
            <pc:sldMk cId="3439401458" sldId="895"/>
            <ac:inkMk id="6" creationId="{D07674EE-796C-4776-B614-AE1278A1BCDF}"/>
          </ac:inkMkLst>
        </pc:inkChg>
        <pc:inkChg chg="add">
          <ac:chgData name="Sangeeta Sangeeta" userId="0a7c34ad-256e-4e91-9d57-d1394329109a" providerId="ADAL" clId="{4FC39FA8-B687-4954-A99F-BDEEF3717DFB}" dt="2021-02-22T13:32:15.711" v="630" actId="9405"/>
          <ac:inkMkLst>
            <pc:docMk/>
            <pc:sldMk cId="3439401458" sldId="895"/>
            <ac:inkMk id="7" creationId="{6499B2B9-0704-4AAE-919D-10179B1CEE4A}"/>
          </ac:inkMkLst>
        </pc:inkChg>
        <pc:inkChg chg="add mod">
          <ac:chgData name="Sangeeta Sangeeta" userId="0a7c34ad-256e-4e91-9d57-d1394329109a" providerId="ADAL" clId="{4FC39FA8-B687-4954-A99F-BDEEF3717DFB}" dt="2021-02-22T13:32:57.709" v="654"/>
          <ac:inkMkLst>
            <pc:docMk/>
            <pc:sldMk cId="3439401458" sldId="895"/>
            <ac:inkMk id="9" creationId="{1F22F033-2AF5-4EB1-8381-232464DDF0D1}"/>
          </ac:inkMkLst>
        </pc:inkChg>
        <pc:inkChg chg="add del mod">
          <ac:chgData name="Sangeeta Sangeeta" userId="0a7c34ad-256e-4e91-9d57-d1394329109a" providerId="ADAL" clId="{4FC39FA8-B687-4954-A99F-BDEEF3717DFB}" dt="2021-02-22T13:32:57.709" v="654"/>
          <ac:inkMkLst>
            <pc:docMk/>
            <pc:sldMk cId="3439401458" sldId="895"/>
            <ac:inkMk id="10" creationId="{AC8F5E5C-2478-4E3E-BAC7-8D137FA70873}"/>
          </ac:inkMkLst>
        </pc:inkChg>
        <pc:inkChg chg="add mod">
          <ac:chgData name="Sangeeta Sangeeta" userId="0a7c34ad-256e-4e91-9d57-d1394329109a" providerId="ADAL" clId="{4FC39FA8-B687-4954-A99F-BDEEF3717DFB}" dt="2021-02-22T13:32:28.875" v="636"/>
          <ac:inkMkLst>
            <pc:docMk/>
            <pc:sldMk cId="3439401458" sldId="895"/>
            <ac:inkMk id="12" creationId="{75775D04-99D0-451F-A9CD-C5A65154F7BF}"/>
          </ac:inkMkLst>
        </pc:inkChg>
        <pc:inkChg chg="add mod">
          <ac:chgData name="Sangeeta Sangeeta" userId="0a7c34ad-256e-4e91-9d57-d1394329109a" providerId="ADAL" clId="{4FC39FA8-B687-4954-A99F-BDEEF3717DFB}" dt="2021-02-22T13:32:28.875" v="636"/>
          <ac:inkMkLst>
            <pc:docMk/>
            <pc:sldMk cId="3439401458" sldId="895"/>
            <ac:inkMk id="13" creationId="{6FED383D-10A1-4B05-9F28-5B56203E951E}"/>
          </ac:inkMkLst>
        </pc:inkChg>
        <pc:inkChg chg="add del mod">
          <ac:chgData name="Sangeeta Sangeeta" userId="0a7c34ad-256e-4e91-9d57-d1394329109a" providerId="ADAL" clId="{4FC39FA8-B687-4954-A99F-BDEEF3717DFB}" dt="2021-02-22T13:32:56.466" v="650"/>
          <ac:inkMkLst>
            <pc:docMk/>
            <pc:sldMk cId="3439401458" sldId="895"/>
            <ac:inkMk id="15" creationId="{85EE25D6-E06B-497C-8ED0-C99E45DC19BA}"/>
          </ac:inkMkLst>
        </pc:inkChg>
        <pc:inkChg chg="add del mod">
          <ac:chgData name="Sangeeta Sangeeta" userId="0a7c34ad-256e-4e91-9d57-d1394329109a" providerId="ADAL" clId="{4FC39FA8-B687-4954-A99F-BDEEF3717DFB}" dt="2021-02-22T13:32:56.463" v="647"/>
          <ac:inkMkLst>
            <pc:docMk/>
            <pc:sldMk cId="3439401458" sldId="895"/>
            <ac:inkMk id="16" creationId="{20F4573B-C1B6-496A-BEAF-199EDF316CB8}"/>
          </ac:inkMkLst>
        </pc:inkChg>
        <pc:inkChg chg="add del mod">
          <ac:chgData name="Sangeeta Sangeeta" userId="0a7c34ad-256e-4e91-9d57-d1394329109a" providerId="ADAL" clId="{4FC39FA8-B687-4954-A99F-BDEEF3717DFB}" dt="2021-02-22T13:32:56.465" v="649"/>
          <ac:inkMkLst>
            <pc:docMk/>
            <pc:sldMk cId="3439401458" sldId="895"/>
            <ac:inkMk id="17" creationId="{F7018D5B-E89C-4917-A5B0-D843D0CB25F5}"/>
          </ac:inkMkLst>
        </pc:inkChg>
        <pc:inkChg chg="add del mod">
          <ac:chgData name="Sangeeta Sangeeta" userId="0a7c34ad-256e-4e91-9d57-d1394329109a" providerId="ADAL" clId="{4FC39FA8-B687-4954-A99F-BDEEF3717DFB}" dt="2021-02-22T13:32:56.462" v="646"/>
          <ac:inkMkLst>
            <pc:docMk/>
            <pc:sldMk cId="3439401458" sldId="895"/>
            <ac:inkMk id="19" creationId="{7E9FE4FC-3043-4168-B14F-FA22EB758E1E}"/>
          </ac:inkMkLst>
        </pc:inkChg>
        <pc:inkChg chg="add del mod">
          <ac:chgData name="Sangeeta Sangeeta" userId="0a7c34ad-256e-4e91-9d57-d1394329109a" providerId="ADAL" clId="{4FC39FA8-B687-4954-A99F-BDEEF3717DFB}" dt="2021-02-22T13:32:56.464" v="648"/>
          <ac:inkMkLst>
            <pc:docMk/>
            <pc:sldMk cId="3439401458" sldId="895"/>
            <ac:inkMk id="20" creationId="{4CA7FDE8-5FEB-49F8-9797-853AB960F8EF}"/>
          </ac:inkMkLst>
        </pc:inkChg>
        <pc:inkChg chg="add del mod">
          <ac:chgData name="Sangeeta Sangeeta" userId="0a7c34ad-256e-4e91-9d57-d1394329109a" providerId="ADAL" clId="{4FC39FA8-B687-4954-A99F-BDEEF3717DFB}" dt="2021-02-22T13:32:56.467" v="651"/>
          <ac:inkMkLst>
            <pc:docMk/>
            <pc:sldMk cId="3439401458" sldId="895"/>
            <ac:inkMk id="21" creationId="{D44719DF-9AC4-4E62-93DE-C9E73FC71251}"/>
          </ac:inkMkLst>
        </pc:inkChg>
        <pc:inkChg chg="add del">
          <ac:chgData name="Sangeeta Sangeeta" userId="0a7c34ad-256e-4e91-9d57-d1394329109a" providerId="ADAL" clId="{4FC39FA8-B687-4954-A99F-BDEEF3717DFB}" dt="2021-02-22T13:32:57.708" v="653"/>
          <ac:inkMkLst>
            <pc:docMk/>
            <pc:sldMk cId="3439401458" sldId="895"/>
            <ac:inkMk id="23" creationId="{5629A736-CDAB-460B-A073-EBFBDB1A683A}"/>
          </ac:inkMkLst>
        </pc:inkChg>
        <pc:inkChg chg="add mod">
          <ac:chgData name="Sangeeta Sangeeta" userId="0a7c34ad-256e-4e91-9d57-d1394329109a" providerId="ADAL" clId="{4FC39FA8-B687-4954-A99F-BDEEF3717DFB}" dt="2021-02-22T13:33:06.433" v="659"/>
          <ac:inkMkLst>
            <pc:docMk/>
            <pc:sldMk cId="3439401458" sldId="895"/>
            <ac:inkMk id="24" creationId="{9E234788-C681-4BAE-9F02-5A364B6E9EE2}"/>
          </ac:inkMkLst>
        </pc:inkChg>
        <pc:inkChg chg="add mod">
          <ac:chgData name="Sangeeta Sangeeta" userId="0a7c34ad-256e-4e91-9d57-d1394329109a" providerId="ADAL" clId="{4FC39FA8-B687-4954-A99F-BDEEF3717DFB}" dt="2021-02-22T13:33:06.433" v="659"/>
          <ac:inkMkLst>
            <pc:docMk/>
            <pc:sldMk cId="3439401458" sldId="895"/>
            <ac:inkMk id="25" creationId="{EACB559D-80D2-49E3-B656-88511935A43F}"/>
          </ac:inkMkLst>
        </pc:inkChg>
        <pc:inkChg chg="add mod">
          <ac:chgData name="Sangeeta Sangeeta" userId="0a7c34ad-256e-4e91-9d57-d1394329109a" providerId="ADAL" clId="{4FC39FA8-B687-4954-A99F-BDEEF3717DFB}" dt="2021-02-22T13:33:06.433" v="659"/>
          <ac:inkMkLst>
            <pc:docMk/>
            <pc:sldMk cId="3439401458" sldId="895"/>
            <ac:inkMk id="26" creationId="{6D174359-1C6E-4EF8-AB5F-648AF4C9798F}"/>
          </ac:inkMkLst>
        </pc:inkChg>
        <pc:inkChg chg="add mod">
          <ac:chgData name="Sangeeta Sangeeta" userId="0a7c34ad-256e-4e91-9d57-d1394329109a" providerId="ADAL" clId="{4FC39FA8-B687-4954-A99F-BDEEF3717DFB}" dt="2021-02-22T13:33:06.433" v="659"/>
          <ac:inkMkLst>
            <pc:docMk/>
            <pc:sldMk cId="3439401458" sldId="895"/>
            <ac:inkMk id="27" creationId="{66DDF18A-D7B1-4892-9CC0-D3EE07076CA4}"/>
          </ac:inkMkLst>
        </pc:inkChg>
      </pc:sldChg>
      <pc:sldChg chg="addSp delSp modSp mod">
        <pc:chgData name="Sangeeta Sangeeta" userId="0a7c34ad-256e-4e91-9d57-d1394329109a" providerId="ADAL" clId="{4FC39FA8-B687-4954-A99F-BDEEF3717DFB}" dt="2021-02-22T14:19:50.955" v="1215"/>
        <pc:sldMkLst>
          <pc:docMk/>
          <pc:sldMk cId="3505661651" sldId="896"/>
        </pc:sldMkLst>
        <pc:grpChg chg="del mod">
          <ac:chgData name="Sangeeta Sangeeta" userId="0a7c34ad-256e-4e91-9d57-d1394329109a" providerId="ADAL" clId="{4FC39FA8-B687-4954-A99F-BDEEF3717DFB}" dt="2021-02-22T13:38:28.401" v="831"/>
          <ac:grpSpMkLst>
            <pc:docMk/>
            <pc:sldMk cId="3505661651" sldId="896"/>
            <ac:grpSpMk id="15" creationId="{4C98B447-6E87-41F5-8879-DB985CE71DEE}"/>
          </ac:grpSpMkLst>
        </pc:grpChg>
        <pc:grpChg chg="del mod">
          <ac:chgData name="Sangeeta Sangeeta" userId="0a7c34ad-256e-4e91-9d57-d1394329109a" providerId="ADAL" clId="{4FC39FA8-B687-4954-A99F-BDEEF3717DFB}" dt="2021-02-22T13:38:03.469" v="795"/>
          <ac:grpSpMkLst>
            <pc:docMk/>
            <pc:sldMk cId="3505661651" sldId="896"/>
            <ac:grpSpMk id="23" creationId="{C4D61D13-CEF5-4815-8E3C-A9676D80A136}"/>
          </ac:grpSpMkLst>
        </pc:grpChg>
        <pc:grpChg chg="del mod">
          <ac:chgData name="Sangeeta Sangeeta" userId="0a7c34ad-256e-4e91-9d57-d1394329109a" providerId="ADAL" clId="{4FC39FA8-B687-4954-A99F-BDEEF3717DFB}" dt="2021-02-22T13:38:03.469" v="795"/>
          <ac:grpSpMkLst>
            <pc:docMk/>
            <pc:sldMk cId="3505661651" sldId="896"/>
            <ac:grpSpMk id="24" creationId="{5CE68A1C-26FF-4411-9DE9-C1B3D012A062}"/>
          </ac:grpSpMkLst>
        </pc:grpChg>
        <pc:grpChg chg="del mod">
          <ac:chgData name="Sangeeta Sangeeta" userId="0a7c34ad-256e-4e91-9d57-d1394329109a" providerId="ADAL" clId="{4FC39FA8-B687-4954-A99F-BDEEF3717DFB}" dt="2021-02-22T13:38:07.118" v="797"/>
          <ac:grpSpMkLst>
            <pc:docMk/>
            <pc:sldMk cId="3505661651" sldId="896"/>
            <ac:grpSpMk id="30" creationId="{586C665F-C466-4C93-99D5-587BD2B1CBB8}"/>
          </ac:grpSpMkLst>
        </pc:grpChg>
        <pc:grpChg chg="del mod">
          <ac:chgData name="Sangeeta Sangeeta" userId="0a7c34ad-256e-4e91-9d57-d1394329109a" providerId="ADAL" clId="{4FC39FA8-B687-4954-A99F-BDEEF3717DFB}" dt="2021-02-22T13:38:01.123" v="793"/>
          <ac:grpSpMkLst>
            <pc:docMk/>
            <pc:sldMk cId="3505661651" sldId="896"/>
            <ac:grpSpMk id="31" creationId="{94CC389F-A008-4C05-BF65-5AFAE53AEA07}"/>
          </ac:grpSpMkLst>
        </pc:grpChg>
        <pc:grpChg chg="del mod">
          <ac:chgData name="Sangeeta Sangeeta" userId="0a7c34ad-256e-4e91-9d57-d1394329109a" providerId="ADAL" clId="{4FC39FA8-B687-4954-A99F-BDEEF3717DFB}" dt="2021-02-22T13:38:03.469" v="795"/>
          <ac:grpSpMkLst>
            <pc:docMk/>
            <pc:sldMk cId="3505661651" sldId="896"/>
            <ac:grpSpMk id="34" creationId="{48408A7D-D732-4B81-B68B-5B1C4643E61D}"/>
          </ac:grpSpMkLst>
        </pc:grpChg>
        <pc:grpChg chg="del mod">
          <ac:chgData name="Sangeeta Sangeeta" userId="0a7c34ad-256e-4e91-9d57-d1394329109a" providerId="ADAL" clId="{4FC39FA8-B687-4954-A99F-BDEEF3717DFB}" dt="2021-02-22T13:38:07.118" v="797"/>
          <ac:grpSpMkLst>
            <pc:docMk/>
            <pc:sldMk cId="3505661651" sldId="896"/>
            <ac:grpSpMk id="36" creationId="{D5F4FACC-EA2E-4FA4-8F91-36DDC92CA42B}"/>
          </ac:grpSpMkLst>
        </pc:grpChg>
        <pc:grpChg chg="del mod">
          <ac:chgData name="Sangeeta Sangeeta" userId="0a7c34ad-256e-4e91-9d57-d1394329109a" providerId="ADAL" clId="{4FC39FA8-B687-4954-A99F-BDEEF3717DFB}" dt="2021-02-22T13:38:08.201" v="799"/>
          <ac:grpSpMkLst>
            <pc:docMk/>
            <pc:sldMk cId="3505661651" sldId="896"/>
            <ac:grpSpMk id="38" creationId="{4693B6D5-A132-4741-85DA-3A0DFF04270D}"/>
          </ac:grpSpMkLst>
        </pc:grpChg>
        <pc:grpChg chg="del mod">
          <ac:chgData name="Sangeeta Sangeeta" userId="0a7c34ad-256e-4e91-9d57-d1394329109a" providerId="ADAL" clId="{4FC39FA8-B687-4954-A99F-BDEEF3717DFB}" dt="2021-02-22T13:38:20.533" v="827"/>
          <ac:grpSpMkLst>
            <pc:docMk/>
            <pc:sldMk cId="3505661651" sldId="896"/>
            <ac:grpSpMk id="40" creationId="{88C4DC14-3B14-48AE-893F-08407AA6009F}"/>
          </ac:grpSpMkLst>
        </pc:grpChg>
        <pc:grpChg chg="del mod">
          <ac:chgData name="Sangeeta Sangeeta" userId="0a7c34ad-256e-4e91-9d57-d1394329109a" providerId="ADAL" clId="{4FC39FA8-B687-4954-A99F-BDEEF3717DFB}" dt="2021-02-22T13:38:53.207" v="848"/>
          <ac:grpSpMkLst>
            <pc:docMk/>
            <pc:sldMk cId="3505661651" sldId="896"/>
            <ac:grpSpMk id="50" creationId="{E07CB9F9-CBED-4743-B18E-E42E6E4FB433}"/>
          </ac:grpSpMkLst>
        </pc:grpChg>
        <pc:grpChg chg="del mod">
          <ac:chgData name="Sangeeta Sangeeta" userId="0a7c34ad-256e-4e91-9d57-d1394329109a" providerId="ADAL" clId="{4FC39FA8-B687-4954-A99F-BDEEF3717DFB}" dt="2021-02-22T13:39:03.986" v="853"/>
          <ac:grpSpMkLst>
            <pc:docMk/>
            <pc:sldMk cId="3505661651" sldId="896"/>
            <ac:grpSpMk id="54" creationId="{1A919483-C661-4E36-9948-79A75FC1D0EE}"/>
          </ac:grpSpMkLst>
        </pc:grpChg>
        <pc:grpChg chg="del mod">
          <ac:chgData name="Sangeeta Sangeeta" userId="0a7c34ad-256e-4e91-9d57-d1394329109a" providerId="ADAL" clId="{4FC39FA8-B687-4954-A99F-BDEEF3717DFB}" dt="2021-02-22T13:39:25.917" v="866"/>
          <ac:grpSpMkLst>
            <pc:docMk/>
            <pc:sldMk cId="3505661651" sldId="896"/>
            <ac:grpSpMk id="58" creationId="{5AF7F057-2097-4EB9-952C-5CEE2F637C8A}"/>
          </ac:grpSpMkLst>
        </pc:grpChg>
        <pc:grpChg chg="del mod">
          <ac:chgData name="Sangeeta Sangeeta" userId="0a7c34ad-256e-4e91-9d57-d1394329109a" providerId="ADAL" clId="{4FC39FA8-B687-4954-A99F-BDEEF3717DFB}" dt="2021-02-22T13:39:25.917" v="866"/>
          <ac:grpSpMkLst>
            <pc:docMk/>
            <pc:sldMk cId="3505661651" sldId="896"/>
            <ac:grpSpMk id="63" creationId="{9FF07F9D-F1D4-4341-8D15-0CA8A4B3CA8D}"/>
          </ac:grpSpMkLst>
        </pc:grpChg>
        <pc:grpChg chg="del mod">
          <ac:chgData name="Sangeeta Sangeeta" userId="0a7c34ad-256e-4e91-9d57-d1394329109a" providerId="ADAL" clId="{4FC39FA8-B687-4954-A99F-BDEEF3717DFB}" dt="2021-02-22T13:38:47.463" v="845"/>
          <ac:grpSpMkLst>
            <pc:docMk/>
            <pc:sldMk cId="3505661651" sldId="896"/>
            <ac:grpSpMk id="1027" creationId="{D1BC856C-98DC-4A5B-AC63-707D1CF3C32B}"/>
          </ac:grpSpMkLst>
        </pc:grpChg>
        <pc:grpChg chg="del mod">
          <ac:chgData name="Sangeeta Sangeeta" userId="0a7c34ad-256e-4e91-9d57-d1394329109a" providerId="ADAL" clId="{4FC39FA8-B687-4954-A99F-BDEEF3717DFB}" dt="2021-02-22T13:38:53.207" v="848"/>
          <ac:grpSpMkLst>
            <pc:docMk/>
            <pc:sldMk cId="3505661651" sldId="896"/>
            <ac:grpSpMk id="1029" creationId="{8B53FF0D-2567-4B7A-A350-D562E4B2CFBB}"/>
          </ac:grpSpMkLst>
        </pc:grpChg>
        <pc:grpChg chg="del mod">
          <ac:chgData name="Sangeeta Sangeeta" userId="0a7c34ad-256e-4e91-9d57-d1394329109a" providerId="ADAL" clId="{4FC39FA8-B687-4954-A99F-BDEEF3717DFB}" dt="2021-02-22T13:39:12.323" v="856"/>
          <ac:grpSpMkLst>
            <pc:docMk/>
            <pc:sldMk cId="3505661651" sldId="896"/>
            <ac:grpSpMk id="1032" creationId="{B0C8FE4B-A503-47EA-8D16-02752C82E179}"/>
          </ac:grpSpMkLst>
        </pc:grpChg>
        <pc:grpChg chg="mod">
          <ac:chgData name="Sangeeta Sangeeta" userId="0a7c34ad-256e-4e91-9d57-d1394329109a" providerId="ADAL" clId="{4FC39FA8-B687-4954-A99F-BDEEF3717DFB}" dt="2021-02-22T13:38:55.757" v="851"/>
          <ac:grpSpMkLst>
            <pc:docMk/>
            <pc:sldMk cId="3505661651" sldId="896"/>
            <ac:grpSpMk id="1035" creationId="{99479BF5-BA20-4F22-8954-54AB8BC4789E}"/>
          </ac:grpSpMkLst>
        </pc:grpChg>
        <pc:grpChg chg="del mod">
          <ac:chgData name="Sangeeta Sangeeta" userId="0a7c34ad-256e-4e91-9d57-d1394329109a" providerId="ADAL" clId="{4FC39FA8-B687-4954-A99F-BDEEF3717DFB}" dt="2021-02-22T14:19:48.315" v="1211"/>
          <ac:grpSpMkLst>
            <pc:docMk/>
            <pc:sldMk cId="3505661651" sldId="896"/>
            <ac:grpSpMk id="1037" creationId="{91320C4A-EEDD-4947-AFA5-A345A094D3D2}"/>
          </ac:grpSpMkLst>
        </pc:grpChg>
        <pc:grpChg chg="del mod">
          <ac:chgData name="Sangeeta Sangeeta" userId="0a7c34ad-256e-4e91-9d57-d1394329109a" providerId="ADAL" clId="{4FC39FA8-B687-4954-A99F-BDEEF3717DFB}" dt="2021-02-22T14:19:48.315" v="1210"/>
          <ac:grpSpMkLst>
            <pc:docMk/>
            <pc:sldMk cId="3505661651" sldId="896"/>
            <ac:grpSpMk id="1040" creationId="{A5AFF9A1-FEA3-420F-BBFA-662E99B78DBB}"/>
          </ac:grpSpMkLst>
        </pc:grpChg>
        <pc:grpChg chg="del mod">
          <ac:chgData name="Sangeeta Sangeeta" userId="0a7c34ad-256e-4e91-9d57-d1394329109a" providerId="ADAL" clId="{4FC39FA8-B687-4954-A99F-BDEEF3717DFB}" dt="2021-02-22T14:19:50.955" v="1214"/>
          <ac:grpSpMkLst>
            <pc:docMk/>
            <pc:sldMk cId="3505661651" sldId="896"/>
            <ac:grpSpMk id="1044" creationId="{C92F848F-69EA-42AB-B236-8455F260914A}"/>
          </ac:grpSpMkLst>
        </pc:grpChg>
        <pc:grpChg chg="del mod">
          <ac:chgData name="Sangeeta Sangeeta" userId="0a7c34ad-256e-4e91-9d57-d1394329109a" providerId="ADAL" clId="{4FC39FA8-B687-4954-A99F-BDEEF3717DFB}" dt="2021-02-22T14:19:48.315" v="1202"/>
          <ac:grpSpMkLst>
            <pc:docMk/>
            <pc:sldMk cId="3505661651" sldId="896"/>
            <ac:grpSpMk id="1050" creationId="{BCF43AE8-1B1A-4795-97D7-EA435C90BF9A}"/>
          </ac:grpSpMkLst>
        </pc:grpChg>
        <pc:inkChg chg="add del">
          <ac:chgData name="Sangeeta Sangeeta" userId="0a7c34ad-256e-4e91-9d57-d1394329109a" providerId="ADAL" clId="{4FC39FA8-B687-4954-A99F-BDEEF3717DFB}" dt="2021-02-22T14:19:48.970" v="1212"/>
          <ac:inkMkLst>
            <pc:docMk/>
            <pc:sldMk cId="3505661651" sldId="896"/>
            <ac:inkMk id="4" creationId="{1C814BDE-C631-40AD-B078-FCC0ACF69618}"/>
          </ac:inkMkLst>
        </pc:inkChg>
        <pc:inkChg chg="add del mod">
          <ac:chgData name="Sangeeta Sangeeta" userId="0a7c34ad-256e-4e91-9d57-d1394329109a" providerId="ADAL" clId="{4FC39FA8-B687-4954-A99F-BDEEF3717DFB}" dt="2021-02-22T13:38:20.334" v="821"/>
          <ac:inkMkLst>
            <pc:docMk/>
            <pc:sldMk cId="3505661651" sldId="896"/>
            <ac:inkMk id="6" creationId="{3DAA8D25-B7FE-4816-B5A2-26A28D6F9EDC}"/>
          </ac:inkMkLst>
        </pc:inkChg>
        <pc:inkChg chg="add del mod">
          <ac:chgData name="Sangeeta Sangeeta" userId="0a7c34ad-256e-4e91-9d57-d1394329109a" providerId="ADAL" clId="{4FC39FA8-B687-4954-A99F-BDEEF3717DFB}" dt="2021-02-22T13:38:20.533" v="827"/>
          <ac:inkMkLst>
            <pc:docMk/>
            <pc:sldMk cId="3505661651" sldId="896"/>
            <ac:inkMk id="7" creationId="{D12986EA-3AA7-4C2F-B403-614035A5F211}"/>
          </ac:inkMkLst>
        </pc:inkChg>
        <pc:inkChg chg="add del">
          <ac:chgData name="Sangeeta Sangeeta" userId="0a7c34ad-256e-4e91-9d57-d1394329109a" providerId="ADAL" clId="{4FC39FA8-B687-4954-A99F-BDEEF3717DFB}" dt="2021-02-22T13:38:20.325" v="815"/>
          <ac:inkMkLst>
            <pc:docMk/>
            <pc:sldMk cId="3505661651" sldId="896"/>
            <ac:inkMk id="8" creationId="{9BA8F385-1BDD-42DF-B699-9B9B0B6F8218}"/>
          </ac:inkMkLst>
        </pc:inkChg>
        <pc:inkChg chg="add mod">
          <ac:chgData name="Sangeeta Sangeeta" userId="0a7c34ad-256e-4e91-9d57-d1394329109a" providerId="ADAL" clId="{4FC39FA8-B687-4954-A99F-BDEEF3717DFB}" dt="2021-02-22T14:19:48.315" v="1211"/>
          <ac:inkMkLst>
            <pc:docMk/>
            <pc:sldMk cId="3505661651" sldId="896"/>
            <ac:inkMk id="9" creationId="{3DEDF0D5-49F1-4B2A-B6AA-A083CB16A14C}"/>
          </ac:inkMkLst>
        </pc:inkChg>
        <pc:inkChg chg="add del mod">
          <ac:chgData name="Sangeeta Sangeeta" userId="0a7c34ad-256e-4e91-9d57-d1394329109a" providerId="ADAL" clId="{4FC39FA8-B687-4954-A99F-BDEEF3717DFB}" dt="2021-02-22T14:19:48.315" v="1208"/>
          <ac:inkMkLst>
            <pc:docMk/>
            <pc:sldMk cId="3505661651" sldId="896"/>
            <ac:inkMk id="10" creationId="{6B4B3E27-A43A-4758-842A-B69E60D74239}"/>
          </ac:inkMkLst>
        </pc:inkChg>
        <pc:inkChg chg="add mod">
          <ac:chgData name="Sangeeta Sangeeta" userId="0a7c34ad-256e-4e91-9d57-d1394329109a" providerId="ADAL" clId="{4FC39FA8-B687-4954-A99F-BDEEF3717DFB}" dt="2021-02-22T13:38:28.401" v="831"/>
          <ac:inkMkLst>
            <pc:docMk/>
            <pc:sldMk cId="3505661651" sldId="896"/>
            <ac:inkMk id="11" creationId="{42071E53-07D2-4487-8C66-84782F50D277}"/>
          </ac:inkMkLst>
        </pc:inkChg>
        <pc:inkChg chg="add">
          <ac:chgData name="Sangeeta Sangeeta" userId="0a7c34ad-256e-4e91-9d57-d1394329109a" providerId="ADAL" clId="{4FC39FA8-B687-4954-A99F-BDEEF3717DFB}" dt="2021-02-22T13:37:35.230" v="773" actId="9405"/>
          <ac:inkMkLst>
            <pc:docMk/>
            <pc:sldMk cId="3505661651" sldId="896"/>
            <ac:inkMk id="12" creationId="{DF066AC3-D294-4AA8-B96E-56EBA636E50B}"/>
          </ac:inkMkLst>
        </pc:inkChg>
        <pc:inkChg chg="add">
          <ac:chgData name="Sangeeta Sangeeta" userId="0a7c34ad-256e-4e91-9d57-d1394329109a" providerId="ADAL" clId="{4FC39FA8-B687-4954-A99F-BDEEF3717DFB}" dt="2021-02-22T13:37:35.852" v="774" actId="9405"/>
          <ac:inkMkLst>
            <pc:docMk/>
            <pc:sldMk cId="3505661651" sldId="896"/>
            <ac:inkMk id="13" creationId="{E6E04575-E657-4855-85E2-60FA03B4E907}"/>
          </ac:inkMkLst>
        </pc:inkChg>
        <pc:inkChg chg="add">
          <ac:chgData name="Sangeeta Sangeeta" userId="0a7c34ad-256e-4e91-9d57-d1394329109a" providerId="ADAL" clId="{4FC39FA8-B687-4954-A99F-BDEEF3717DFB}" dt="2021-02-22T13:37:36.379" v="775" actId="9405"/>
          <ac:inkMkLst>
            <pc:docMk/>
            <pc:sldMk cId="3505661651" sldId="896"/>
            <ac:inkMk id="14" creationId="{F124C7FB-F312-49E6-95AD-FBAB8A6C9382}"/>
          </ac:inkMkLst>
        </pc:inkChg>
        <pc:inkChg chg="add del mod">
          <ac:chgData name="Sangeeta Sangeeta" userId="0a7c34ad-256e-4e91-9d57-d1394329109a" providerId="ADAL" clId="{4FC39FA8-B687-4954-A99F-BDEEF3717DFB}" dt="2021-02-22T13:38:20.335" v="822"/>
          <ac:inkMkLst>
            <pc:docMk/>
            <pc:sldMk cId="3505661651" sldId="896"/>
            <ac:inkMk id="16" creationId="{30C45BC9-1EFC-4E0F-9DED-22BBC7CADD2A}"/>
          </ac:inkMkLst>
        </pc:inkChg>
        <pc:inkChg chg="add mod">
          <ac:chgData name="Sangeeta Sangeeta" userId="0a7c34ad-256e-4e91-9d57-d1394329109a" providerId="ADAL" clId="{4FC39FA8-B687-4954-A99F-BDEEF3717DFB}" dt="2021-02-22T13:38:20.533" v="827"/>
          <ac:inkMkLst>
            <pc:docMk/>
            <pc:sldMk cId="3505661651" sldId="896"/>
            <ac:inkMk id="17" creationId="{D2484DD2-F1BC-4E68-B5D4-2162409D4BA8}"/>
          </ac:inkMkLst>
        </pc:inkChg>
        <pc:inkChg chg="add del mod">
          <ac:chgData name="Sangeeta Sangeeta" userId="0a7c34ad-256e-4e91-9d57-d1394329109a" providerId="ADAL" clId="{4FC39FA8-B687-4954-A99F-BDEEF3717DFB}" dt="2021-02-22T13:38:18.854" v="812"/>
          <ac:inkMkLst>
            <pc:docMk/>
            <pc:sldMk cId="3505661651" sldId="896"/>
            <ac:inkMk id="18" creationId="{32E84938-F078-41CA-89AC-7463B7696F44}"/>
          </ac:inkMkLst>
        </pc:inkChg>
        <pc:inkChg chg="add del mod">
          <ac:chgData name="Sangeeta Sangeeta" userId="0a7c34ad-256e-4e91-9d57-d1394329109a" providerId="ADAL" clId="{4FC39FA8-B687-4954-A99F-BDEEF3717DFB}" dt="2021-02-22T13:38:18.861" v="814"/>
          <ac:inkMkLst>
            <pc:docMk/>
            <pc:sldMk cId="3505661651" sldId="896"/>
            <ac:inkMk id="19" creationId="{375D5E9F-A249-47B6-AD56-16BA352C3E9F}"/>
          </ac:inkMkLst>
        </pc:inkChg>
        <pc:inkChg chg="add del mod">
          <ac:chgData name="Sangeeta Sangeeta" userId="0a7c34ad-256e-4e91-9d57-d1394329109a" providerId="ADAL" clId="{4FC39FA8-B687-4954-A99F-BDEEF3717DFB}" dt="2021-02-22T13:38:20.328" v="817"/>
          <ac:inkMkLst>
            <pc:docMk/>
            <pc:sldMk cId="3505661651" sldId="896"/>
            <ac:inkMk id="20" creationId="{8FC3154E-0004-4961-AE85-8294484290FB}"/>
          </ac:inkMkLst>
        </pc:inkChg>
        <pc:inkChg chg="add del mod">
          <ac:chgData name="Sangeeta Sangeeta" userId="0a7c34ad-256e-4e91-9d57-d1394329109a" providerId="ADAL" clId="{4FC39FA8-B687-4954-A99F-BDEEF3717DFB}" dt="2021-02-22T13:38:20.329" v="818"/>
          <ac:inkMkLst>
            <pc:docMk/>
            <pc:sldMk cId="3505661651" sldId="896"/>
            <ac:inkMk id="21" creationId="{FD35D70D-4126-437D-A0AC-6FDC90AF0007}"/>
          </ac:inkMkLst>
        </pc:inkChg>
        <pc:inkChg chg="add del mod">
          <ac:chgData name="Sangeeta Sangeeta" userId="0a7c34ad-256e-4e91-9d57-d1394329109a" providerId="ADAL" clId="{4FC39FA8-B687-4954-A99F-BDEEF3717DFB}" dt="2021-02-22T13:38:20.333" v="820"/>
          <ac:inkMkLst>
            <pc:docMk/>
            <pc:sldMk cId="3505661651" sldId="896"/>
            <ac:inkMk id="22" creationId="{A9652627-6146-40C9-A6E7-E0ECC329395A}"/>
          </ac:inkMkLst>
        </pc:inkChg>
        <pc:inkChg chg="add del mod">
          <ac:chgData name="Sangeeta Sangeeta" userId="0a7c34ad-256e-4e91-9d57-d1394329109a" providerId="ADAL" clId="{4FC39FA8-B687-4954-A99F-BDEEF3717DFB}" dt="2021-02-22T13:38:20.336" v="824"/>
          <ac:inkMkLst>
            <pc:docMk/>
            <pc:sldMk cId="3505661651" sldId="896"/>
            <ac:inkMk id="25" creationId="{7BF6D122-6D06-4C7F-A6D0-4C9A80F68EE2}"/>
          </ac:inkMkLst>
        </pc:inkChg>
        <pc:inkChg chg="add mod">
          <ac:chgData name="Sangeeta Sangeeta" userId="0a7c34ad-256e-4e91-9d57-d1394329109a" providerId="ADAL" clId="{4FC39FA8-B687-4954-A99F-BDEEF3717DFB}" dt="2021-02-22T13:38:08.201" v="799"/>
          <ac:inkMkLst>
            <pc:docMk/>
            <pc:sldMk cId="3505661651" sldId="896"/>
            <ac:inkMk id="26" creationId="{45D944D5-BDD2-44CA-993A-E4055A35D4DF}"/>
          </ac:inkMkLst>
        </pc:inkChg>
        <pc:inkChg chg="add del mod">
          <ac:chgData name="Sangeeta Sangeeta" userId="0a7c34ad-256e-4e91-9d57-d1394329109a" providerId="ADAL" clId="{4FC39FA8-B687-4954-A99F-BDEEF3717DFB}" dt="2021-02-22T13:38:20.327" v="816"/>
          <ac:inkMkLst>
            <pc:docMk/>
            <pc:sldMk cId="3505661651" sldId="896"/>
            <ac:inkMk id="27" creationId="{C30DEB8D-CC3B-4AE6-A7F1-9A54BD299E70}"/>
          </ac:inkMkLst>
        </pc:inkChg>
        <pc:inkChg chg="add del mod">
          <ac:chgData name="Sangeeta Sangeeta" userId="0a7c34ad-256e-4e91-9d57-d1394329109a" providerId="ADAL" clId="{4FC39FA8-B687-4954-A99F-BDEEF3717DFB}" dt="2021-02-22T13:38:20.335" v="823"/>
          <ac:inkMkLst>
            <pc:docMk/>
            <pc:sldMk cId="3505661651" sldId="896"/>
            <ac:inkMk id="28" creationId="{42846103-5837-416D-8896-BDF851B18215}"/>
          </ac:inkMkLst>
        </pc:inkChg>
        <pc:inkChg chg="add del mod">
          <ac:chgData name="Sangeeta Sangeeta" userId="0a7c34ad-256e-4e91-9d57-d1394329109a" providerId="ADAL" clId="{4FC39FA8-B687-4954-A99F-BDEEF3717DFB}" dt="2021-02-22T13:38:20.337" v="825"/>
          <ac:inkMkLst>
            <pc:docMk/>
            <pc:sldMk cId="3505661651" sldId="896"/>
            <ac:inkMk id="29" creationId="{9FBDD56E-463B-4E09-BA42-B11C2474DAA0}"/>
          </ac:inkMkLst>
        </pc:inkChg>
        <pc:inkChg chg="add del mod">
          <ac:chgData name="Sangeeta Sangeeta" userId="0a7c34ad-256e-4e91-9d57-d1394329109a" providerId="ADAL" clId="{4FC39FA8-B687-4954-A99F-BDEEF3717DFB}" dt="2021-02-22T13:38:20.340" v="826"/>
          <ac:inkMkLst>
            <pc:docMk/>
            <pc:sldMk cId="3505661651" sldId="896"/>
            <ac:inkMk id="32" creationId="{969C1270-B0DE-4468-863C-B6DC971036DE}"/>
          </ac:inkMkLst>
        </pc:inkChg>
        <pc:inkChg chg="add del mod">
          <ac:chgData name="Sangeeta Sangeeta" userId="0a7c34ad-256e-4e91-9d57-d1394329109a" providerId="ADAL" clId="{4FC39FA8-B687-4954-A99F-BDEEF3717DFB}" dt="2021-02-22T13:38:20.332" v="819"/>
          <ac:inkMkLst>
            <pc:docMk/>
            <pc:sldMk cId="3505661651" sldId="896"/>
            <ac:inkMk id="33" creationId="{FBF5D04B-38A4-40B0-80CD-C726AB7BC8F5}"/>
          </ac:inkMkLst>
        </pc:inkChg>
        <pc:inkChg chg="add del mod">
          <ac:chgData name="Sangeeta Sangeeta" userId="0a7c34ad-256e-4e91-9d57-d1394329109a" providerId="ADAL" clId="{4FC39FA8-B687-4954-A99F-BDEEF3717DFB}" dt="2021-02-22T13:38:18.859" v="813"/>
          <ac:inkMkLst>
            <pc:docMk/>
            <pc:sldMk cId="3505661651" sldId="896"/>
            <ac:inkMk id="35" creationId="{26A1E10F-DAAF-4F6A-B427-08B13EF47CF4}"/>
          </ac:inkMkLst>
        </pc:inkChg>
        <pc:inkChg chg="add del mod">
          <ac:chgData name="Sangeeta Sangeeta" userId="0a7c34ad-256e-4e91-9d57-d1394329109a" providerId="ADAL" clId="{4FC39FA8-B687-4954-A99F-BDEEF3717DFB}" dt="2021-02-22T13:38:18.351" v="811"/>
          <ac:inkMkLst>
            <pc:docMk/>
            <pc:sldMk cId="3505661651" sldId="896"/>
            <ac:inkMk id="37" creationId="{8B0CDFE5-6ED9-42FF-898E-B62EBEE0DFF7}"/>
          </ac:inkMkLst>
        </pc:inkChg>
        <pc:inkChg chg="add del mod">
          <ac:chgData name="Sangeeta Sangeeta" userId="0a7c34ad-256e-4e91-9d57-d1394329109a" providerId="ADAL" clId="{4FC39FA8-B687-4954-A99F-BDEEF3717DFB}" dt="2021-02-22T13:38:18.349" v="810"/>
          <ac:inkMkLst>
            <pc:docMk/>
            <pc:sldMk cId="3505661651" sldId="896"/>
            <ac:inkMk id="39" creationId="{C8682223-92E6-46AF-8C21-F2D7F72539B7}"/>
          </ac:inkMkLst>
        </pc:inkChg>
        <pc:inkChg chg="add del mod">
          <ac:chgData name="Sangeeta Sangeeta" userId="0a7c34ad-256e-4e91-9d57-d1394329109a" providerId="ADAL" clId="{4FC39FA8-B687-4954-A99F-BDEEF3717DFB}" dt="2021-02-22T14:19:48.315" v="1204"/>
          <ac:inkMkLst>
            <pc:docMk/>
            <pc:sldMk cId="3505661651" sldId="896"/>
            <ac:inkMk id="41" creationId="{9B4D1036-E629-47E4-AD62-5C80A217405D}"/>
          </ac:inkMkLst>
        </pc:inkChg>
        <pc:inkChg chg="add del mod">
          <ac:chgData name="Sangeeta Sangeeta" userId="0a7c34ad-256e-4e91-9d57-d1394329109a" providerId="ADAL" clId="{4FC39FA8-B687-4954-A99F-BDEEF3717DFB}" dt="2021-02-22T14:19:48.315" v="1203"/>
          <ac:inkMkLst>
            <pc:docMk/>
            <pc:sldMk cId="3505661651" sldId="896"/>
            <ac:inkMk id="42" creationId="{0704B6C9-510A-475C-8050-43F3E949BACF}"/>
          </ac:inkMkLst>
        </pc:inkChg>
        <pc:inkChg chg="add del mod">
          <ac:chgData name="Sangeeta Sangeeta" userId="0a7c34ad-256e-4e91-9d57-d1394329109a" providerId="ADAL" clId="{4FC39FA8-B687-4954-A99F-BDEEF3717DFB}" dt="2021-02-22T14:19:48.315" v="1200"/>
          <ac:inkMkLst>
            <pc:docMk/>
            <pc:sldMk cId="3505661651" sldId="896"/>
            <ac:inkMk id="43" creationId="{8C4DB69C-0EEA-443E-AE88-A7EF2FA04B63}"/>
          </ac:inkMkLst>
        </pc:inkChg>
        <pc:inkChg chg="add del mod">
          <ac:chgData name="Sangeeta Sangeeta" userId="0a7c34ad-256e-4e91-9d57-d1394329109a" providerId="ADAL" clId="{4FC39FA8-B687-4954-A99F-BDEEF3717DFB}" dt="2021-02-22T14:19:48.315" v="1201"/>
          <ac:inkMkLst>
            <pc:docMk/>
            <pc:sldMk cId="3505661651" sldId="896"/>
            <ac:inkMk id="44" creationId="{09EC9EAA-F7E5-465E-959E-178388662D4A}"/>
          </ac:inkMkLst>
        </pc:inkChg>
        <pc:inkChg chg="add del mod">
          <ac:chgData name="Sangeeta Sangeeta" userId="0a7c34ad-256e-4e91-9d57-d1394329109a" providerId="ADAL" clId="{4FC39FA8-B687-4954-A99F-BDEEF3717DFB}" dt="2021-02-22T14:19:48.315" v="1207"/>
          <ac:inkMkLst>
            <pc:docMk/>
            <pc:sldMk cId="3505661651" sldId="896"/>
            <ac:inkMk id="45" creationId="{0FE5253B-FCCE-49C1-BC8C-42B6DCDAC11D}"/>
          </ac:inkMkLst>
        </pc:inkChg>
        <pc:inkChg chg="add del mod">
          <ac:chgData name="Sangeeta Sangeeta" userId="0a7c34ad-256e-4e91-9d57-d1394329109a" providerId="ADAL" clId="{4FC39FA8-B687-4954-A99F-BDEEF3717DFB}" dt="2021-02-22T14:19:48.315" v="1193"/>
          <ac:inkMkLst>
            <pc:docMk/>
            <pc:sldMk cId="3505661651" sldId="896"/>
            <ac:inkMk id="46" creationId="{5D4CB2D6-849D-4716-B0FC-CB3FF201B2E7}"/>
          </ac:inkMkLst>
        </pc:inkChg>
        <pc:inkChg chg="add del mod">
          <ac:chgData name="Sangeeta Sangeeta" userId="0a7c34ad-256e-4e91-9d57-d1394329109a" providerId="ADAL" clId="{4FC39FA8-B687-4954-A99F-BDEEF3717DFB}" dt="2021-02-22T14:19:48.300" v="1191"/>
          <ac:inkMkLst>
            <pc:docMk/>
            <pc:sldMk cId="3505661651" sldId="896"/>
            <ac:inkMk id="47" creationId="{3246B81B-9930-412D-9531-23C55D036CBA}"/>
          </ac:inkMkLst>
        </pc:inkChg>
        <pc:inkChg chg="add del mod">
          <ac:chgData name="Sangeeta Sangeeta" userId="0a7c34ad-256e-4e91-9d57-d1394329109a" providerId="ADAL" clId="{4FC39FA8-B687-4954-A99F-BDEEF3717DFB}" dt="2021-02-22T14:19:48.315" v="1196"/>
          <ac:inkMkLst>
            <pc:docMk/>
            <pc:sldMk cId="3505661651" sldId="896"/>
            <ac:inkMk id="48" creationId="{68A91615-6F8A-4786-8621-ABD97B910C7B}"/>
          </ac:inkMkLst>
        </pc:inkChg>
        <pc:inkChg chg="add del mod">
          <ac:chgData name="Sangeeta Sangeeta" userId="0a7c34ad-256e-4e91-9d57-d1394329109a" providerId="ADAL" clId="{4FC39FA8-B687-4954-A99F-BDEEF3717DFB}" dt="2021-02-22T14:19:48.315" v="1199"/>
          <ac:inkMkLst>
            <pc:docMk/>
            <pc:sldMk cId="3505661651" sldId="896"/>
            <ac:inkMk id="49" creationId="{BB406FEF-D872-41AD-9EB4-455C5161890C}"/>
          </ac:inkMkLst>
        </pc:inkChg>
        <pc:inkChg chg="add del">
          <ac:chgData name="Sangeeta Sangeeta" userId="0a7c34ad-256e-4e91-9d57-d1394329109a" providerId="ADAL" clId="{4FC39FA8-B687-4954-A99F-BDEEF3717DFB}" dt="2021-02-22T14:19:41.210" v="1181"/>
          <ac:inkMkLst>
            <pc:docMk/>
            <pc:sldMk cId="3505661651" sldId="896"/>
            <ac:inkMk id="51" creationId="{BF3A2BAD-3F70-4C51-8E8B-44247C7435DD}"/>
          </ac:inkMkLst>
        </pc:inkChg>
        <pc:inkChg chg="add mod">
          <ac:chgData name="Sangeeta Sangeeta" userId="0a7c34ad-256e-4e91-9d57-d1394329109a" providerId="ADAL" clId="{4FC39FA8-B687-4954-A99F-BDEEF3717DFB}" dt="2021-02-22T13:39:03.986" v="853"/>
          <ac:inkMkLst>
            <pc:docMk/>
            <pc:sldMk cId="3505661651" sldId="896"/>
            <ac:inkMk id="52" creationId="{FEBF554F-4844-4E99-A475-B19412382D68}"/>
          </ac:inkMkLst>
        </pc:inkChg>
        <pc:inkChg chg="add del">
          <ac:chgData name="Sangeeta Sangeeta" userId="0a7c34ad-256e-4e91-9d57-d1394329109a" providerId="ADAL" clId="{4FC39FA8-B687-4954-A99F-BDEEF3717DFB}" dt="2021-02-22T14:19:48.315" v="1197"/>
          <ac:inkMkLst>
            <pc:docMk/>
            <pc:sldMk cId="3505661651" sldId="896"/>
            <ac:inkMk id="53" creationId="{C9E38016-C687-4234-97F8-513341EC29C4}"/>
          </ac:inkMkLst>
        </pc:inkChg>
        <pc:inkChg chg="add del mod">
          <ac:chgData name="Sangeeta Sangeeta" userId="0a7c34ad-256e-4e91-9d57-d1394329109a" providerId="ADAL" clId="{4FC39FA8-B687-4954-A99F-BDEEF3717DFB}" dt="2021-02-22T14:19:41.210" v="1185"/>
          <ac:inkMkLst>
            <pc:docMk/>
            <pc:sldMk cId="3505661651" sldId="896"/>
            <ac:inkMk id="55" creationId="{DF6B33AE-29CE-4C1E-86C5-B88718FF8AE6}"/>
          </ac:inkMkLst>
        </pc:inkChg>
        <pc:inkChg chg="add del mod">
          <ac:chgData name="Sangeeta Sangeeta" userId="0a7c34ad-256e-4e91-9d57-d1394329109a" providerId="ADAL" clId="{4FC39FA8-B687-4954-A99F-BDEEF3717DFB}" dt="2021-02-22T14:19:41.210" v="1188"/>
          <ac:inkMkLst>
            <pc:docMk/>
            <pc:sldMk cId="3505661651" sldId="896"/>
            <ac:inkMk id="56" creationId="{2A4E38F0-F063-4D39-B57A-D4E69E0B60C4}"/>
          </ac:inkMkLst>
        </pc:inkChg>
        <pc:inkChg chg="add del mod">
          <ac:chgData name="Sangeeta Sangeeta" userId="0a7c34ad-256e-4e91-9d57-d1394329109a" providerId="ADAL" clId="{4FC39FA8-B687-4954-A99F-BDEEF3717DFB}" dt="2021-02-22T14:19:41.210" v="1190"/>
          <ac:inkMkLst>
            <pc:docMk/>
            <pc:sldMk cId="3505661651" sldId="896"/>
            <ac:inkMk id="57" creationId="{CD48E451-9810-40CF-88C8-D1C0F2D7B32E}"/>
          </ac:inkMkLst>
        </pc:inkChg>
        <pc:inkChg chg="add del mod">
          <ac:chgData name="Sangeeta Sangeeta" userId="0a7c34ad-256e-4e91-9d57-d1394329109a" providerId="ADAL" clId="{4FC39FA8-B687-4954-A99F-BDEEF3717DFB}" dt="2021-02-22T14:19:50.955" v="1213"/>
          <ac:inkMkLst>
            <pc:docMk/>
            <pc:sldMk cId="3505661651" sldId="896"/>
            <ac:inkMk id="59" creationId="{F3BFB8E1-F80B-45C3-A93A-C650D87AFEFA}"/>
          </ac:inkMkLst>
        </pc:inkChg>
        <pc:inkChg chg="add del mod">
          <ac:chgData name="Sangeeta Sangeeta" userId="0a7c34ad-256e-4e91-9d57-d1394329109a" providerId="ADAL" clId="{4FC39FA8-B687-4954-A99F-BDEEF3717DFB}" dt="2021-02-22T14:19:41.210" v="1184"/>
          <ac:inkMkLst>
            <pc:docMk/>
            <pc:sldMk cId="3505661651" sldId="896"/>
            <ac:inkMk id="60" creationId="{9230F724-818F-44BF-BDDB-C2827FA299EE}"/>
          </ac:inkMkLst>
        </pc:inkChg>
        <pc:inkChg chg="add del mod">
          <ac:chgData name="Sangeeta Sangeeta" userId="0a7c34ad-256e-4e91-9d57-d1394329109a" providerId="ADAL" clId="{4FC39FA8-B687-4954-A99F-BDEEF3717DFB}" dt="2021-02-22T14:19:48.315" v="1202"/>
          <ac:inkMkLst>
            <pc:docMk/>
            <pc:sldMk cId="3505661651" sldId="896"/>
            <ac:inkMk id="61" creationId="{002BD424-3EDD-45FC-959E-2FDD719E2C8B}"/>
          </ac:inkMkLst>
        </pc:inkChg>
        <pc:inkChg chg="add del mod">
          <ac:chgData name="Sangeeta Sangeeta" userId="0a7c34ad-256e-4e91-9d57-d1394329109a" providerId="ADAL" clId="{4FC39FA8-B687-4954-A99F-BDEEF3717DFB}" dt="2021-02-22T14:19:48.315" v="1194"/>
          <ac:inkMkLst>
            <pc:docMk/>
            <pc:sldMk cId="3505661651" sldId="896"/>
            <ac:inkMk id="62" creationId="{5371F45A-99E1-4AE1-ADBD-C86D107A72F7}"/>
          </ac:inkMkLst>
        </pc:inkChg>
        <pc:inkChg chg="add del mod">
          <ac:chgData name="Sangeeta Sangeeta" userId="0a7c34ad-256e-4e91-9d57-d1394329109a" providerId="ADAL" clId="{4FC39FA8-B687-4954-A99F-BDEEF3717DFB}" dt="2021-02-22T14:19:48.315" v="1205"/>
          <ac:inkMkLst>
            <pc:docMk/>
            <pc:sldMk cId="3505661651" sldId="896"/>
            <ac:inkMk id="1024" creationId="{2FE6C9CE-927A-43B1-B98A-4DFDB290B71D}"/>
          </ac:inkMkLst>
        </pc:inkChg>
        <pc:inkChg chg="add del mod">
          <ac:chgData name="Sangeeta Sangeeta" userId="0a7c34ad-256e-4e91-9d57-d1394329109a" providerId="ADAL" clId="{4FC39FA8-B687-4954-A99F-BDEEF3717DFB}" dt="2021-02-22T14:19:48.315" v="1209"/>
          <ac:inkMkLst>
            <pc:docMk/>
            <pc:sldMk cId="3505661651" sldId="896"/>
            <ac:inkMk id="1025" creationId="{A2E9D176-F93E-47F5-A409-E346EBFAE860}"/>
          </ac:inkMkLst>
        </pc:inkChg>
        <pc:inkChg chg="add del mod">
          <ac:chgData name="Sangeeta Sangeeta" userId="0a7c34ad-256e-4e91-9d57-d1394329109a" providerId="ADAL" clId="{4FC39FA8-B687-4954-A99F-BDEEF3717DFB}" dt="2021-02-22T14:19:48.315" v="1195"/>
          <ac:inkMkLst>
            <pc:docMk/>
            <pc:sldMk cId="3505661651" sldId="896"/>
            <ac:inkMk id="1028" creationId="{7C2671D6-12AE-439C-B943-FA44A4D7DA78}"/>
          </ac:inkMkLst>
        </pc:inkChg>
        <pc:inkChg chg="add del mod">
          <ac:chgData name="Sangeeta Sangeeta" userId="0a7c34ad-256e-4e91-9d57-d1394329109a" providerId="ADAL" clId="{4FC39FA8-B687-4954-A99F-BDEEF3717DFB}" dt="2021-02-22T14:19:48.300" v="1192"/>
          <ac:inkMkLst>
            <pc:docMk/>
            <pc:sldMk cId="3505661651" sldId="896"/>
            <ac:inkMk id="1030" creationId="{B8F3AA7F-192A-4B81-8C49-37E89429DB2E}"/>
          </ac:inkMkLst>
        </pc:inkChg>
        <pc:inkChg chg="add del mod">
          <ac:chgData name="Sangeeta Sangeeta" userId="0a7c34ad-256e-4e91-9d57-d1394329109a" providerId="ADAL" clId="{4FC39FA8-B687-4954-A99F-BDEEF3717DFB}" dt="2021-02-22T14:19:48.315" v="1210"/>
          <ac:inkMkLst>
            <pc:docMk/>
            <pc:sldMk cId="3505661651" sldId="896"/>
            <ac:inkMk id="1031" creationId="{F70587CA-F367-4D50-BB84-E508E3BF1411}"/>
          </ac:inkMkLst>
        </pc:inkChg>
        <pc:inkChg chg="add mod">
          <ac:chgData name="Sangeeta Sangeeta" userId="0a7c34ad-256e-4e91-9d57-d1394329109a" providerId="ADAL" clId="{4FC39FA8-B687-4954-A99F-BDEEF3717DFB}" dt="2021-02-22T13:38:55.757" v="851"/>
          <ac:inkMkLst>
            <pc:docMk/>
            <pc:sldMk cId="3505661651" sldId="896"/>
            <ac:inkMk id="1033" creationId="{E7AD0EFE-C6F7-4719-89D3-10911ED2C228}"/>
          </ac:inkMkLst>
        </pc:inkChg>
        <pc:inkChg chg="add mod">
          <ac:chgData name="Sangeeta Sangeeta" userId="0a7c34ad-256e-4e91-9d57-d1394329109a" providerId="ADAL" clId="{4FC39FA8-B687-4954-A99F-BDEEF3717DFB}" dt="2021-02-22T13:38:55.757" v="851"/>
          <ac:inkMkLst>
            <pc:docMk/>
            <pc:sldMk cId="3505661651" sldId="896"/>
            <ac:inkMk id="1034" creationId="{2D8A3210-BF5B-4FE5-B59D-2AC9CFC2D20F}"/>
          </ac:inkMkLst>
        </pc:inkChg>
        <pc:inkChg chg="add del mod">
          <ac:chgData name="Sangeeta Sangeeta" userId="0a7c34ad-256e-4e91-9d57-d1394329109a" providerId="ADAL" clId="{4FC39FA8-B687-4954-A99F-BDEEF3717DFB}" dt="2021-02-22T14:19:48.315" v="1211"/>
          <ac:inkMkLst>
            <pc:docMk/>
            <pc:sldMk cId="3505661651" sldId="896"/>
            <ac:inkMk id="1036" creationId="{E8D99444-6518-4752-B1AC-971FE3AE3A71}"/>
          </ac:inkMkLst>
        </pc:inkChg>
        <pc:inkChg chg="add del">
          <ac:chgData name="Sangeeta Sangeeta" userId="0a7c34ad-256e-4e91-9d57-d1394329109a" providerId="ADAL" clId="{4FC39FA8-B687-4954-A99F-BDEEF3717DFB}" dt="2021-02-22T14:19:48.315" v="1198"/>
          <ac:inkMkLst>
            <pc:docMk/>
            <pc:sldMk cId="3505661651" sldId="896"/>
            <ac:inkMk id="1038" creationId="{59FBD1B1-AF71-4B71-A3E5-40A0AB69F0CE}"/>
          </ac:inkMkLst>
        </pc:inkChg>
        <pc:inkChg chg="add mod">
          <ac:chgData name="Sangeeta Sangeeta" userId="0a7c34ad-256e-4e91-9d57-d1394329109a" providerId="ADAL" clId="{4FC39FA8-B687-4954-A99F-BDEEF3717DFB}" dt="2021-02-22T14:19:48.315" v="1210"/>
          <ac:inkMkLst>
            <pc:docMk/>
            <pc:sldMk cId="3505661651" sldId="896"/>
            <ac:inkMk id="1039" creationId="{92B5B213-5BEB-4D19-A734-6484390EA479}"/>
          </ac:inkMkLst>
        </pc:inkChg>
        <pc:inkChg chg="add del mod">
          <ac:chgData name="Sangeeta Sangeeta" userId="0a7c34ad-256e-4e91-9d57-d1394329109a" providerId="ADAL" clId="{4FC39FA8-B687-4954-A99F-BDEEF3717DFB}" dt="2021-02-22T14:19:41.210" v="1183"/>
          <ac:inkMkLst>
            <pc:docMk/>
            <pc:sldMk cId="3505661651" sldId="896"/>
            <ac:inkMk id="1041" creationId="{90367965-8C05-4381-9307-BFB0843CE785}"/>
          </ac:inkMkLst>
        </pc:inkChg>
        <pc:inkChg chg="add del mod">
          <ac:chgData name="Sangeeta Sangeeta" userId="0a7c34ad-256e-4e91-9d57-d1394329109a" providerId="ADAL" clId="{4FC39FA8-B687-4954-A99F-BDEEF3717DFB}" dt="2021-02-22T14:19:50.955" v="1215"/>
          <ac:inkMkLst>
            <pc:docMk/>
            <pc:sldMk cId="3505661651" sldId="896"/>
            <ac:inkMk id="1042" creationId="{A0C4CF0C-EF48-450A-B01F-C5F1F47DD953}"/>
          </ac:inkMkLst>
        </pc:inkChg>
        <pc:inkChg chg="add del mod">
          <ac:chgData name="Sangeeta Sangeeta" userId="0a7c34ad-256e-4e91-9d57-d1394329109a" providerId="ADAL" clId="{4FC39FA8-B687-4954-A99F-BDEEF3717DFB}" dt="2021-02-22T14:19:50.955" v="1214"/>
          <ac:inkMkLst>
            <pc:docMk/>
            <pc:sldMk cId="3505661651" sldId="896"/>
            <ac:inkMk id="1043" creationId="{EF6DCD1D-4B2D-4C77-A327-C882FD9EEDB2}"/>
          </ac:inkMkLst>
        </pc:inkChg>
        <pc:inkChg chg="add del mod">
          <ac:chgData name="Sangeeta Sangeeta" userId="0a7c34ad-256e-4e91-9d57-d1394329109a" providerId="ADAL" clId="{4FC39FA8-B687-4954-A99F-BDEEF3717DFB}" dt="2021-02-22T14:19:41.210" v="1187"/>
          <ac:inkMkLst>
            <pc:docMk/>
            <pc:sldMk cId="3505661651" sldId="896"/>
            <ac:inkMk id="1045" creationId="{CCFF52F1-7F71-4108-975F-BF551E5B503D}"/>
          </ac:inkMkLst>
        </pc:inkChg>
        <pc:inkChg chg="add del mod">
          <ac:chgData name="Sangeeta Sangeeta" userId="0a7c34ad-256e-4e91-9d57-d1394329109a" providerId="ADAL" clId="{4FC39FA8-B687-4954-A99F-BDEEF3717DFB}" dt="2021-02-22T14:19:41.210" v="1186"/>
          <ac:inkMkLst>
            <pc:docMk/>
            <pc:sldMk cId="3505661651" sldId="896"/>
            <ac:inkMk id="1046" creationId="{55FEF440-AE29-4B58-A85A-1A2297CD8422}"/>
          </ac:inkMkLst>
        </pc:inkChg>
        <pc:inkChg chg="add del mod">
          <ac:chgData name="Sangeeta Sangeeta" userId="0a7c34ad-256e-4e91-9d57-d1394329109a" providerId="ADAL" clId="{4FC39FA8-B687-4954-A99F-BDEEF3717DFB}" dt="2021-02-22T14:19:41.210" v="1182"/>
          <ac:inkMkLst>
            <pc:docMk/>
            <pc:sldMk cId="3505661651" sldId="896"/>
            <ac:inkMk id="1047" creationId="{1B015955-FAB7-4531-B956-5752B9F96D14}"/>
          </ac:inkMkLst>
        </pc:inkChg>
        <pc:inkChg chg="add del">
          <ac:chgData name="Sangeeta Sangeeta" userId="0a7c34ad-256e-4e91-9d57-d1394329109a" providerId="ADAL" clId="{4FC39FA8-B687-4954-A99F-BDEEF3717DFB}" dt="2021-02-22T14:19:41.210" v="1189"/>
          <ac:inkMkLst>
            <pc:docMk/>
            <pc:sldMk cId="3505661651" sldId="896"/>
            <ac:inkMk id="1048" creationId="{747082BD-E55C-4628-BD1B-95855FB11F6B}"/>
          </ac:inkMkLst>
        </pc:inkChg>
        <pc:inkChg chg="add del">
          <ac:chgData name="Sangeeta Sangeeta" userId="0a7c34ad-256e-4e91-9d57-d1394329109a" providerId="ADAL" clId="{4FC39FA8-B687-4954-A99F-BDEEF3717DFB}" dt="2021-02-22T14:19:48.315" v="1206"/>
          <ac:inkMkLst>
            <pc:docMk/>
            <pc:sldMk cId="3505661651" sldId="896"/>
            <ac:inkMk id="1049" creationId="{EE9048A9-9500-4443-B5E0-2C9D6550159D}"/>
          </ac:inkMkLst>
        </pc:inkChg>
      </pc:sldChg>
      <pc:sldChg chg="addSp delSp modSp mod">
        <pc:chgData name="Sangeeta Sangeeta" userId="0a7c34ad-256e-4e91-9d57-d1394329109a" providerId="ADAL" clId="{4FC39FA8-B687-4954-A99F-BDEEF3717DFB}" dt="2021-02-22T14:19:35.835" v="1180"/>
        <pc:sldMkLst>
          <pc:docMk/>
          <pc:sldMk cId="3898111981" sldId="897"/>
        </pc:sldMkLst>
        <pc:grpChg chg="del mod">
          <ac:chgData name="Sangeeta Sangeeta" userId="0a7c34ad-256e-4e91-9d57-d1394329109a" providerId="ADAL" clId="{4FC39FA8-B687-4954-A99F-BDEEF3717DFB}" dt="2021-02-22T14:19:30.056" v="1170"/>
          <ac:grpSpMkLst>
            <pc:docMk/>
            <pc:sldMk cId="3898111981" sldId="897"/>
            <ac:grpSpMk id="9" creationId="{F527CE93-C205-4354-93FB-0B52D6FA3516}"/>
          </ac:grpSpMkLst>
        </pc:grpChg>
        <pc:grpChg chg="del mod">
          <ac:chgData name="Sangeeta Sangeeta" userId="0a7c34ad-256e-4e91-9d57-d1394329109a" providerId="ADAL" clId="{4FC39FA8-B687-4954-A99F-BDEEF3717DFB}" dt="2021-02-22T13:40:19.223" v="893"/>
          <ac:grpSpMkLst>
            <pc:docMk/>
            <pc:sldMk cId="3898111981" sldId="897"/>
            <ac:grpSpMk id="13" creationId="{5C5535DE-51C2-4E49-8BE3-A360023D5758}"/>
          </ac:grpSpMkLst>
        </pc:grpChg>
        <pc:grpChg chg="del mod">
          <ac:chgData name="Sangeeta Sangeeta" userId="0a7c34ad-256e-4e91-9d57-d1394329109a" providerId="ADAL" clId="{4FC39FA8-B687-4954-A99F-BDEEF3717DFB}" dt="2021-02-22T13:40:19.223" v="893"/>
          <ac:grpSpMkLst>
            <pc:docMk/>
            <pc:sldMk cId="3898111981" sldId="897"/>
            <ac:grpSpMk id="25" creationId="{4EEDECD1-D316-4A2A-B7D6-EC203A579483}"/>
          </ac:grpSpMkLst>
        </pc:grpChg>
        <pc:grpChg chg="mod">
          <ac:chgData name="Sangeeta Sangeeta" userId="0a7c34ad-256e-4e91-9d57-d1394329109a" providerId="ADAL" clId="{4FC39FA8-B687-4954-A99F-BDEEF3717DFB}" dt="2021-02-22T14:19:35.835" v="1180"/>
          <ac:grpSpMkLst>
            <pc:docMk/>
            <pc:sldMk cId="3898111981" sldId="897"/>
            <ac:grpSpMk id="31" creationId="{58D11AA0-C627-45BB-8A70-8A0DD4D7440A}"/>
          </ac:grpSpMkLst>
        </pc:grpChg>
        <pc:grpChg chg="del mod">
          <ac:chgData name="Sangeeta Sangeeta" userId="0a7c34ad-256e-4e91-9d57-d1394329109a" providerId="ADAL" clId="{4FC39FA8-B687-4954-A99F-BDEEF3717DFB}" dt="2021-02-22T13:41:10.442" v="917"/>
          <ac:grpSpMkLst>
            <pc:docMk/>
            <pc:sldMk cId="3898111981" sldId="897"/>
            <ac:grpSpMk id="40" creationId="{8A70A324-01F4-4087-A18C-2164AFB7A687}"/>
          </ac:grpSpMkLst>
        </pc:grpChg>
        <pc:grpChg chg="del mod">
          <ac:chgData name="Sangeeta Sangeeta" userId="0a7c34ad-256e-4e91-9d57-d1394329109a" providerId="ADAL" clId="{4FC39FA8-B687-4954-A99F-BDEEF3717DFB}" dt="2021-02-22T13:41:10.440" v="916"/>
          <ac:grpSpMkLst>
            <pc:docMk/>
            <pc:sldMk cId="3898111981" sldId="897"/>
            <ac:grpSpMk id="41" creationId="{2E3EA1F1-2C71-4D4E-9246-6D02783F65BD}"/>
          </ac:grpSpMkLst>
        </pc:grpChg>
        <pc:inkChg chg="add del">
          <ac:chgData name="Sangeeta Sangeeta" userId="0a7c34ad-256e-4e91-9d57-d1394329109a" providerId="ADAL" clId="{4FC39FA8-B687-4954-A99F-BDEEF3717DFB}" dt="2021-02-22T14:19:30.056" v="1174"/>
          <ac:inkMkLst>
            <pc:docMk/>
            <pc:sldMk cId="3898111981" sldId="897"/>
            <ac:inkMk id="4" creationId="{303CE8CA-F971-4768-AF01-84E75F1BBB7B}"/>
          </ac:inkMkLst>
        </pc:inkChg>
        <pc:inkChg chg="add del mod">
          <ac:chgData name="Sangeeta Sangeeta" userId="0a7c34ad-256e-4e91-9d57-d1394329109a" providerId="ADAL" clId="{4FC39FA8-B687-4954-A99F-BDEEF3717DFB}" dt="2021-02-22T14:19:30.056" v="1173"/>
          <ac:inkMkLst>
            <pc:docMk/>
            <pc:sldMk cId="3898111981" sldId="897"/>
            <ac:inkMk id="6" creationId="{1919001D-7F0D-4E65-9E23-AB46E75DF3A5}"/>
          </ac:inkMkLst>
        </pc:inkChg>
        <pc:inkChg chg="add del mod">
          <ac:chgData name="Sangeeta Sangeeta" userId="0a7c34ad-256e-4e91-9d57-d1394329109a" providerId="ADAL" clId="{4FC39FA8-B687-4954-A99F-BDEEF3717DFB}" dt="2021-02-22T14:19:30.056" v="1170"/>
          <ac:inkMkLst>
            <pc:docMk/>
            <pc:sldMk cId="3898111981" sldId="897"/>
            <ac:inkMk id="7" creationId="{64F018D9-AF0A-4C94-86BB-CF68DC115916}"/>
          </ac:inkMkLst>
        </pc:inkChg>
        <pc:inkChg chg="add del">
          <ac:chgData name="Sangeeta Sangeeta" userId="0a7c34ad-256e-4e91-9d57-d1394329109a" providerId="ADAL" clId="{4FC39FA8-B687-4954-A99F-BDEEF3717DFB}" dt="2021-02-22T14:19:30.056" v="1169"/>
          <ac:inkMkLst>
            <pc:docMk/>
            <pc:sldMk cId="3898111981" sldId="897"/>
            <ac:inkMk id="8" creationId="{D95F4DF0-6AA3-438F-ABCB-B2A6FCA33C24}"/>
          </ac:inkMkLst>
        </pc:inkChg>
        <pc:inkChg chg="add del">
          <ac:chgData name="Sangeeta Sangeeta" userId="0a7c34ad-256e-4e91-9d57-d1394329109a" providerId="ADAL" clId="{4FC39FA8-B687-4954-A99F-BDEEF3717DFB}" dt="2021-02-22T13:40:32.649" v="895"/>
          <ac:inkMkLst>
            <pc:docMk/>
            <pc:sldMk cId="3898111981" sldId="897"/>
            <ac:inkMk id="10" creationId="{C31D15D1-AAF7-48BE-9BB1-C8C3EF23ECBE}"/>
          </ac:inkMkLst>
        </pc:inkChg>
        <pc:inkChg chg="add mod">
          <ac:chgData name="Sangeeta Sangeeta" userId="0a7c34ad-256e-4e91-9d57-d1394329109a" providerId="ADAL" clId="{4FC39FA8-B687-4954-A99F-BDEEF3717DFB}" dt="2021-02-22T14:19:35.835" v="1180"/>
          <ac:inkMkLst>
            <pc:docMk/>
            <pc:sldMk cId="3898111981" sldId="897"/>
            <ac:inkMk id="11" creationId="{92239456-5545-4097-98A9-BE44CB6B4268}"/>
          </ac:inkMkLst>
        </pc:inkChg>
        <pc:inkChg chg="add mod">
          <ac:chgData name="Sangeeta Sangeeta" userId="0a7c34ad-256e-4e91-9d57-d1394329109a" providerId="ADAL" clId="{4FC39FA8-B687-4954-A99F-BDEEF3717DFB}" dt="2021-02-22T14:19:35.835" v="1180"/>
          <ac:inkMkLst>
            <pc:docMk/>
            <pc:sldMk cId="3898111981" sldId="897"/>
            <ac:inkMk id="12" creationId="{30F01046-78EB-4DAC-8794-D4D46C1BCC60}"/>
          </ac:inkMkLst>
        </pc:inkChg>
        <pc:inkChg chg="add del">
          <ac:chgData name="Sangeeta Sangeeta" userId="0a7c34ad-256e-4e91-9d57-d1394329109a" providerId="ADAL" clId="{4FC39FA8-B687-4954-A99F-BDEEF3717DFB}" dt="2021-02-22T14:19:35.835" v="1177"/>
          <ac:inkMkLst>
            <pc:docMk/>
            <pc:sldMk cId="3898111981" sldId="897"/>
            <ac:inkMk id="14" creationId="{F8B4A3D1-DBCE-4E06-AB09-19C1C1D957BD}"/>
          </ac:inkMkLst>
        </pc:inkChg>
        <pc:inkChg chg="add del">
          <ac:chgData name="Sangeeta Sangeeta" userId="0a7c34ad-256e-4e91-9d57-d1394329109a" providerId="ADAL" clId="{4FC39FA8-B687-4954-A99F-BDEEF3717DFB}" dt="2021-02-22T13:40:33.312" v="900"/>
          <ac:inkMkLst>
            <pc:docMk/>
            <pc:sldMk cId="3898111981" sldId="897"/>
            <ac:inkMk id="15" creationId="{F2F41D69-C54E-429F-8DE0-55C8C61EF5DD}"/>
          </ac:inkMkLst>
        </pc:inkChg>
        <pc:inkChg chg="add del">
          <ac:chgData name="Sangeeta Sangeeta" userId="0a7c34ad-256e-4e91-9d57-d1394329109a" providerId="ADAL" clId="{4FC39FA8-B687-4954-A99F-BDEEF3717DFB}" dt="2021-02-22T14:19:35.835" v="1176"/>
          <ac:inkMkLst>
            <pc:docMk/>
            <pc:sldMk cId="3898111981" sldId="897"/>
            <ac:inkMk id="16" creationId="{4D399110-E7B1-4450-BBE1-681C30F3D237}"/>
          </ac:inkMkLst>
        </pc:inkChg>
        <pc:inkChg chg="add del">
          <ac:chgData name="Sangeeta Sangeeta" userId="0a7c34ad-256e-4e91-9d57-d1394329109a" providerId="ADAL" clId="{4FC39FA8-B687-4954-A99F-BDEEF3717DFB}" dt="2021-02-22T14:19:30.056" v="1168"/>
          <ac:inkMkLst>
            <pc:docMk/>
            <pc:sldMk cId="3898111981" sldId="897"/>
            <ac:inkMk id="17" creationId="{EB0C9CD8-CD23-4C7F-BA6C-46E8ACF1BA7F}"/>
          </ac:inkMkLst>
        </pc:inkChg>
        <pc:inkChg chg="add del">
          <ac:chgData name="Sangeeta Sangeeta" userId="0a7c34ad-256e-4e91-9d57-d1394329109a" providerId="ADAL" clId="{4FC39FA8-B687-4954-A99F-BDEEF3717DFB}" dt="2021-02-22T13:40:33.146" v="898"/>
          <ac:inkMkLst>
            <pc:docMk/>
            <pc:sldMk cId="3898111981" sldId="897"/>
            <ac:inkMk id="18" creationId="{352B141D-A518-408C-9A46-432D8009CC27}"/>
          </ac:inkMkLst>
        </pc:inkChg>
        <pc:inkChg chg="add del">
          <ac:chgData name="Sangeeta Sangeeta" userId="0a7c34ad-256e-4e91-9d57-d1394329109a" providerId="ADAL" clId="{4FC39FA8-B687-4954-A99F-BDEEF3717DFB}" dt="2021-02-22T14:19:35.835" v="1179"/>
          <ac:inkMkLst>
            <pc:docMk/>
            <pc:sldMk cId="3898111981" sldId="897"/>
            <ac:inkMk id="19" creationId="{21AB6598-B6D4-4C50-8BD3-903AB3FCFC52}"/>
          </ac:inkMkLst>
        </pc:inkChg>
        <pc:inkChg chg="add del">
          <ac:chgData name="Sangeeta Sangeeta" userId="0a7c34ad-256e-4e91-9d57-d1394329109a" providerId="ADAL" clId="{4FC39FA8-B687-4954-A99F-BDEEF3717DFB}" dt="2021-02-22T14:19:35.835" v="1175"/>
          <ac:inkMkLst>
            <pc:docMk/>
            <pc:sldMk cId="3898111981" sldId="897"/>
            <ac:inkMk id="20" creationId="{6A71EF14-C6A3-4F17-B52B-B46764A13604}"/>
          </ac:inkMkLst>
        </pc:inkChg>
        <pc:inkChg chg="add del">
          <ac:chgData name="Sangeeta Sangeeta" userId="0a7c34ad-256e-4e91-9d57-d1394329109a" providerId="ADAL" clId="{4FC39FA8-B687-4954-A99F-BDEEF3717DFB}" dt="2021-02-22T14:19:30.056" v="1171"/>
          <ac:inkMkLst>
            <pc:docMk/>
            <pc:sldMk cId="3898111981" sldId="897"/>
            <ac:inkMk id="21" creationId="{9B5F9188-6D6B-4865-AA20-5828BB654BB3}"/>
          </ac:inkMkLst>
        </pc:inkChg>
        <pc:inkChg chg="add del mod">
          <ac:chgData name="Sangeeta Sangeeta" userId="0a7c34ad-256e-4e91-9d57-d1394329109a" providerId="ADAL" clId="{4FC39FA8-B687-4954-A99F-BDEEF3717DFB}" dt="2021-02-22T14:19:35.835" v="1180"/>
          <ac:inkMkLst>
            <pc:docMk/>
            <pc:sldMk cId="3898111981" sldId="897"/>
            <ac:inkMk id="22" creationId="{3FD5D928-697C-46DE-9E4C-7FF90320DE3E}"/>
          </ac:inkMkLst>
        </pc:inkChg>
        <pc:inkChg chg="add del mod">
          <ac:chgData name="Sangeeta Sangeeta" userId="0a7c34ad-256e-4e91-9d57-d1394329109a" providerId="ADAL" clId="{4FC39FA8-B687-4954-A99F-BDEEF3717DFB}" dt="2021-02-22T13:40:33.143" v="897"/>
          <ac:inkMkLst>
            <pc:docMk/>
            <pc:sldMk cId="3898111981" sldId="897"/>
            <ac:inkMk id="23" creationId="{30BD9C24-1E96-4667-BC7D-7BC7C2362209}"/>
          </ac:inkMkLst>
        </pc:inkChg>
        <pc:inkChg chg="add del mod">
          <ac:chgData name="Sangeeta Sangeeta" userId="0a7c34ad-256e-4e91-9d57-d1394329109a" providerId="ADAL" clId="{4FC39FA8-B687-4954-A99F-BDEEF3717DFB}" dt="2021-02-22T13:40:32.650" v="896"/>
          <ac:inkMkLst>
            <pc:docMk/>
            <pc:sldMk cId="3898111981" sldId="897"/>
            <ac:inkMk id="24" creationId="{1DC9B396-7A17-45CD-8E83-3111D66EC4A7}"/>
          </ac:inkMkLst>
        </pc:inkChg>
        <pc:inkChg chg="add del mod">
          <ac:chgData name="Sangeeta Sangeeta" userId="0a7c34ad-256e-4e91-9d57-d1394329109a" providerId="ADAL" clId="{4FC39FA8-B687-4954-A99F-BDEEF3717DFB}" dt="2021-02-22T13:40:32.647" v="894"/>
          <ac:inkMkLst>
            <pc:docMk/>
            <pc:sldMk cId="3898111981" sldId="897"/>
            <ac:inkMk id="26" creationId="{6A3568F4-CE5D-4D82-B44A-85FD16E9A9BC}"/>
          </ac:inkMkLst>
        </pc:inkChg>
        <pc:inkChg chg="add del mod">
          <ac:chgData name="Sangeeta Sangeeta" userId="0a7c34ad-256e-4e91-9d57-d1394329109a" providerId="ADAL" clId="{4FC39FA8-B687-4954-A99F-BDEEF3717DFB}" dt="2021-02-22T13:40:34.007" v="902"/>
          <ac:inkMkLst>
            <pc:docMk/>
            <pc:sldMk cId="3898111981" sldId="897"/>
            <ac:inkMk id="27" creationId="{C9C3A936-D727-4A53-8C6B-284A922646C7}"/>
          </ac:inkMkLst>
        </pc:inkChg>
        <pc:inkChg chg="add del mod">
          <ac:chgData name="Sangeeta Sangeeta" userId="0a7c34ad-256e-4e91-9d57-d1394329109a" providerId="ADAL" clId="{4FC39FA8-B687-4954-A99F-BDEEF3717DFB}" dt="2021-02-22T13:40:34.009" v="903"/>
          <ac:inkMkLst>
            <pc:docMk/>
            <pc:sldMk cId="3898111981" sldId="897"/>
            <ac:inkMk id="28" creationId="{2FC18570-20ED-4DB9-BDB3-3381AE6691FF}"/>
          </ac:inkMkLst>
        </pc:inkChg>
        <pc:inkChg chg="add del mod">
          <ac:chgData name="Sangeeta Sangeeta" userId="0a7c34ad-256e-4e91-9d57-d1394329109a" providerId="ADAL" clId="{4FC39FA8-B687-4954-A99F-BDEEF3717DFB}" dt="2021-02-22T13:40:33.309" v="899"/>
          <ac:inkMkLst>
            <pc:docMk/>
            <pc:sldMk cId="3898111981" sldId="897"/>
            <ac:inkMk id="29" creationId="{2F87D823-52D6-4753-ACBE-A4DFB378D606}"/>
          </ac:inkMkLst>
        </pc:inkChg>
        <pc:inkChg chg="add del mod">
          <ac:chgData name="Sangeeta Sangeeta" userId="0a7c34ad-256e-4e91-9d57-d1394329109a" providerId="ADAL" clId="{4FC39FA8-B687-4954-A99F-BDEEF3717DFB}" dt="2021-02-22T13:40:34.003" v="901"/>
          <ac:inkMkLst>
            <pc:docMk/>
            <pc:sldMk cId="3898111981" sldId="897"/>
            <ac:inkMk id="30" creationId="{C7F22264-1420-47CE-96B5-3D00B38F1AD9}"/>
          </ac:inkMkLst>
        </pc:inkChg>
        <pc:inkChg chg="add del">
          <ac:chgData name="Sangeeta Sangeeta" userId="0a7c34ad-256e-4e91-9d57-d1394329109a" providerId="ADAL" clId="{4FC39FA8-B687-4954-A99F-BDEEF3717DFB}" dt="2021-02-22T14:19:35.835" v="1178"/>
          <ac:inkMkLst>
            <pc:docMk/>
            <pc:sldMk cId="3898111981" sldId="897"/>
            <ac:inkMk id="32" creationId="{CC44CE97-32C4-4B19-93D5-26C7A8C29B9A}"/>
          </ac:inkMkLst>
        </pc:inkChg>
        <pc:inkChg chg="add del mod">
          <ac:chgData name="Sangeeta Sangeeta" userId="0a7c34ad-256e-4e91-9d57-d1394329109a" providerId="ADAL" clId="{4FC39FA8-B687-4954-A99F-BDEEF3717DFB}" dt="2021-02-22T13:41:10.859" v="918"/>
          <ac:inkMkLst>
            <pc:docMk/>
            <pc:sldMk cId="3898111981" sldId="897"/>
            <ac:inkMk id="33" creationId="{A7A4AF92-5AF9-4925-943D-D0A084F38740}"/>
          </ac:inkMkLst>
        </pc:inkChg>
        <pc:inkChg chg="add del mod">
          <ac:chgData name="Sangeeta Sangeeta" userId="0a7c34ad-256e-4e91-9d57-d1394329109a" providerId="ADAL" clId="{4FC39FA8-B687-4954-A99F-BDEEF3717DFB}" dt="2021-02-22T13:41:10.437" v="914"/>
          <ac:inkMkLst>
            <pc:docMk/>
            <pc:sldMk cId="3898111981" sldId="897"/>
            <ac:inkMk id="34" creationId="{D71AAEDF-2097-4B58-87AD-006327CA8B23}"/>
          </ac:inkMkLst>
        </pc:inkChg>
        <pc:inkChg chg="add del mod">
          <ac:chgData name="Sangeeta Sangeeta" userId="0a7c34ad-256e-4e91-9d57-d1394329109a" providerId="ADAL" clId="{4FC39FA8-B687-4954-A99F-BDEEF3717DFB}" dt="2021-02-22T13:41:10.440" v="916"/>
          <ac:inkMkLst>
            <pc:docMk/>
            <pc:sldMk cId="3898111981" sldId="897"/>
            <ac:inkMk id="35" creationId="{2ACD00E1-C8A5-4D1F-A71A-787969066E2F}"/>
          </ac:inkMkLst>
        </pc:inkChg>
        <pc:inkChg chg="add del mod">
          <ac:chgData name="Sangeeta Sangeeta" userId="0a7c34ad-256e-4e91-9d57-d1394329109a" providerId="ADAL" clId="{4FC39FA8-B687-4954-A99F-BDEEF3717DFB}" dt="2021-02-22T13:41:10.429" v="913"/>
          <ac:inkMkLst>
            <pc:docMk/>
            <pc:sldMk cId="3898111981" sldId="897"/>
            <ac:inkMk id="36" creationId="{241E23E7-14D6-4B88-A1A1-85296537E60E}"/>
          </ac:inkMkLst>
        </pc:inkChg>
        <pc:inkChg chg="add del mod">
          <ac:chgData name="Sangeeta Sangeeta" userId="0a7c34ad-256e-4e91-9d57-d1394329109a" providerId="ADAL" clId="{4FC39FA8-B687-4954-A99F-BDEEF3717DFB}" dt="2021-02-22T13:41:10.442" v="917"/>
          <ac:inkMkLst>
            <pc:docMk/>
            <pc:sldMk cId="3898111981" sldId="897"/>
            <ac:inkMk id="37" creationId="{F8AE4DC3-EEA4-41C7-9339-B842793455DB}"/>
          </ac:inkMkLst>
        </pc:inkChg>
        <pc:inkChg chg="add del mod">
          <ac:chgData name="Sangeeta Sangeeta" userId="0a7c34ad-256e-4e91-9d57-d1394329109a" providerId="ADAL" clId="{4FC39FA8-B687-4954-A99F-BDEEF3717DFB}" dt="2021-02-22T13:41:10.439" v="915"/>
          <ac:inkMkLst>
            <pc:docMk/>
            <pc:sldMk cId="3898111981" sldId="897"/>
            <ac:inkMk id="38" creationId="{25B302D0-9DE9-4892-9E65-884C999281FC}"/>
          </ac:inkMkLst>
        </pc:inkChg>
        <pc:inkChg chg="add del mod">
          <ac:chgData name="Sangeeta Sangeeta" userId="0a7c34ad-256e-4e91-9d57-d1394329109a" providerId="ADAL" clId="{4FC39FA8-B687-4954-A99F-BDEEF3717DFB}" dt="2021-02-22T13:41:10.861" v="919"/>
          <ac:inkMkLst>
            <pc:docMk/>
            <pc:sldMk cId="3898111981" sldId="897"/>
            <ac:inkMk id="39" creationId="{4AB12559-D4B0-4B04-973C-54CA86F82DCE}"/>
          </ac:inkMkLst>
        </pc:inkChg>
        <pc:inkChg chg="add del">
          <ac:chgData name="Sangeeta Sangeeta" userId="0a7c34ad-256e-4e91-9d57-d1394329109a" providerId="ADAL" clId="{4FC39FA8-B687-4954-A99F-BDEEF3717DFB}" dt="2021-02-22T14:19:30.056" v="1172"/>
          <ac:inkMkLst>
            <pc:docMk/>
            <pc:sldMk cId="3898111981" sldId="897"/>
            <ac:inkMk id="42" creationId="{61AE3D5D-6540-4F7E-8C4E-B9C160131819}"/>
          </ac:inkMkLst>
        </pc:inkChg>
      </pc:sldChg>
      <pc:sldChg chg="addSp delSp modSp mod">
        <pc:chgData name="Sangeeta Sangeeta" userId="0a7c34ad-256e-4e91-9d57-d1394329109a" providerId="ADAL" clId="{4FC39FA8-B687-4954-A99F-BDEEF3717DFB}" dt="2021-02-22T14:19:03.764" v="1150"/>
        <pc:sldMkLst>
          <pc:docMk/>
          <pc:sldMk cId="2833060438" sldId="898"/>
        </pc:sldMkLst>
        <pc:grpChg chg="del mod">
          <ac:chgData name="Sangeeta Sangeeta" userId="0a7c34ad-256e-4e91-9d57-d1394329109a" providerId="ADAL" clId="{4FC39FA8-B687-4954-A99F-BDEEF3717DFB}" dt="2021-02-22T13:44:10.946" v="997"/>
          <ac:grpSpMkLst>
            <pc:docMk/>
            <pc:sldMk cId="2833060438" sldId="898"/>
            <ac:grpSpMk id="8" creationId="{F0A9CA48-F805-49E1-B69D-EF04A23A958B}"/>
          </ac:grpSpMkLst>
        </pc:grpChg>
        <pc:grpChg chg="del mod">
          <ac:chgData name="Sangeeta Sangeeta" userId="0a7c34ad-256e-4e91-9d57-d1394329109a" providerId="ADAL" clId="{4FC39FA8-B687-4954-A99F-BDEEF3717DFB}" dt="2021-02-22T13:43:00.656" v="966"/>
          <ac:grpSpMkLst>
            <pc:docMk/>
            <pc:sldMk cId="2833060438" sldId="898"/>
            <ac:grpSpMk id="19" creationId="{A45B254A-5B11-447E-B306-11BABDD3A5A1}"/>
          </ac:grpSpMkLst>
        </pc:grpChg>
        <pc:grpChg chg="del mod">
          <ac:chgData name="Sangeeta Sangeeta" userId="0a7c34ad-256e-4e91-9d57-d1394329109a" providerId="ADAL" clId="{4FC39FA8-B687-4954-A99F-BDEEF3717DFB}" dt="2021-02-22T13:43:13.959" v="971"/>
          <ac:grpSpMkLst>
            <pc:docMk/>
            <pc:sldMk cId="2833060438" sldId="898"/>
            <ac:grpSpMk id="21" creationId="{5D997902-E63A-4822-83E6-1AB80CCDC7AF}"/>
          </ac:grpSpMkLst>
        </pc:grpChg>
        <pc:grpChg chg="del mod">
          <ac:chgData name="Sangeeta Sangeeta" userId="0a7c34ad-256e-4e91-9d57-d1394329109a" providerId="ADAL" clId="{4FC39FA8-B687-4954-A99F-BDEEF3717DFB}" dt="2021-02-22T13:43:15.457" v="973"/>
          <ac:grpSpMkLst>
            <pc:docMk/>
            <pc:sldMk cId="2833060438" sldId="898"/>
            <ac:grpSpMk id="26" creationId="{0E26A82A-DAB3-499A-A313-585D90D62CC1}"/>
          </ac:grpSpMkLst>
        </pc:grpChg>
        <pc:grpChg chg="del mod">
          <ac:chgData name="Sangeeta Sangeeta" userId="0a7c34ad-256e-4e91-9d57-d1394329109a" providerId="ADAL" clId="{4FC39FA8-B687-4954-A99F-BDEEF3717DFB}" dt="2021-02-22T13:43:27.673" v="979"/>
          <ac:grpSpMkLst>
            <pc:docMk/>
            <pc:sldMk cId="2833060438" sldId="898"/>
            <ac:grpSpMk id="28" creationId="{94330C83-103C-49AE-8AB5-FF44655EA576}"/>
          </ac:grpSpMkLst>
        </pc:grpChg>
        <pc:grpChg chg="del mod">
          <ac:chgData name="Sangeeta Sangeeta" userId="0a7c34ad-256e-4e91-9d57-d1394329109a" providerId="ADAL" clId="{4FC39FA8-B687-4954-A99F-BDEEF3717DFB}" dt="2021-02-22T14:18:56.472" v="1135"/>
          <ac:grpSpMkLst>
            <pc:docMk/>
            <pc:sldMk cId="2833060438" sldId="898"/>
            <ac:grpSpMk id="34" creationId="{27DE4EB7-49B9-49C0-836A-239824191401}"/>
          </ac:grpSpMkLst>
        </pc:grpChg>
        <pc:grpChg chg="mod">
          <ac:chgData name="Sangeeta Sangeeta" userId="0a7c34ad-256e-4e91-9d57-d1394329109a" providerId="ADAL" clId="{4FC39FA8-B687-4954-A99F-BDEEF3717DFB}" dt="2021-02-22T14:18:56.472" v="1136"/>
          <ac:grpSpMkLst>
            <pc:docMk/>
            <pc:sldMk cId="2833060438" sldId="898"/>
            <ac:grpSpMk id="40" creationId="{1C1CAD05-0702-49DC-B024-6C9431F3E07F}"/>
          </ac:grpSpMkLst>
        </pc:grpChg>
        <pc:grpChg chg="del mod">
          <ac:chgData name="Sangeeta Sangeeta" userId="0a7c34ad-256e-4e91-9d57-d1394329109a" providerId="ADAL" clId="{4FC39FA8-B687-4954-A99F-BDEEF3717DFB}" dt="2021-02-22T14:18:58.553" v="1138"/>
          <ac:grpSpMkLst>
            <pc:docMk/>
            <pc:sldMk cId="2833060438" sldId="898"/>
            <ac:grpSpMk id="44" creationId="{A2B6D276-5082-4C22-ACA6-FB50184D79BD}"/>
          </ac:grpSpMkLst>
        </pc:grpChg>
        <pc:grpChg chg="del mod">
          <ac:chgData name="Sangeeta Sangeeta" userId="0a7c34ad-256e-4e91-9d57-d1394329109a" providerId="ADAL" clId="{4FC39FA8-B687-4954-A99F-BDEEF3717DFB}" dt="2021-02-22T14:18:59.924" v="1142"/>
          <ac:grpSpMkLst>
            <pc:docMk/>
            <pc:sldMk cId="2833060438" sldId="898"/>
            <ac:grpSpMk id="50" creationId="{09F31099-F8A2-458D-B6BB-808F70084B64}"/>
          </ac:grpSpMkLst>
        </pc:grpChg>
        <pc:inkChg chg="add del">
          <ac:chgData name="Sangeeta Sangeeta" userId="0a7c34ad-256e-4e91-9d57-d1394329109a" providerId="ADAL" clId="{4FC39FA8-B687-4954-A99F-BDEEF3717DFB}" dt="2021-02-22T13:44:12.237" v="1000"/>
          <ac:inkMkLst>
            <pc:docMk/>
            <pc:sldMk cId="2833060438" sldId="898"/>
            <ac:inkMk id="3" creationId="{86ADA002-E16B-422D-ACD1-015D7557624F}"/>
          </ac:inkMkLst>
        </pc:inkChg>
        <pc:inkChg chg="add del">
          <ac:chgData name="Sangeeta Sangeeta" userId="0a7c34ad-256e-4e91-9d57-d1394329109a" providerId="ADAL" clId="{4FC39FA8-B687-4954-A99F-BDEEF3717DFB}" dt="2021-02-22T13:44:12.781" v="1003"/>
          <ac:inkMkLst>
            <pc:docMk/>
            <pc:sldMk cId="2833060438" sldId="898"/>
            <ac:inkMk id="4" creationId="{4A2F2316-1FC0-4252-801D-4DF126FDC3FC}"/>
          </ac:inkMkLst>
        </pc:inkChg>
        <pc:inkChg chg="add mod">
          <ac:chgData name="Sangeeta Sangeeta" userId="0a7c34ad-256e-4e91-9d57-d1394329109a" providerId="ADAL" clId="{4FC39FA8-B687-4954-A99F-BDEEF3717DFB}" dt="2021-02-22T13:44:10.946" v="997"/>
          <ac:inkMkLst>
            <pc:docMk/>
            <pc:sldMk cId="2833060438" sldId="898"/>
            <ac:inkMk id="6" creationId="{A0D11813-F628-4014-97E3-FA2423E311B2}"/>
          </ac:inkMkLst>
        </pc:inkChg>
        <pc:inkChg chg="add del mod">
          <ac:chgData name="Sangeeta Sangeeta" userId="0a7c34ad-256e-4e91-9d57-d1394329109a" providerId="ADAL" clId="{4FC39FA8-B687-4954-A99F-BDEEF3717DFB}" dt="2021-02-22T13:44:10.946" v="997"/>
          <ac:inkMkLst>
            <pc:docMk/>
            <pc:sldMk cId="2833060438" sldId="898"/>
            <ac:inkMk id="7" creationId="{68CC3144-8F6E-4693-8C5C-C564C0C58119}"/>
          </ac:inkMkLst>
        </pc:inkChg>
        <pc:inkChg chg="add">
          <ac:chgData name="Sangeeta Sangeeta" userId="0a7c34ad-256e-4e91-9d57-d1394329109a" providerId="ADAL" clId="{4FC39FA8-B687-4954-A99F-BDEEF3717DFB}" dt="2021-02-22T13:42:46.901" v="954" actId="9405"/>
          <ac:inkMkLst>
            <pc:docMk/>
            <pc:sldMk cId="2833060438" sldId="898"/>
            <ac:inkMk id="9" creationId="{FD1E62DE-99A9-4843-ADC3-433D550FA486}"/>
          </ac:inkMkLst>
        </pc:inkChg>
        <pc:inkChg chg="add mod">
          <ac:chgData name="Sangeeta Sangeeta" userId="0a7c34ad-256e-4e91-9d57-d1394329109a" providerId="ADAL" clId="{4FC39FA8-B687-4954-A99F-BDEEF3717DFB}" dt="2021-02-22T14:18:56.472" v="1136"/>
          <ac:inkMkLst>
            <pc:docMk/>
            <pc:sldMk cId="2833060438" sldId="898"/>
            <ac:inkMk id="10" creationId="{A8029143-73EF-4572-973B-9B5150AB120D}"/>
          </ac:inkMkLst>
        </pc:inkChg>
        <pc:inkChg chg="add mod">
          <ac:chgData name="Sangeeta Sangeeta" userId="0a7c34ad-256e-4e91-9d57-d1394329109a" providerId="ADAL" clId="{4FC39FA8-B687-4954-A99F-BDEEF3717DFB}" dt="2021-02-22T14:18:56.472" v="1136"/>
          <ac:inkMkLst>
            <pc:docMk/>
            <pc:sldMk cId="2833060438" sldId="898"/>
            <ac:inkMk id="11" creationId="{1C096B62-8B86-426C-B295-EF8187760869}"/>
          </ac:inkMkLst>
        </pc:inkChg>
        <pc:inkChg chg="add mod">
          <ac:chgData name="Sangeeta Sangeeta" userId="0a7c34ad-256e-4e91-9d57-d1394329109a" providerId="ADAL" clId="{4FC39FA8-B687-4954-A99F-BDEEF3717DFB}" dt="2021-02-22T14:18:56.472" v="1136"/>
          <ac:inkMkLst>
            <pc:docMk/>
            <pc:sldMk cId="2833060438" sldId="898"/>
            <ac:inkMk id="12" creationId="{E7DE2C6D-9D77-44F4-B469-71EFE3AB5328}"/>
          </ac:inkMkLst>
        </pc:inkChg>
        <pc:inkChg chg="add del">
          <ac:chgData name="Sangeeta Sangeeta" userId="0a7c34ad-256e-4e91-9d57-d1394329109a" providerId="ADAL" clId="{4FC39FA8-B687-4954-A99F-BDEEF3717DFB}" dt="2021-02-22T14:19:03.764" v="1150"/>
          <ac:inkMkLst>
            <pc:docMk/>
            <pc:sldMk cId="2833060438" sldId="898"/>
            <ac:inkMk id="13" creationId="{6A560155-DE62-49D1-B59A-487D2BDA37F4}"/>
          </ac:inkMkLst>
        </pc:inkChg>
        <pc:inkChg chg="add del">
          <ac:chgData name="Sangeeta Sangeeta" userId="0a7c34ad-256e-4e91-9d57-d1394329109a" providerId="ADAL" clId="{4FC39FA8-B687-4954-A99F-BDEEF3717DFB}" dt="2021-02-22T14:19:03.764" v="1146"/>
          <ac:inkMkLst>
            <pc:docMk/>
            <pc:sldMk cId="2833060438" sldId="898"/>
            <ac:inkMk id="14" creationId="{D9E05817-F6FA-4905-9214-F110080DBC06}"/>
          </ac:inkMkLst>
        </pc:inkChg>
        <pc:inkChg chg="add del">
          <ac:chgData name="Sangeeta Sangeeta" userId="0a7c34ad-256e-4e91-9d57-d1394329109a" providerId="ADAL" clId="{4FC39FA8-B687-4954-A99F-BDEEF3717DFB}" dt="2021-02-22T14:19:03.764" v="1147"/>
          <ac:inkMkLst>
            <pc:docMk/>
            <pc:sldMk cId="2833060438" sldId="898"/>
            <ac:inkMk id="15" creationId="{80F02E08-21E4-4A7B-9621-7CCCF85D0BBA}"/>
          </ac:inkMkLst>
        </pc:inkChg>
        <pc:inkChg chg="add del mod">
          <ac:chgData name="Sangeeta Sangeeta" userId="0a7c34ad-256e-4e91-9d57-d1394329109a" providerId="ADAL" clId="{4FC39FA8-B687-4954-A99F-BDEEF3717DFB}" dt="2021-02-22T14:18:56.472" v="1135"/>
          <ac:inkMkLst>
            <pc:docMk/>
            <pc:sldMk cId="2833060438" sldId="898"/>
            <ac:inkMk id="16" creationId="{9F36D8D2-FD84-4082-A891-E4E8EBDF6684}"/>
          </ac:inkMkLst>
        </pc:inkChg>
        <pc:inkChg chg="add del mod">
          <ac:chgData name="Sangeeta Sangeeta" userId="0a7c34ad-256e-4e91-9d57-d1394329109a" providerId="ADAL" clId="{4FC39FA8-B687-4954-A99F-BDEEF3717DFB}" dt="2021-02-22T14:18:56.472" v="1128"/>
          <ac:inkMkLst>
            <pc:docMk/>
            <pc:sldMk cId="2833060438" sldId="898"/>
            <ac:inkMk id="17" creationId="{7AF41139-0D69-4A93-8316-F5FA076637FB}"/>
          </ac:inkMkLst>
        </pc:inkChg>
        <pc:inkChg chg="add del mod">
          <ac:chgData name="Sangeeta Sangeeta" userId="0a7c34ad-256e-4e91-9d57-d1394329109a" providerId="ADAL" clId="{4FC39FA8-B687-4954-A99F-BDEEF3717DFB}" dt="2021-02-22T14:18:56.472" v="1132"/>
          <ac:inkMkLst>
            <pc:docMk/>
            <pc:sldMk cId="2833060438" sldId="898"/>
            <ac:inkMk id="18" creationId="{1EEA1A97-75B7-4847-9018-AD5BE02973BC}"/>
          </ac:inkMkLst>
        </pc:inkChg>
        <pc:inkChg chg="add del mod">
          <ac:chgData name="Sangeeta Sangeeta" userId="0a7c34ad-256e-4e91-9d57-d1394329109a" providerId="ADAL" clId="{4FC39FA8-B687-4954-A99F-BDEEF3717DFB}" dt="2021-02-22T14:18:56.472" v="1130"/>
          <ac:inkMkLst>
            <pc:docMk/>
            <pc:sldMk cId="2833060438" sldId="898"/>
            <ac:inkMk id="20" creationId="{4CA8C044-C5F1-4C3C-A82E-6599151AF033}"/>
          </ac:inkMkLst>
        </pc:inkChg>
        <pc:inkChg chg="add del">
          <ac:chgData name="Sangeeta Sangeeta" userId="0a7c34ad-256e-4e91-9d57-d1394329109a" providerId="ADAL" clId="{4FC39FA8-B687-4954-A99F-BDEEF3717DFB}" dt="2021-02-22T14:19:03.764" v="1149"/>
          <ac:inkMkLst>
            <pc:docMk/>
            <pc:sldMk cId="2833060438" sldId="898"/>
            <ac:inkMk id="22" creationId="{2DA12038-9C4E-4E2F-9824-EB393B3423A1}"/>
          </ac:inkMkLst>
        </pc:inkChg>
        <pc:inkChg chg="add del">
          <ac:chgData name="Sangeeta Sangeeta" userId="0a7c34ad-256e-4e91-9d57-d1394329109a" providerId="ADAL" clId="{4FC39FA8-B687-4954-A99F-BDEEF3717DFB}" dt="2021-02-22T13:44:10.945" v="996"/>
          <ac:inkMkLst>
            <pc:docMk/>
            <pc:sldMk cId="2833060438" sldId="898"/>
            <ac:inkMk id="23" creationId="{7852C9C7-345F-45CA-8CE2-72913AA443FF}"/>
          </ac:inkMkLst>
        </pc:inkChg>
        <pc:inkChg chg="add del mod">
          <ac:chgData name="Sangeeta Sangeeta" userId="0a7c34ad-256e-4e91-9d57-d1394329109a" providerId="ADAL" clId="{4FC39FA8-B687-4954-A99F-BDEEF3717DFB}" dt="2021-02-22T14:18:56.472" v="1129"/>
          <ac:inkMkLst>
            <pc:docMk/>
            <pc:sldMk cId="2833060438" sldId="898"/>
            <ac:inkMk id="24" creationId="{8A43ACCE-8FA9-420A-8AEF-E35E2E728985}"/>
          </ac:inkMkLst>
        </pc:inkChg>
        <pc:inkChg chg="add del mod">
          <ac:chgData name="Sangeeta Sangeeta" userId="0a7c34ad-256e-4e91-9d57-d1394329109a" providerId="ADAL" clId="{4FC39FA8-B687-4954-A99F-BDEEF3717DFB}" dt="2021-02-22T14:18:56.472" v="1137"/>
          <ac:inkMkLst>
            <pc:docMk/>
            <pc:sldMk cId="2833060438" sldId="898"/>
            <ac:inkMk id="25" creationId="{FCCD0591-2169-4533-9233-378BC6F2F255}"/>
          </ac:inkMkLst>
        </pc:inkChg>
        <pc:inkChg chg="add del mod">
          <ac:chgData name="Sangeeta Sangeeta" userId="0a7c34ad-256e-4e91-9d57-d1394329109a" providerId="ADAL" clId="{4FC39FA8-B687-4954-A99F-BDEEF3717DFB}" dt="2021-02-22T13:44:13.473" v="1004"/>
          <ac:inkMkLst>
            <pc:docMk/>
            <pc:sldMk cId="2833060438" sldId="898"/>
            <ac:inkMk id="27" creationId="{D4F5D63E-D1A2-4DCB-98CB-C357FE4A90E4}"/>
          </ac:inkMkLst>
        </pc:inkChg>
        <pc:inkChg chg="add del">
          <ac:chgData name="Sangeeta Sangeeta" userId="0a7c34ad-256e-4e91-9d57-d1394329109a" providerId="ADAL" clId="{4FC39FA8-B687-4954-A99F-BDEEF3717DFB}" dt="2021-02-22T13:44:12.242" v="1002"/>
          <ac:inkMkLst>
            <pc:docMk/>
            <pc:sldMk cId="2833060438" sldId="898"/>
            <ac:inkMk id="29" creationId="{282E9B05-F8B3-4F33-AD3A-310EBC2E0FB0}"/>
          </ac:inkMkLst>
        </pc:inkChg>
        <pc:inkChg chg="add del">
          <ac:chgData name="Sangeeta Sangeeta" userId="0a7c34ad-256e-4e91-9d57-d1394329109a" providerId="ADAL" clId="{4FC39FA8-B687-4954-A99F-BDEEF3717DFB}" dt="2021-02-22T14:18:56.472" v="1133"/>
          <ac:inkMkLst>
            <pc:docMk/>
            <pc:sldMk cId="2833060438" sldId="898"/>
            <ac:inkMk id="30" creationId="{B28FDD6C-1B38-49F6-BED6-80F414A36C3E}"/>
          </ac:inkMkLst>
        </pc:inkChg>
        <pc:inkChg chg="add del">
          <ac:chgData name="Sangeeta Sangeeta" userId="0a7c34ad-256e-4e91-9d57-d1394329109a" providerId="ADAL" clId="{4FC39FA8-B687-4954-A99F-BDEEF3717DFB}" dt="2021-02-22T14:18:58.553" v="1139"/>
          <ac:inkMkLst>
            <pc:docMk/>
            <pc:sldMk cId="2833060438" sldId="898"/>
            <ac:inkMk id="31" creationId="{674D6E04-04A2-450C-B777-79B7300133E0}"/>
          </ac:inkMkLst>
        </pc:inkChg>
        <pc:inkChg chg="add del">
          <ac:chgData name="Sangeeta Sangeeta" userId="0a7c34ad-256e-4e91-9d57-d1394329109a" providerId="ADAL" clId="{4FC39FA8-B687-4954-A99F-BDEEF3717DFB}" dt="2021-02-22T13:44:11.558" v="998"/>
          <ac:inkMkLst>
            <pc:docMk/>
            <pc:sldMk cId="2833060438" sldId="898"/>
            <ac:inkMk id="32" creationId="{0810C4C4-F3B6-4664-AA94-481D2253A0B5}"/>
          </ac:inkMkLst>
        </pc:inkChg>
        <pc:inkChg chg="add del mod">
          <ac:chgData name="Sangeeta Sangeeta" userId="0a7c34ad-256e-4e91-9d57-d1394329109a" providerId="ADAL" clId="{4FC39FA8-B687-4954-A99F-BDEEF3717DFB}" dt="2021-02-22T14:18:56.472" v="1131"/>
          <ac:inkMkLst>
            <pc:docMk/>
            <pc:sldMk cId="2833060438" sldId="898"/>
            <ac:inkMk id="33" creationId="{5F69ABB4-5F78-44BA-92C4-56A0CA36B2E6}"/>
          </ac:inkMkLst>
        </pc:inkChg>
        <pc:inkChg chg="add del">
          <ac:chgData name="Sangeeta Sangeeta" userId="0a7c34ad-256e-4e91-9d57-d1394329109a" providerId="ADAL" clId="{4FC39FA8-B687-4954-A99F-BDEEF3717DFB}" dt="2021-02-22T14:18:56.472" v="1134"/>
          <ac:inkMkLst>
            <pc:docMk/>
            <pc:sldMk cId="2833060438" sldId="898"/>
            <ac:inkMk id="35" creationId="{8C0FA68F-E99A-45BF-9F5B-B32BF072F81A}"/>
          </ac:inkMkLst>
        </pc:inkChg>
        <pc:inkChg chg="add del">
          <ac:chgData name="Sangeeta Sangeeta" userId="0a7c34ad-256e-4e91-9d57-d1394329109a" providerId="ADAL" clId="{4FC39FA8-B687-4954-A99F-BDEEF3717DFB}" dt="2021-02-22T14:18:58.553" v="1141"/>
          <ac:inkMkLst>
            <pc:docMk/>
            <pc:sldMk cId="2833060438" sldId="898"/>
            <ac:inkMk id="36" creationId="{237F9E16-AE8B-4F34-82CF-A149D93ECEA0}"/>
          </ac:inkMkLst>
        </pc:inkChg>
        <pc:inkChg chg="add del">
          <ac:chgData name="Sangeeta Sangeeta" userId="0a7c34ad-256e-4e91-9d57-d1394329109a" providerId="ADAL" clId="{4FC39FA8-B687-4954-A99F-BDEEF3717DFB}" dt="2021-02-22T14:19:03.764" v="1148"/>
          <ac:inkMkLst>
            <pc:docMk/>
            <pc:sldMk cId="2833060438" sldId="898"/>
            <ac:inkMk id="37" creationId="{1382DC38-8D72-43C4-B2F8-9FF7C6180983}"/>
          </ac:inkMkLst>
        </pc:inkChg>
        <pc:inkChg chg="add del mod">
          <ac:chgData name="Sangeeta Sangeeta" userId="0a7c34ad-256e-4e91-9d57-d1394329109a" providerId="ADAL" clId="{4FC39FA8-B687-4954-A99F-BDEEF3717DFB}" dt="2021-02-22T14:18:56.472" v="1136"/>
          <ac:inkMkLst>
            <pc:docMk/>
            <pc:sldMk cId="2833060438" sldId="898"/>
            <ac:inkMk id="38" creationId="{049ED49E-E47A-42A2-9623-71FEDD1DE6A0}"/>
          </ac:inkMkLst>
        </pc:inkChg>
        <pc:inkChg chg="add del mod">
          <ac:chgData name="Sangeeta Sangeeta" userId="0a7c34ad-256e-4e91-9d57-d1394329109a" providerId="ADAL" clId="{4FC39FA8-B687-4954-A99F-BDEEF3717DFB}" dt="2021-02-22T13:44:12.239" v="1001"/>
          <ac:inkMkLst>
            <pc:docMk/>
            <pc:sldMk cId="2833060438" sldId="898"/>
            <ac:inkMk id="39" creationId="{360C2487-744A-482D-8AD9-AF4AD9877BBE}"/>
          </ac:inkMkLst>
        </pc:inkChg>
        <pc:inkChg chg="add del">
          <ac:chgData name="Sangeeta Sangeeta" userId="0a7c34ad-256e-4e91-9d57-d1394329109a" providerId="ADAL" clId="{4FC39FA8-B687-4954-A99F-BDEEF3717DFB}" dt="2021-02-22T14:18:58.553" v="1140"/>
          <ac:inkMkLst>
            <pc:docMk/>
            <pc:sldMk cId="2833060438" sldId="898"/>
            <ac:inkMk id="41" creationId="{39EF51FA-BFAB-45EE-9ABD-9C43961DDAEA}"/>
          </ac:inkMkLst>
        </pc:inkChg>
        <pc:inkChg chg="add mod">
          <ac:chgData name="Sangeeta Sangeeta" userId="0a7c34ad-256e-4e91-9d57-d1394329109a" providerId="ADAL" clId="{4FC39FA8-B687-4954-A99F-BDEEF3717DFB}" dt="2021-02-22T14:18:58.553" v="1138"/>
          <ac:inkMkLst>
            <pc:docMk/>
            <pc:sldMk cId="2833060438" sldId="898"/>
            <ac:inkMk id="42" creationId="{810B40EC-90CE-4530-AF0E-1EAC22F5E24A}"/>
          </ac:inkMkLst>
        </pc:inkChg>
        <pc:inkChg chg="add del mod">
          <ac:chgData name="Sangeeta Sangeeta" userId="0a7c34ad-256e-4e91-9d57-d1394329109a" providerId="ADAL" clId="{4FC39FA8-B687-4954-A99F-BDEEF3717DFB}" dt="2021-02-22T14:18:58.553" v="1138"/>
          <ac:inkMkLst>
            <pc:docMk/>
            <pc:sldMk cId="2833060438" sldId="898"/>
            <ac:inkMk id="43" creationId="{AA51827A-F854-4F8F-9958-78A769EFC374}"/>
          </ac:inkMkLst>
        </pc:inkChg>
        <pc:inkChg chg="add del">
          <ac:chgData name="Sangeeta Sangeeta" userId="0a7c34ad-256e-4e91-9d57-d1394329109a" providerId="ADAL" clId="{4FC39FA8-B687-4954-A99F-BDEEF3717DFB}" dt="2021-02-22T13:44:11.559" v="999"/>
          <ac:inkMkLst>
            <pc:docMk/>
            <pc:sldMk cId="2833060438" sldId="898"/>
            <ac:inkMk id="45" creationId="{113B21F1-7C79-4E77-A855-DAE5FB145B22}"/>
          </ac:inkMkLst>
        </pc:inkChg>
        <pc:inkChg chg="add del">
          <ac:chgData name="Sangeeta Sangeeta" userId="0a7c34ad-256e-4e91-9d57-d1394329109a" providerId="ADAL" clId="{4FC39FA8-B687-4954-A99F-BDEEF3717DFB}" dt="2021-02-22T14:18:59.924" v="1143"/>
          <ac:inkMkLst>
            <pc:docMk/>
            <pc:sldMk cId="2833060438" sldId="898"/>
            <ac:inkMk id="46" creationId="{22987AC3-2282-4528-8906-AABF5B5423A8}"/>
          </ac:inkMkLst>
        </pc:inkChg>
        <pc:inkChg chg="add del mod">
          <ac:chgData name="Sangeeta Sangeeta" userId="0a7c34ad-256e-4e91-9d57-d1394329109a" providerId="ADAL" clId="{4FC39FA8-B687-4954-A99F-BDEEF3717DFB}" dt="2021-02-22T14:18:59.924" v="1145"/>
          <ac:inkMkLst>
            <pc:docMk/>
            <pc:sldMk cId="2833060438" sldId="898"/>
            <ac:inkMk id="47" creationId="{0E0F924B-8989-4AC4-BCA8-D78203A9EC00}"/>
          </ac:inkMkLst>
        </pc:inkChg>
        <pc:inkChg chg="add del mod">
          <ac:chgData name="Sangeeta Sangeeta" userId="0a7c34ad-256e-4e91-9d57-d1394329109a" providerId="ADAL" clId="{4FC39FA8-B687-4954-A99F-BDEEF3717DFB}" dt="2021-02-22T14:18:59.924" v="1142"/>
          <ac:inkMkLst>
            <pc:docMk/>
            <pc:sldMk cId="2833060438" sldId="898"/>
            <ac:inkMk id="48" creationId="{6339F645-68CE-4796-B758-BA2FE28EC68F}"/>
          </ac:inkMkLst>
        </pc:inkChg>
        <pc:inkChg chg="add del">
          <ac:chgData name="Sangeeta Sangeeta" userId="0a7c34ad-256e-4e91-9d57-d1394329109a" providerId="ADAL" clId="{4FC39FA8-B687-4954-A99F-BDEEF3717DFB}" dt="2021-02-22T14:18:59.924" v="1144"/>
          <ac:inkMkLst>
            <pc:docMk/>
            <pc:sldMk cId="2833060438" sldId="898"/>
            <ac:inkMk id="49" creationId="{0DAC0FAE-5D8E-4566-BD56-F4335C38193B}"/>
          </ac:inkMkLst>
        </pc:inkChg>
      </pc:sldChg>
      <pc:sldChg chg="addSp delSp modSp mod">
        <pc:chgData name="Sangeeta Sangeeta" userId="0a7c34ad-256e-4e91-9d57-d1394329109a" providerId="ADAL" clId="{4FC39FA8-B687-4954-A99F-BDEEF3717DFB}" dt="2021-02-22T14:18:50.151" v="1127"/>
        <pc:sldMkLst>
          <pc:docMk/>
          <pc:sldMk cId="3503628980" sldId="900"/>
        </pc:sldMkLst>
        <pc:grpChg chg="del mod">
          <ac:chgData name="Sangeeta Sangeeta" userId="0a7c34ad-256e-4e91-9d57-d1394329109a" providerId="ADAL" clId="{4FC39FA8-B687-4954-A99F-BDEEF3717DFB}" dt="2021-02-22T13:45:34.228" v="1013"/>
          <ac:grpSpMkLst>
            <pc:docMk/>
            <pc:sldMk cId="3503628980" sldId="900"/>
            <ac:grpSpMk id="11" creationId="{CBAB3F7A-3D4C-4E60-9727-331F0AEB6B4D}"/>
          </ac:grpSpMkLst>
        </pc:grpChg>
        <pc:grpChg chg="del mod">
          <ac:chgData name="Sangeeta Sangeeta" userId="0a7c34ad-256e-4e91-9d57-d1394329109a" providerId="ADAL" clId="{4FC39FA8-B687-4954-A99F-BDEEF3717DFB}" dt="2021-02-22T14:18:47.182" v="1125"/>
          <ac:grpSpMkLst>
            <pc:docMk/>
            <pc:sldMk cId="3503628980" sldId="900"/>
            <ac:grpSpMk id="24" creationId="{43AC7677-3413-4CC2-929A-389E2E8ECAFE}"/>
          </ac:grpSpMkLst>
        </pc:grpChg>
        <pc:grpChg chg="del mod">
          <ac:chgData name="Sangeeta Sangeeta" userId="0a7c34ad-256e-4e91-9d57-d1394329109a" providerId="ADAL" clId="{4FC39FA8-B687-4954-A99F-BDEEF3717DFB}" dt="2021-02-22T13:46:04.895" v="1036"/>
          <ac:grpSpMkLst>
            <pc:docMk/>
            <pc:sldMk cId="3503628980" sldId="900"/>
            <ac:grpSpMk id="29" creationId="{14A579FC-C4B1-4603-AB3B-448371D41640}"/>
          </ac:grpSpMkLst>
        </pc:grpChg>
        <pc:grpChg chg="del mod">
          <ac:chgData name="Sangeeta Sangeeta" userId="0a7c34ad-256e-4e91-9d57-d1394329109a" providerId="ADAL" clId="{4FC39FA8-B687-4954-A99F-BDEEF3717DFB}" dt="2021-02-22T14:18:47.182" v="1122"/>
          <ac:grpSpMkLst>
            <pc:docMk/>
            <pc:sldMk cId="3503628980" sldId="900"/>
            <ac:grpSpMk id="36" creationId="{3FAF84C2-8845-45FD-A267-10C6E298E95C}"/>
          </ac:grpSpMkLst>
        </pc:grpChg>
        <pc:inkChg chg="add del">
          <ac:chgData name="Sangeeta Sangeeta" userId="0a7c34ad-256e-4e91-9d57-d1394329109a" providerId="ADAL" clId="{4FC39FA8-B687-4954-A99F-BDEEF3717DFB}" dt="2021-02-22T13:46:04.121" v="1035"/>
          <ac:inkMkLst>
            <pc:docMk/>
            <pc:sldMk cId="3503628980" sldId="900"/>
            <ac:inkMk id="4" creationId="{3DA754A8-E622-4C56-9683-8EBADEDA3E4D}"/>
          </ac:inkMkLst>
        </pc:inkChg>
        <pc:inkChg chg="add">
          <ac:chgData name="Sangeeta Sangeeta" userId="0a7c34ad-256e-4e91-9d57-d1394329109a" providerId="ADAL" clId="{4FC39FA8-B687-4954-A99F-BDEEF3717DFB}" dt="2021-02-22T13:45:12.391" v="1006" actId="9405"/>
          <ac:inkMkLst>
            <pc:docMk/>
            <pc:sldMk cId="3503628980" sldId="900"/>
            <ac:inkMk id="6" creationId="{0D50C3E9-CD3F-42F1-9B3C-47E69ED358FD}"/>
          </ac:inkMkLst>
        </pc:inkChg>
        <pc:inkChg chg="add">
          <ac:chgData name="Sangeeta Sangeeta" userId="0a7c34ad-256e-4e91-9d57-d1394329109a" providerId="ADAL" clId="{4FC39FA8-B687-4954-A99F-BDEEF3717DFB}" dt="2021-02-22T13:45:13.313" v="1007" actId="9405"/>
          <ac:inkMkLst>
            <pc:docMk/>
            <pc:sldMk cId="3503628980" sldId="900"/>
            <ac:inkMk id="7" creationId="{85BF52DF-9453-4273-9931-D8170DC97957}"/>
          </ac:inkMkLst>
        </pc:inkChg>
        <pc:inkChg chg="add del mod">
          <ac:chgData name="Sangeeta Sangeeta" userId="0a7c34ad-256e-4e91-9d57-d1394329109a" providerId="ADAL" clId="{4FC39FA8-B687-4954-A99F-BDEEF3717DFB}" dt="2021-02-22T14:18:47.182" v="1120"/>
          <ac:inkMkLst>
            <pc:docMk/>
            <pc:sldMk cId="3503628980" sldId="900"/>
            <ac:inkMk id="8" creationId="{9D8984CD-B19F-4BA4-B6CA-865235A8B603}"/>
          </ac:inkMkLst>
        </pc:inkChg>
        <pc:inkChg chg="add del mod">
          <ac:chgData name="Sangeeta Sangeeta" userId="0a7c34ad-256e-4e91-9d57-d1394329109a" providerId="ADAL" clId="{4FC39FA8-B687-4954-A99F-BDEEF3717DFB}" dt="2021-02-22T13:45:34.228" v="1013"/>
          <ac:inkMkLst>
            <pc:docMk/>
            <pc:sldMk cId="3503628980" sldId="900"/>
            <ac:inkMk id="9" creationId="{190E7B46-AB8D-4216-B455-4A8DA0AFE6F2}"/>
          </ac:inkMkLst>
        </pc:inkChg>
        <pc:inkChg chg="add del mod">
          <ac:chgData name="Sangeeta Sangeeta" userId="0a7c34ad-256e-4e91-9d57-d1394329109a" providerId="ADAL" clId="{4FC39FA8-B687-4954-A99F-BDEEF3717DFB}" dt="2021-02-22T14:18:47.182" v="1125"/>
          <ac:inkMkLst>
            <pc:docMk/>
            <pc:sldMk cId="3503628980" sldId="900"/>
            <ac:inkMk id="10" creationId="{C6964720-817B-4FB1-9BEE-62C78D5B5638}"/>
          </ac:inkMkLst>
        </pc:inkChg>
        <pc:inkChg chg="add del">
          <ac:chgData name="Sangeeta Sangeeta" userId="0a7c34ad-256e-4e91-9d57-d1394329109a" providerId="ADAL" clId="{4FC39FA8-B687-4954-A99F-BDEEF3717DFB}" dt="2021-02-22T14:18:50.151" v="1127"/>
          <ac:inkMkLst>
            <pc:docMk/>
            <pc:sldMk cId="3503628980" sldId="900"/>
            <ac:inkMk id="12" creationId="{BA2984A3-A096-4298-8099-D0D5E51C72FB}"/>
          </ac:inkMkLst>
        </pc:inkChg>
        <pc:inkChg chg="add del">
          <ac:chgData name="Sangeeta Sangeeta" userId="0a7c34ad-256e-4e91-9d57-d1394329109a" providerId="ADAL" clId="{4FC39FA8-B687-4954-A99F-BDEEF3717DFB}" dt="2021-02-22T14:18:47.182" v="1121"/>
          <ac:inkMkLst>
            <pc:docMk/>
            <pc:sldMk cId="3503628980" sldId="900"/>
            <ac:inkMk id="13" creationId="{CCD31BD1-136B-4CEC-8E4F-332BF139FC70}"/>
          </ac:inkMkLst>
        </pc:inkChg>
        <pc:inkChg chg="add del">
          <ac:chgData name="Sangeeta Sangeeta" userId="0a7c34ad-256e-4e91-9d57-d1394329109a" providerId="ADAL" clId="{4FC39FA8-B687-4954-A99F-BDEEF3717DFB}" dt="2021-02-22T14:18:43.947" v="1116"/>
          <ac:inkMkLst>
            <pc:docMk/>
            <pc:sldMk cId="3503628980" sldId="900"/>
            <ac:inkMk id="14" creationId="{0DB065D6-DE0D-48FA-9D7F-06750C2B986F}"/>
          </ac:inkMkLst>
        </pc:inkChg>
        <pc:inkChg chg="add">
          <ac:chgData name="Sangeeta Sangeeta" userId="0a7c34ad-256e-4e91-9d57-d1394329109a" providerId="ADAL" clId="{4FC39FA8-B687-4954-A99F-BDEEF3717DFB}" dt="2021-02-22T13:45:39.415" v="1016" actId="9405"/>
          <ac:inkMkLst>
            <pc:docMk/>
            <pc:sldMk cId="3503628980" sldId="900"/>
            <ac:inkMk id="15" creationId="{B9A18425-C5D9-4090-BC07-442D28900C16}"/>
          </ac:inkMkLst>
        </pc:inkChg>
        <pc:inkChg chg="add">
          <ac:chgData name="Sangeeta Sangeeta" userId="0a7c34ad-256e-4e91-9d57-d1394329109a" providerId="ADAL" clId="{4FC39FA8-B687-4954-A99F-BDEEF3717DFB}" dt="2021-02-22T13:45:40.016" v="1017" actId="9405"/>
          <ac:inkMkLst>
            <pc:docMk/>
            <pc:sldMk cId="3503628980" sldId="900"/>
            <ac:inkMk id="16" creationId="{5AD1D314-BE4D-440B-8852-4861FA3BCC62}"/>
          </ac:inkMkLst>
        </pc:inkChg>
        <pc:inkChg chg="add">
          <ac:chgData name="Sangeeta Sangeeta" userId="0a7c34ad-256e-4e91-9d57-d1394329109a" providerId="ADAL" clId="{4FC39FA8-B687-4954-A99F-BDEEF3717DFB}" dt="2021-02-22T13:45:40.560" v="1018" actId="9405"/>
          <ac:inkMkLst>
            <pc:docMk/>
            <pc:sldMk cId="3503628980" sldId="900"/>
            <ac:inkMk id="17" creationId="{FC823E41-0EF3-4BB8-8F15-72F21E81D9F4}"/>
          </ac:inkMkLst>
        </pc:inkChg>
        <pc:inkChg chg="add del">
          <ac:chgData name="Sangeeta Sangeeta" userId="0a7c34ad-256e-4e91-9d57-d1394329109a" providerId="ADAL" clId="{4FC39FA8-B687-4954-A99F-BDEEF3717DFB}" dt="2021-02-22T13:46:02.945" v="1034"/>
          <ac:inkMkLst>
            <pc:docMk/>
            <pc:sldMk cId="3503628980" sldId="900"/>
            <ac:inkMk id="18" creationId="{42D67298-C1BC-4410-9D9B-E324149DDB88}"/>
          </ac:inkMkLst>
        </pc:inkChg>
        <pc:inkChg chg="add del mod">
          <ac:chgData name="Sangeeta Sangeeta" userId="0a7c34ad-256e-4e91-9d57-d1394329109a" providerId="ADAL" clId="{4FC39FA8-B687-4954-A99F-BDEEF3717DFB}" dt="2021-02-22T14:18:47.182" v="1126"/>
          <ac:inkMkLst>
            <pc:docMk/>
            <pc:sldMk cId="3503628980" sldId="900"/>
            <ac:inkMk id="19" creationId="{C6DA8372-30C1-4422-841C-E27B57666565}"/>
          </ac:inkMkLst>
        </pc:inkChg>
        <pc:inkChg chg="add del mod">
          <ac:chgData name="Sangeeta Sangeeta" userId="0a7c34ad-256e-4e91-9d57-d1394329109a" providerId="ADAL" clId="{4FC39FA8-B687-4954-A99F-BDEEF3717DFB}" dt="2021-02-22T14:18:47.182" v="1124"/>
          <ac:inkMkLst>
            <pc:docMk/>
            <pc:sldMk cId="3503628980" sldId="900"/>
            <ac:inkMk id="20" creationId="{41C37313-EEB2-406E-89E9-3A2C1D4C65B7}"/>
          </ac:inkMkLst>
        </pc:inkChg>
        <pc:inkChg chg="add del mod">
          <ac:chgData name="Sangeeta Sangeeta" userId="0a7c34ad-256e-4e91-9d57-d1394329109a" providerId="ADAL" clId="{4FC39FA8-B687-4954-A99F-BDEEF3717DFB}" dt="2021-02-22T13:45:57.988" v="1030"/>
          <ac:inkMkLst>
            <pc:docMk/>
            <pc:sldMk cId="3503628980" sldId="900"/>
            <ac:inkMk id="21" creationId="{C5C4410F-8D86-4056-A84F-15E0C4E5F34C}"/>
          </ac:inkMkLst>
        </pc:inkChg>
        <pc:inkChg chg="add del mod">
          <ac:chgData name="Sangeeta Sangeeta" userId="0a7c34ad-256e-4e91-9d57-d1394329109a" providerId="ADAL" clId="{4FC39FA8-B687-4954-A99F-BDEEF3717DFB}" dt="2021-02-22T13:45:57.986" v="1029"/>
          <ac:inkMkLst>
            <pc:docMk/>
            <pc:sldMk cId="3503628980" sldId="900"/>
            <ac:inkMk id="22" creationId="{CA800FEA-DF18-43A7-ACE2-BB8260E9A45E}"/>
          </ac:inkMkLst>
        </pc:inkChg>
        <pc:inkChg chg="add del mod">
          <ac:chgData name="Sangeeta Sangeeta" userId="0a7c34ad-256e-4e91-9d57-d1394329109a" providerId="ADAL" clId="{4FC39FA8-B687-4954-A99F-BDEEF3717DFB}" dt="2021-02-22T14:18:43.947" v="1119"/>
          <ac:inkMkLst>
            <pc:docMk/>
            <pc:sldMk cId="3503628980" sldId="900"/>
            <ac:inkMk id="23" creationId="{1EF97F49-587E-4069-B934-2B3D23657757}"/>
          </ac:inkMkLst>
        </pc:inkChg>
        <pc:inkChg chg="add del">
          <ac:chgData name="Sangeeta Sangeeta" userId="0a7c34ad-256e-4e91-9d57-d1394329109a" providerId="ADAL" clId="{4FC39FA8-B687-4954-A99F-BDEEF3717DFB}" dt="2021-02-22T14:18:43.947" v="1118"/>
          <ac:inkMkLst>
            <pc:docMk/>
            <pc:sldMk cId="3503628980" sldId="900"/>
            <ac:inkMk id="25" creationId="{0E3DDB9C-99BD-4C83-93E2-DF0A6E97F63F}"/>
          </ac:inkMkLst>
        </pc:inkChg>
        <pc:inkChg chg="add del">
          <ac:chgData name="Sangeeta Sangeeta" userId="0a7c34ad-256e-4e91-9d57-d1394329109a" providerId="ADAL" clId="{4FC39FA8-B687-4954-A99F-BDEEF3717DFB}" dt="2021-02-22T13:45:57.980" v="1028"/>
          <ac:inkMkLst>
            <pc:docMk/>
            <pc:sldMk cId="3503628980" sldId="900"/>
            <ac:inkMk id="26" creationId="{F8458221-75A8-4F1B-BC58-0E2E001F44BB}"/>
          </ac:inkMkLst>
        </pc:inkChg>
        <pc:inkChg chg="add del mod">
          <ac:chgData name="Sangeeta Sangeeta" userId="0a7c34ad-256e-4e91-9d57-d1394329109a" providerId="ADAL" clId="{4FC39FA8-B687-4954-A99F-BDEEF3717DFB}" dt="2021-02-22T13:46:04.895" v="1036"/>
          <ac:inkMkLst>
            <pc:docMk/>
            <pc:sldMk cId="3503628980" sldId="900"/>
            <ac:inkMk id="27" creationId="{FB44E67A-7FC8-41AF-BC04-211A3284ADAF}"/>
          </ac:inkMkLst>
        </pc:inkChg>
        <pc:inkChg chg="add del mod">
          <ac:chgData name="Sangeeta Sangeeta" userId="0a7c34ad-256e-4e91-9d57-d1394329109a" providerId="ADAL" clId="{4FC39FA8-B687-4954-A99F-BDEEF3717DFB}" dt="2021-02-22T13:46:04.897" v="1037"/>
          <ac:inkMkLst>
            <pc:docMk/>
            <pc:sldMk cId="3503628980" sldId="900"/>
            <ac:inkMk id="28" creationId="{80D4C984-0842-4BBA-BC59-F984531B725D}"/>
          </ac:inkMkLst>
        </pc:inkChg>
        <pc:inkChg chg="add del">
          <ac:chgData name="Sangeeta Sangeeta" userId="0a7c34ad-256e-4e91-9d57-d1394329109a" providerId="ADAL" clId="{4FC39FA8-B687-4954-A99F-BDEEF3717DFB}" dt="2021-02-22T14:18:43.947" v="1113"/>
          <ac:inkMkLst>
            <pc:docMk/>
            <pc:sldMk cId="3503628980" sldId="900"/>
            <ac:inkMk id="30" creationId="{1E8D54EA-F5A3-48D6-8266-64D4C9CA9CEE}"/>
          </ac:inkMkLst>
        </pc:inkChg>
        <pc:inkChg chg="add del">
          <ac:chgData name="Sangeeta Sangeeta" userId="0a7c34ad-256e-4e91-9d57-d1394329109a" providerId="ADAL" clId="{4FC39FA8-B687-4954-A99F-BDEEF3717DFB}" dt="2021-02-22T14:18:43.947" v="1114"/>
          <ac:inkMkLst>
            <pc:docMk/>
            <pc:sldMk cId="3503628980" sldId="900"/>
            <ac:inkMk id="31" creationId="{8B960A7F-BC49-4545-84F4-2B0A9BE4C01A}"/>
          </ac:inkMkLst>
        </pc:inkChg>
        <pc:inkChg chg="add del mod">
          <ac:chgData name="Sangeeta Sangeeta" userId="0a7c34ad-256e-4e91-9d57-d1394329109a" providerId="ADAL" clId="{4FC39FA8-B687-4954-A99F-BDEEF3717DFB}" dt="2021-02-22T14:18:47.182" v="1123"/>
          <ac:inkMkLst>
            <pc:docMk/>
            <pc:sldMk cId="3503628980" sldId="900"/>
            <ac:inkMk id="32" creationId="{D9DBB387-681D-499D-8AD1-3133A31048BB}"/>
          </ac:inkMkLst>
        </pc:inkChg>
        <pc:inkChg chg="add del mod">
          <ac:chgData name="Sangeeta Sangeeta" userId="0a7c34ad-256e-4e91-9d57-d1394329109a" providerId="ADAL" clId="{4FC39FA8-B687-4954-A99F-BDEEF3717DFB}" dt="2021-02-22T14:18:47.182" v="1122"/>
          <ac:inkMkLst>
            <pc:docMk/>
            <pc:sldMk cId="3503628980" sldId="900"/>
            <ac:inkMk id="33" creationId="{630CCFD7-053B-460F-A611-AFE6B57886A3}"/>
          </ac:inkMkLst>
        </pc:inkChg>
        <pc:inkChg chg="add del">
          <ac:chgData name="Sangeeta Sangeeta" userId="0a7c34ad-256e-4e91-9d57-d1394329109a" providerId="ADAL" clId="{4FC39FA8-B687-4954-A99F-BDEEF3717DFB}" dt="2021-02-22T14:18:43.947" v="1115"/>
          <ac:inkMkLst>
            <pc:docMk/>
            <pc:sldMk cId="3503628980" sldId="900"/>
            <ac:inkMk id="34" creationId="{DC861A94-2544-48E0-9945-FCD940CE2D4A}"/>
          </ac:inkMkLst>
        </pc:inkChg>
        <pc:inkChg chg="add del">
          <ac:chgData name="Sangeeta Sangeeta" userId="0a7c34ad-256e-4e91-9d57-d1394329109a" providerId="ADAL" clId="{4FC39FA8-B687-4954-A99F-BDEEF3717DFB}" dt="2021-02-22T14:18:43.947" v="1117"/>
          <ac:inkMkLst>
            <pc:docMk/>
            <pc:sldMk cId="3503628980" sldId="900"/>
            <ac:inkMk id="35" creationId="{31D41CE0-F42E-40A8-94B2-411397B1A71E}"/>
          </ac:inkMkLst>
        </pc:inkChg>
      </pc:sldChg>
      <pc:sldChg chg="del">
        <pc:chgData name="Sangeeta Sangeeta" userId="0a7c34ad-256e-4e91-9d57-d1394329109a" providerId="ADAL" clId="{4FC39FA8-B687-4954-A99F-BDEEF3717DFB}" dt="2021-02-12T15:12:29.017" v="42" actId="47"/>
        <pc:sldMkLst>
          <pc:docMk/>
          <pc:sldMk cId="210211041" sldId="902"/>
        </pc:sldMkLst>
      </pc:sldChg>
      <pc:sldChg chg="new del">
        <pc:chgData name="Sangeeta Sangeeta" userId="0a7c34ad-256e-4e91-9d57-d1394329109a" providerId="ADAL" clId="{4FC39FA8-B687-4954-A99F-BDEEF3717DFB}" dt="2021-02-12T17:42:27.371" v="145" actId="47"/>
        <pc:sldMkLst>
          <pc:docMk/>
          <pc:sldMk cId="2681239362" sldId="902"/>
        </pc:sldMkLst>
      </pc:sldChg>
      <pc:sldChg chg="modSp add mod">
        <pc:chgData name="Sangeeta Sangeeta" userId="0a7c34ad-256e-4e91-9d57-d1394329109a" providerId="ADAL" clId="{4FC39FA8-B687-4954-A99F-BDEEF3717DFB}" dt="2021-02-12T17:42:44.280" v="163" actId="20577"/>
        <pc:sldMkLst>
          <pc:docMk/>
          <pc:sldMk cId="848758545" sldId="903"/>
        </pc:sldMkLst>
        <pc:spChg chg="mod">
          <ac:chgData name="Sangeeta Sangeeta" userId="0a7c34ad-256e-4e91-9d57-d1394329109a" providerId="ADAL" clId="{4FC39FA8-B687-4954-A99F-BDEEF3717DFB}" dt="2021-02-12T17:42:44.280" v="163" actId="20577"/>
          <ac:spMkLst>
            <pc:docMk/>
            <pc:sldMk cId="848758545" sldId="903"/>
            <ac:spMk id="4" creationId="{1B86AE74-845D-4577-BDA2-98C929B39A5E}"/>
          </ac:spMkLst>
        </pc:spChg>
      </pc:sldChg>
    </pc:docChg>
  </pc:docChgLst>
  <pc:docChgLst>
    <pc:chgData name="Sangeeta Sangeeta" userId="0a7c34ad-256e-4e91-9d57-d1394329109a" providerId="ADAL" clId="{AEDD1F4B-4A4B-4903-90CA-B6730D008748}"/>
    <pc:docChg chg="custSel modSld">
      <pc:chgData name="Sangeeta Sangeeta" userId="0a7c34ad-256e-4e91-9d57-d1394329109a" providerId="ADAL" clId="{AEDD1F4B-4A4B-4903-90CA-B6730D008748}" dt="2022-08-02T22:03:27.210" v="14" actId="478"/>
      <pc:docMkLst>
        <pc:docMk/>
      </pc:docMkLst>
      <pc:sldChg chg="delSp mod">
        <pc:chgData name="Sangeeta Sangeeta" userId="0a7c34ad-256e-4e91-9d57-d1394329109a" providerId="ADAL" clId="{AEDD1F4B-4A4B-4903-90CA-B6730D008748}" dt="2022-08-02T22:01:45.718" v="1" actId="478"/>
        <pc:sldMkLst>
          <pc:docMk/>
          <pc:sldMk cId="274866358" sldId="830"/>
        </pc:sldMkLst>
        <pc:grpChg chg="del">
          <ac:chgData name="Sangeeta Sangeeta" userId="0a7c34ad-256e-4e91-9d57-d1394329109a" providerId="ADAL" clId="{AEDD1F4B-4A4B-4903-90CA-B6730D008748}" dt="2022-08-02T22:01:43.686" v="0" actId="478"/>
          <ac:grpSpMkLst>
            <pc:docMk/>
            <pc:sldMk cId="274866358" sldId="830"/>
            <ac:grpSpMk id="17" creationId="{606953C9-88FD-4C63-8466-A3647770D1E4}"/>
          </ac:grpSpMkLst>
        </pc:grpChg>
        <pc:inkChg chg="del">
          <ac:chgData name="Sangeeta Sangeeta" userId="0a7c34ad-256e-4e91-9d57-d1394329109a" providerId="ADAL" clId="{AEDD1F4B-4A4B-4903-90CA-B6730D008748}" dt="2022-08-02T22:01:45.718" v="1" actId="478"/>
          <ac:inkMkLst>
            <pc:docMk/>
            <pc:sldMk cId="274866358" sldId="830"/>
            <ac:inkMk id="18" creationId="{F70870F3-BE3D-416A-9E76-F9EDA3087C8C}"/>
          </ac:inkMkLst>
        </pc:inkChg>
      </pc:sldChg>
      <pc:sldChg chg="delSp modSp mod">
        <pc:chgData name="Sangeeta Sangeeta" userId="0a7c34ad-256e-4e91-9d57-d1394329109a" providerId="ADAL" clId="{AEDD1F4B-4A4B-4903-90CA-B6730D008748}" dt="2022-08-02T22:03:13.581" v="11" actId="478"/>
        <pc:sldMkLst>
          <pc:docMk/>
          <pc:sldMk cId="1967010297" sldId="865"/>
        </pc:sldMkLst>
        <pc:grpChg chg="del">
          <ac:chgData name="Sangeeta Sangeeta" userId="0a7c34ad-256e-4e91-9d57-d1394329109a" providerId="ADAL" clId="{AEDD1F4B-4A4B-4903-90CA-B6730D008748}" dt="2022-08-02T22:03:13.581" v="11" actId="478"/>
          <ac:grpSpMkLst>
            <pc:docMk/>
            <pc:sldMk cId="1967010297" sldId="865"/>
            <ac:grpSpMk id="16" creationId="{3015B0DB-F558-43E1-A3B3-AAB7D631E10D}"/>
          </ac:grpSpMkLst>
        </pc:grpChg>
        <pc:inkChg chg="del">
          <ac:chgData name="Sangeeta Sangeeta" userId="0a7c34ad-256e-4e91-9d57-d1394329109a" providerId="ADAL" clId="{AEDD1F4B-4A4B-4903-90CA-B6730D008748}" dt="2022-08-02T22:02:53.220" v="2" actId="478"/>
          <ac:inkMkLst>
            <pc:docMk/>
            <pc:sldMk cId="1967010297" sldId="865"/>
            <ac:inkMk id="4" creationId="{D783C55D-B47A-4AE0-8E97-B095B9F9008D}"/>
          </ac:inkMkLst>
        </pc:inkChg>
        <pc:inkChg chg="del">
          <ac:chgData name="Sangeeta Sangeeta" userId="0a7c34ad-256e-4e91-9d57-d1394329109a" providerId="ADAL" clId="{AEDD1F4B-4A4B-4903-90CA-B6730D008748}" dt="2022-08-02T22:02:55.604" v="3" actId="478"/>
          <ac:inkMkLst>
            <pc:docMk/>
            <pc:sldMk cId="1967010297" sldId="865"/>
            <ac:inkMk id="6" creationId="{B98A72BD-FD63-4231-B767-1DB71DA8472C}"/>
          </ac:inkMkLst>
        </pc:inkChg>
        <pc:inkChg chg="del">
          <ac:chgData name="Sangeeta Sangeeta" userId="0a7c34ad-256e-4e91-9d57-d1394329109a" providerId="ADAL" clId="{AEDD1F4B-4A4B-4903-90CA-B6730D008748}" dt="2022-08-02T22:03:11.330" v="10" actId="478"/>
          <ac:inkMkLst>
            <pc:docMk/>
            <pc:sldMk cId="1967010297" sldId="865"/>
            <ac:inkMk id="7" creationId="{12C64C28-3886-4A74-ACB3-ED2A89209411}"/>
          </ac:inkMkLst>
        </pc:inkChg>
        <pc:inkChg chg="del">
          <ac:chgData name="Sangeeta Sangeeta" userId="0a7c34ad-256e-4e91-9d57-d1394329109a" providerId="ADAL" clId="{AEDD1F4B-4A4B-4903-90CA-B6730D008748}" dt="2022-08-02T22:03:09.199" v="9" actId="478"/>
          <ac:inkMkLst>
            <pc:docMk/>
            <pc:sldMk cId="1967010297" sldId="865"/>
            <ac:inkMk id="9" creationId="{DD641DA2-A40C-4A6B-8008-DBA51C8434D7}"/>
          </ac:inkMkLst>
        </pc:inkChg>
        <pc:inkChg chg="del">
          <ac:chgData name="Sangeeta Sangeeta" userId="0a7c34ad-256e-4e91-9d57-d1394329109a" providerId="ADAL" clId="{AEDD1F4B-4A4B-4903-90CA-B6730D008748}" dt="2022-08-02T22:03:06.809" v="8" actId="478"/>
          <ac:inkMkLst>
            <pc:docMk/>
            <pc:sldMk cId="1967010297" sldId="865"/>
            <ac:inkMk id="10" creationId="{D05C62CA-5B24-4BAF-9161-63188DFEED8C}"/>
          </ac:inkMkLst>
        </pc:inkChg>
        <pc:inkChg chg="del mod">
          <ac:chgData name="Sangeeta Sangeeta" userId="0a7c34ad-256e-4e91-9d57-d1394329109a" providerId="ADAL" clId="{AEDD1F4B-4A4B-4903-90CA-B6730D008748}" dt="2022-08-02T22:03:03.721" v="7" actId="478"/>
          <ac:inkMkLst>
            <pc:docMk/>
            <pc:sldMk cId="1967010297" sldId="865"/>
            <ac:inkMk id="11" creationId="{444E7A6A-DB67-4059-9F74-12A91D63BC00}"/>
          </ac:inkMkLst>
        </pc:inkChg>
        <pc:inkChg chg="del">
          <ac:chgData name="Sangeeta Sangeeta" userId="0a7c34ad-256e-4e91-9d57-d1394329109a" providerId="ADAL" clId="{AEDD1F4B-4A4B-4903-90CA-B6730D008748}" dt="2022-08-02T22:03:00.795" v="5" actId="478"/>
          <ac:inkMkLst>
            <pc:docMk/>
            <pc:sldMk cId="1967010297" sldId="865"/>
            <ac:inkMk id="12" creationId="{3D34BC24-C4AE-4F7A-883C-AA8685775C15}"/>
          </ac:inkMkLst>
        </pc:inkChg>
        <pc:inkChg chg="del">
          <ac:chgData name="Sangeeta Sangeeta" userId="0a7c34ad-256e-4e91-9d57-d1394329109a" providerId="ADAL" clId="{AEDD1F4B-4A4B-4903-90CA-B6730D008748}" dt="2022-08-02T22:02:57.585" v="4" actId="478"/>
          <ac:inkMkLst>
            <pc:docMk/>
            <pc:sldMk cId="1967010297" sldId="865"/>
            <ac:inkMk id="13" creationId="{D1F6B160-D7EC-4850-BA02-3B339178A514}"/>
          </ac:inkMkLst>
        </pc:inkChg>
      </pc:sldChg>
      <pc:sldChg chg="delSp mod">
        <pc:chgData name="Sangeeta Sangeeta" userId="0a7c34ad-256e-4e91-9d57-d1394329109a" providerId="ADAL" clId="{AEDD1F4B-4A4B-4903-90CA-B6730D008748}" dt="2022-08-02T22:03:27.210" v="14" actId="478"/>
        <pc:sldMkLst>
          <pc:docMk/>
          <pc:sldMk cId="3439401458" sldId="895"/>
        </pc:sldMkLst>
        <pc:grpChg chg="del">
          <ac:chgData name="Sangeeta Sangeeta" userId="0a7c34ad-256e-4e91-9d57-d1394329109a" providerId="ADAL" clId="{AEDD1F4B-4A4B-4903-90CA-B6730D008748}" dt="2022-08-02T22:03:25.078" v="13" actId="478"/>
          <ac:grpSpMkLst>
            <pc:docMk/>
            <pc:sldMk cId="3439401458" sldId="895"/>
            <ac:grpSpMk id="14" creationId="{A9CD94F3-C74B-4311-AB9E-5CEDC0E53E65}"/>
          </ac:grpSpMkLst>
        </pc:grpChg>
        <pc:grpChg chg="del">
          <ac:chgData name="Sangeeta Sangeeta" userId="0a7c34ad-256e-4e91-9d57-d1394329109a" providerId="ADAL" clId="{AEDD1F4B-4A4B-4903-90CA-B6730D008748}" dt="2022-08-02T22:03:22.321" v="12" actId="478"/>
          <ac:grpSpMkLst>
            <pc:docMk/>
            <pc:sldMk cId="3439401458" sldId="895"/>
            <ac:grpSpMk id="28" creationId="{258CD9D9-9E8D-4C66-81F1-C6CFAF2FD93F}"/>
          </ac:grpSpMkLst>
        </pc:grpChg>
        <pc:inkChg chg="del">
          <ac:chgData name="Sangeeta Sangeeta" userId="0a7c34ad-256e-4e91-9d57-d1394329109a" providerId="ADAL" clId="{AEDD1F4B-4A4B-4903-90CA-B6730D008748}" dt="2022-08-02T22:03:27.210" v="14" actId="478"/>
          <ac:inkMkLst>
            <pc:docMk/>
            <pc:sldMk cId="3439401458" sldId="895"/>
            <ac:inkMk id="7" creationId="{6499B2B9-0704-4AAE-919D-10179B1CEE4A}"/>
          </ac:inkMkLst>
        </pc:inkChg>
      </pc:sldChg>
    </pc:docChg>
  </pc:docChgLst>
  <pc:docChgLst>
    <pc:chgData name="Mehdi El Krari" userId="a11af93c-be4a-4e62-887c-bbf0b2b067bd" providerId="ADAL" clId="{F2CF0BB5-9496-401D-A369-8E5B499CC365}"/>
    <pc:docChg chg="modSld">
      <pc:chgData name="Mehdi El Krari" userId="a11af93c-be4a-4e62-887c-bbf0b2b067bd" providerId="ADAL" clId="{F2CF0BB5-9496-401D-A369-8E5B499CC365}" dt="2023-07-06T16:19:42.958" v="24" actId="729"/>
      <pc:docMkLst>
        <pc:docMk/>
      </pc:docMkLst>
      <pc:sldChg chg="modSp mod">
        <pc:chgData name="Mehdi El Krari" userId="a11af93c-be4a-4e62-887c-bbf0b2b067bd" providerId="ADAL" clId="{F2CF0BB5-9496-401D-A369-8E5B499CC365}" dt="2023-07-06T16:18:42.626" v="23" actId="20577"/>
        <pc:sldMkLst>
          <pc:docMk/>
          <pc:sldMk cId="0" sldId="881"/>
        </pc:sldMkLst>
        <pc:spChg chg="mod">
          <ac:chgData name="Mehdi El Krari" userId="a11af93c-be4a-4e62-887c-bbf0b2b067bd" providerId="ADAL" clId="{F2CF0BB5-9496-401D-A369-8E5B499CC365}" dt="2023-07-06T16:18:42.626" v="23" actId="20577"/>
          <ac:spMkLst>
            <pc:docMk/>
            <pc:sldMk cId="0" sldId="881"/>
            <ac:spMk id="4" creationId="{D78D505B-CFBD-4666-A470-11E8D72A103F}"/>
          </ac:spMkLst>
        </pc:spChg>
      </pc:sldChg>
      <pc:sldChg chg="mod modShow">
        <pc:chgData name="Mehdi El Krari" userId="a11af93c-be4a-4e62-887c-bbf0b2b067bd" providerId="ADAL" clId="{F2CF0BB5-9496-401D-A369-8E5B499CC365}" dt="2023-07-06T16:19:42.958" v="24" actId="729"/>
        <pc:sldMkLst>
          <pc:docMk/>
          <pc:sldMk cId="2148973380" sldId="91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keeleacuk-my.sharepoint.com/personal/s_sangeeta_keele_ac_uk/Documents/Keele-University/Data-Visualization/Lectures/Lecture-6-strutured-data-visulization/graph-plot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GB"/>
              <a:t>Books Read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stacked"/>
        <c:varyColors val="0"/>
        <c:ser>
          <c:idx val="0"/>
          <c:order val="0"/>
          <c:tx>
            <c:strRef>
              <c:f>Sheet1!$C$3</c:f>
              <c:strCache>
                <c:ptCount val="1"/>
                <c:pt idx="0">
                  <c:v>Non-Fiction</c:v>
                </c:pt>
              </c:strCache>
            </c:strRef>
          </c:tx>
          <c:spPr>
            <a:solidFill>
              <a:schemeClr val="accent1"/>
            </a:solidFill>
            <a:ln>
              <a:noFill/>
            </a:ln>
            <a:effectLst/>
          </c:spPr>
          <c:invertIfNegative val="0"/>
          <c:cat>
            <c:strRef>
              <c:f>Sheet1!$B$4:$B$7</c:f>
              <c:strCache>
                <c:ptCount val="4"/>
                <c:pt idx="0">
                  <c:v>Jane</c:v>
                </c:pt>
                <c:pt idx="1">
                  <c:v>Mike</c:v>
                </c:pt>
                <c:pt idx="2">
                  <c:v>Jhon</c:v>
                </c:pt>
                <c:pt idx="3">
                  <c:v>Siya</c:v>
                </c:pt>
              </c:strCache>
            </c:strRef>
          </c:cat>
          <c:val>
            <c:numRef>
              <c:f>Sheet1!$C$4:$C$7</c:f>
              <c:numCache>
                <c:formatCode>General</c:formatCode>
                <c:ptCount val="4"/>
                <c:pt idx="0">
                  <c:v>5</c:v>
                </c:pt>
                <c:pt idx="1">
                  <c:v>3</c:v>
                </c:pt>
                <c:pt idx="2">
                  <c:v>6</c:v>
                </c:pt>
                <c:pt idx="3">
                  <c:v>7</c:v>
                </c:pt>
              </c:numCache>
            </c:numRef>
          </c:val>
          <c:extLst>
            <c:ext xmlns:c16="http://schemas.microsoft.com/office/drawing/2014/chart" uri="{C3380CC4-5D6E-409C-BE32-E72D297353CC}">
              <c16:uniqueId val="{00000000-B9EC-4AA0-9590-00E61861C6C0}"/>
            </c:ext>
          </c:extLst>
        </c:ser>
        <c:ser>
          <c:idx val="1"/>
          <c:order val="1"/>
          <c:tx>
            <c:strRef>
              <c:f>Sheet1!$D$3</c:f>
              <c:strCache>
                <c:ptCount val="1"/>
                <c:pt idx="0">
                  <c:v>Fiction</c:v>
                </c:pt>
              </c:strCache>
            </c:strRef>
          </c:tx>
          <c:spPr>
            <a:solidFill>
              <a:schemeClr val="accent2"/>
            </a:solidFill>
            <a:ln>
              <a:noFill/>
            </a:ln>
            <a:effectLst/>
          </c:spPr>
          <c:invertIfNegative val="0"/>
          <c:cat>
            <c:strRef>
              <c:f>Sheet1!$B$4:$B$7</c:f>
              <c:strCache>
                <c:ptCount val="4"/>
                <c:pt idx="0">
                  <c:v>Jane</c:v>
                </c:pt>
                <c:pt idx="1">
                  <c:v>Mike</c:v>
                </c:pt>
                <c:pt idx="2">
                  <c:v>Jhon</c:v>
                </c:pt>
                <c:pt idx="3">
                  <c:v>Siya</c:v>
                </c:pt>
              </c:strCache>
            </c:strRef>
          </c:cat>
          <c:val>
            <c:numRef>
              <c:f>Sheet1!$D$4:$D$7</c:f>
              <c:numCache>
                <c:formatCode>General</c:formatCode>
                <c:ptCount val="4"/>
                <c:pt idx="0">
                  <c:v>12</c:v>
                </c:pt>
                <c:pt idx="1">
                  <c:v>7</c:v>
                </c:pt>
                <c:pt idx="2">
                  <c:v>1</c:v>
                </c:pt>
                <c:pt idx="3">
                  <c:v>2</c:v>
                </c:pt>
              </c:numCache>
            </c:numRef>
          </c:val>
          <c:extLst>
            <c:ext xmlns:c16="http://schemas.microsoft.com/office/drawing/2014/chart" uri="{C3380CC4-5D6E-409C-BE32-E72D297353CC}">
              <c16:uniqueId val="{00000001-B9EC-4AA0-9590-00E61861C6C0}"/>
            </c:ext>
          </c:extLst>
        </c:ser>
        <c:dLbls>
          <c:showLegendKey val="0"/>
          <c:showVal val="0"/>
          <c:showCatName val="0"/>
          <c:showSerName val="0"/>
          <c:showPercent val="0"/>
          <c:showBubbleSize val="0"/>
        </c:dLbls>
        <c:gapWidth val="150"/>
        <c:overlap val="100"/>
        <c:axId val="2084042768"/>
        <c:axId val="1580096480"/>
      </c:barChart>
      <c:catAx>
        <c:axId val="208404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580096480"/>
        <c:crosses val="autoZero"/>
        <c:auto val="1"/>
        <c:lblAlgn val="ctr"/>
        <c:lblOffset val="100"/>
        <c:noMultiLvlLbl val="0"/>
      </c:catAx>
      <c:valAx>
        <c:axId val="1580096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08404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4"/>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GB"/>
              <a:t>Books Read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percentStacked"/>
        <c:varyColors val="0"/>
        <c:ser>
          <c:idx val="0"/>
          <c:order val="0"/>
          <c:tx>
            <c:strRef>
              <c:f>Sheet1!$C$3</c:f>
              <c:strCache>
                <c:ptCount val="1"/>
                <c:pt idx="0">
                  <c:v>Non-Fiction</c:v>
                </c:pt>
              </c:strCache>
            </c:strRef>
          </c:tx>
          <c:spPr>
            <a:solidFill>
              <a:schemeClr val="accent1"/>
            </a:solidFill>
            <a:ln>
              <a:noFill/>
            </a:ln>
            <a:effectLst/>
          </c:spPr>
          <c:invertIfNegative val="0"/>
          <c:cat>
            <c:strRef>
              <c:f>Sheet1!$B$4:$B$7</c:f>
              <c:strCache>
                <c:ptCount val="4"/>
                <c:pt idx="0">
                  <c:v>Jane</c:v>
                </c:pt>
                <c:pt idx="1">
                  <c:v>Mike</c:v>
                </c:pt>
                <c:pt idx="2">
                  <c:v>Jhon</c:v>
                </c:pt>
                <c:pt idx="3">
                  <c:v>Siya</c:v>
                </c:pt>
              </c:strCache>
            </c:strRef>
          </c:cat>
          <c:val>
            <c:numRef>
              <c:f>Sheet1!$C$4:$C$7</c:f>
              <c:numCache>
                <c:formatCode>General</c:formatCode>
                <c:ptCount val="4"/>
                <c:pt idx="0">
                  <c:v>5</c:v>
                </c:pt>
                <c:pt idx="1">
                  <c:v>3</c:v>
                </c:pt>
                <c:pt idx="2">
                  <c:v>6</c:v>
                </c:pt>
                <c:pt idx="3">
                  <c:v>7</c:v>
                </c:pt>
              </c:numCache>
            </c:numRef>
          </c:val>
          <c:extLst>
            <c:ext xmlns:c16="http://schemas.microsoft.com/office/drawing/2014/chart" uri="{C3380CC4-5D6E-409C-BE32-E72D297353CC}">
              <c16:uniqueId val="{00000000-DF1B-421A-87CF-60DA80328A9B}"/>
            </c:ext>
          </c:extLst>
        </c:ser>
        <c:ser>
          <c:idx val="1"/>
          <c:order val="1"/>
          <c:tx>
            <c:strRef>
              <c:f>Sheet1!$D$3</c:f>
              <c:strCache>
                <c:ptCount val="1"/>
                <c:pt idx="0">
                  <c:v>Fiction</c:v>
                </c:pt>
              </c:strCache>
            </c:strRef>
          </c:tx>
          <c:spPr>
            <a:solidFill>
              <a:schemeClr val="accent2"/>
            </a:solidFill>
            <a:ln>
              <a:noFill/>
            </a:ln>
            <a:effectLst/>
          </c:spPr>
          <c:invertIfNegative val="0"/>
          <c:cat>
            <c:strRef>
              <c:f>Sheet1!$B$4:$B$7</c:f>
              <c:strCache>
                <c:ptCount val="4"/>
                <c:pt idx="0">
                  <c:v>Jane</c:v>
                </c:pt>
                <c:pt idx="1">
                  <c:v>Mike</c:v>
                </c:pt>
                <c:pt idx="2">
                  <c:v>Jhon</c:v>
                </c:pt>
                <c:pt idx="3">
                  <c:v>Siya</c:v>
                </c:pt>
              </c:strCache>
            </c:strRef>
          </c:cat>
          <c:val>
            <c:numRef>
              <c:f>Sheet1!$D$4:$D$7</c:f>
              <c:numCache>
                <c:formatCode>General</c:formatCode>
                <c:ptCount val="4"/>
                <c:pt idx="0">
                  <c:v>12</c:v>
                </c:pt>
                <c:pt idx="1">
                  <c:v>7</c:v>
                </c:pt>
                <c:pt idx="2">
                  <c:v>1</c:v>
                </c:pt>
                <c:pt idx="3">
                  <c:v>2</c:v>
                </c:pt>
              </c:numCache>
            </c:numRef>
          </c:val>
          <c:extLst>
            <c:ext xmlns:c16="http://schemas.microsoft.com/office/drawing/2014/chart" uri="{C3380CC4-5D6E-409C-BE32-E72D297353CC}">
              <c16:uniqueId val="{00000001-DF1B-421A-87CF-60DA80328A9B}"/>
            </c:ext>
          </c:extLst>
        </c:ser>
        <c:dLbls>
          <c:showLegendKey val="0"/>
          <c:showVal val="0"/>
          <c:showCatName val="0"/>
          <c:showSerName val="0"/>
          <c:showPercent val="0"/>
          <c:showBubbleSize val="0"/>
        </c:dLbls>
        <c:gapWidth val="150"/>
        <c:overlap val="100"/>
        <c:axId val="2084042768"/>
        <c:axId val="1580096480"/>
      </c:barChart>
      <c:catAx>
        <c:axId val="208404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580096480"/>
        <c:crosses val="autoZero"/>
        <c:auto val="1"/>
        <c:lblAlgn val="ctr"/>
        <c:lblOffset val="100"/>
        <c:noMultiLvlLbl val="0"/>
      </c:catAx>
      <c:valAx>
        <c:axId val="15800964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08404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4"/>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GB"/>
              <a:t>Books Read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tx>
            <c:strRef>
              <c:f>Sheet1!$C$3</c:f>
              <c:strCache>
                <c:ptCount val="1"/>
                <c:pt idx="0">
                  <c:v>Non-Fiction</c:v>
                </c:pt>
              </c:strCache>
            </c:strRef>
          </c:tx>
          <c:spPr>
            <a:solidFill>
              <a:schemeClr val="accent1"/>
            </a:solidFill>
            <a:ln>
              <a:noFill/>
            </a:ln>
            <a:effectLst/>
          </c:spPr>
          <c:invertIfNegative val="0"/>
          <c:cat>
            <c:strRef>
              <c:f>Sheet1!$B$4:$B$7</c:f>
              <c:strCache>
                <c:ptCount val="4"/>
                <c:pt idx="0">
                  <c:v>Jane</c:v>
                </c:pt>
                <c:pt idx="1">
                  <c:v>Mike</c:v>
                </c:pt>
                <c:pt idx="2">
                  <c:v>Jhon</c:v>
                </c:pt>
                <c:pt idx="3">
                  <c:v>Siya</c:v>
                </c:pt>
              </c:strCache>
            </c:strRef>
          </c:cat>
          <c:val>
            <c:numRef>
              <c:f>Sheet1!$C$4:$C$7</c:f>
              <c:numCache>
                <c:formatCode>General</c:formatCode>
                <c:ptCount val="4"/>
                <c:pt idx="0">
                  <c:v>5</c:v>
                </c:pt>
                <c:pt idx="1">
                  <c:v>3</c:v>
                </c:pt>
                <c:pt idx="2">
                  <c:v>6</c:v>
                </c:pt>
                <c:pt idx="3">
                  <c:v>7</c:v>
                </c:pt>
              </c:numCache>
            </c:numRef>
          </c:val>
          <c:extLst>
            <c:ext xmlns:c16="http://schemas.microsoft.com/office/drawing/2014/chart" uri="{C3380CC4-5D6E-409C-BE32-E72D297353CC}">
              <c16:uniqueId val="{00000000-1FE3-4826-93E8-9A2E9F779361}"/>
            </c:ext>
          </c:extLst>
        </c:ser>
        <c:ser>
          <c:idx val="1"/>
          <c:order val="1"/>
          <c:tx>
            <c:strRef>
              <c:f>Sheet1!$D$3</c:f>
              <c:strCache>
                <c:ptCount val="1"/>
                <c:pt idx="0">
                  <c:v>Fiction</c:v>
                </c:pt>
              </c:strCache>
            </c:strRef>
          </c:tx>
          <c:spPr>
            <a:solidFill>
              <a:schemeClr val="accent2"/>
            </a:solidFill>
            <a:ln>
              <a:noFill/>
            </a:ln>
            <a:effectLst/>
          </c:spPr>
          <c:invertIfNegative val="0"/>
          <c:cat>
            <c:strRef>
              <c:f>Sheet1!$B$4:$B$7</c:f>
              <c:strCache>
                <c:ptCount val="4"/>
                <c:pt idx="0">
                  <c:v>Jane</c:v>
                </c:pt>
                <c:pt idx="1">
                  <c:v>Mike</c:v>
                </c:pt>
                <c:pt idx="2">
                  <c:v>Jhon</c:v>
                </c:pt>
                <c:pt idx="3">
                  <c:v>Siya</c:v>
                </c:pt>
              </c:strCache>
            </c:strRef>
          </c:cat>
          <c:val>
            <c:numRef>
              <c:f>Sheet1!$D$4:$D$7</c:f>
              <c:numCache>
                <c:formatCode>General</c:formatCode>
                <c:ptCount val="4"/>
                <c:pt idx="0">
                  <c:v>12</c:v>
                </c:pt>
                <c:pt idx="1">
                  <c:v>7</c:v>
                </c:pt>
                <c:pt idx="2">
                  <c:v>1</c:v>
                </c:pt>
                <c:pt idx="3">
                  <c:v>2</c:v>
                </c:pt>
              </c:numCache>
            </c:numRef>
          </c:val>
          <c:extLst>
            <c:ext xmlns:c16="http://schemas.microsoft.com/office/drawing/2014/chart" uri="{C3380CC4-5D6E-409C-BE32-E72D297353CC}">
              <c16:uniqueId val="{00000001-1FE3-4826-93E8-9A2E9F779361}"/>
            </c:ext>
          </c:extLst>
        </c:ser>
        <c:dLbls>
          <c:showLegendKey val="0"/>
          <c:showVal val="0"/>
          <c:showCatName val="0"/>
          <c:showSerName val="0"/>
          <c:showPercent val="0"/>
          <c:showBubbleSize val="0"/>
        </c:dLbls>
        <c:gapWidth val="219"/>
        <c:overlap val="-27"/>
        <c:axId val="1996574608"/>
        <c:axId val="1899357136"/>
      </c:barChart>
      <c:catAx>
        <c:axId val="1996574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899357136"/>
        <c:crosses val="autoZero"/>
        <c:auto val="1"/>
        <c:lblAlgn val="ctr"/>
        <c:lblOffset val="100"/>
        <c:noMultiLvlLbl val="0"/>
      </c:catAx>
      <c:valAx>
        <c:axId val="1899357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96574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4"/>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10:54.922"/>
    </inkml:context>
    <inkml:brush xml:id="br0">
      <inkml:brushProperty name="width" value="0.1" units="cm"/>
      <inkml:brushProperty name="height" value="0.1" units="cm"/>
      <inkml:brushProperty name="color" value="#E71224"/>
    </inkml:brush>
  </inkml:definitions>
  <inkml:trace contextRef="#ctx0" brushRef="#br0">0 63 3223 0 0,'0'0'288'0'0,"5"-8"-288"0"0,0 1 0 0 0,0-2 0 0 0,1 1 408 0 0,0 1 24 0 0,-2-1 448 0 0,4 2-568 0 0,-1 1-64 0 0,2 1-416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15:24.723"/>
    </inkml:context>
    <inkml:brush xml:id="br0">
      <inkml:brushProperty name="width" value="0.1" units="cm"/>
      <inkml:brushProperty name="height" value="0.1" units="cm"/>
      <inkml:brushProperty name="color" value="#E71224"/>
    </inkml:brush>
  </inkml:definitions>
  <inkml:trace contextRef="#ctx0" brushRef="#br0">30 88 2303 0 0,'-9'-13'96'0'0,"3"5"32"0"0,0-2-128 0 0,2-1 0 0 0,2-1 0 0 0,1-1 0 0 0,0 2 112 0 0,1 2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18:07.260"/>
    </inkml:context>
    <inkml:brush xml:id="br0">
      <inkml:brushProperty name="width" value="0.1" units="cm"/>
      <inkml:brushProperty name="height" value="0.1" units="cm"/>
      <inkml:brushProperty name="color" value="#E71224"/>
    </inkml:brush>
  </inkml:definitions>
  <inkml:trace contextRef="#ctx0" brushRef="#br0">1 0 2303 0 0,'0'0'392'0'0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19:02.767"/>
    </inkml:context>
    <inkml:brush xml:id="br0">
      <inkml:brushProperty name="width" value="0.1" units="cm"/>
      <inkml:brushProperty name="height" value="0.1" units="cm"/>
      <inkml:brushProperty name="color" value="#E71224"/>
    </inkml:brush>
  </inkml:definitions>
  <inkml:trace contextRef="#ctx0" brushRef="#br0">1 0 1375 0 0,'0'0'3064'0'0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2:33.066"/>
    </inkml:context>
    <inkml:brush xml:id="br0">
      <inkml:brushProperty name="width" value="0.1" units="cm"/>
      <inkml:brushProperty name="height" value="0.1" units="cm"/>
      <inkml:brushProperty name="color" value="#E71224"/>
    </inkml:brush>
  </inkml:definitions>
  <inkml:trace contextRef="#ctx0" brushRef="#br0">1183 28 9671 0 0,'20'-6'424'0'0,"-6"3"96"0"0,1-2-416 0 0,-1 0-104 0 0,-1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2:34.072"/>
    </inkml:context>
    <inkml:brush xml:id="br0">
      <inkml:brushProperty name="width" value="0.1" units="cm"/>
      <inkml:brushProperty name="height" value="0.1" units="cm"/>
      <inkml:brushProperty name="color" value="#E71224"/>
    </inkml:brush>
  </inkml:definitions>
  <inkml:trace contextRef="#ctx0" brushRef="#br0">0 1 2759 0 0,'0'0'248'0'0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0:14.429"/>
    </inkml:context>
    <inkml:brush xml:id="br0">
      <inkml:brushProperty name="width" value="0.1" units="cm"/>
      <inkml:brushProperty name="height" value="0.1" units="cm"/>
      <inkml:brushProperty name="color" value="#E71224"/>
    </inkml:brush>
  </inkml:definitions>
  <inkml:trace contextRef="#ctx0" brushRef="#br0">0 25 7367 0 0,'0'0'320'0'0,"2"-9"160"0"0,-4-6 3144 0 0,10 21-4032 0 0,2 2 184 0 0,1 2-376 0 0,2 3-72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0:27.926"/>
    </inkml:context>
    <inkml:brush xml:id="br0">
      <inkml:brushProperty name="width" value="0.1" units="cm"/>
      <inkml:brushProperty name="height" value="0.1" units="cm"/>
      <inkml:brushProperty name="color" value="#E71224"/>
    </inkml:brush>
  </inkml:definitions>
  <inkml:trace contextRef="#ctx0" brushRef="#br0">137 30 6735 0 0,'0'0'608'0'0,"-10"-1"-248"0"0,3 0-277 0 0,-3-1 432 0 0,-1 0-1 0 0,0 1 1 0 0,1 0-1 0 0,-1 1 1 0 0,0 1-1 0 0,0-1 0 0 0,-12 4 1 0 0,15-2-387 0 0,0 1-103 0 0,2 1-37 0 0,8 3-20 0 0,-2-6 44 0 0,1 0 0 0 0,-1-1 0 0 0,1 1 0 0 0,0 0-1 0 0,-1-1 1 0 0,1 1 0 0 0,0 0 0 0 0,-1-1 0 0 0,1 1 0 0 0,0-1-1 0 0,0 1 1 0 0,0-1 0 0 0,0 1 0 0 0,0-1 0 0 0,0 0-1 0 0,-1 1 1 0 0,3-1 0 0 0,14 3 123 0 0,9-3-75 0 0,0 0-1 0 0,0-2 0 0 0,0-1 1 0 0,36-9-1 0 0,-9 2 39 0 0,-2 1 24 0 0,-18 2 177 0 0,-1 2 0 0 0,1 1-1 0 0,53 0 1 0 0,-80 5 542 0 0,-5 0-353 0 0,-10 4-260 0 0,-15 4-578 0 0,-71 13-1878 0 0,-65 12-5033 0 0,134-33 6247 0 0,13-1 518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0:28.376"/>
    </inkml:context>
    <inkml:brush xml:id="br0">
      <inkml:brushProperty name="width" value="0.1" units="cm"/>
      <inkml:brushProperty name="height" value="0.1" units="cm"/>
      <inkml:brushProperty name="color" value="#E71224"/>
    </inkml:brush>
  </inkml:definitions>
  <inkml:trace contextRef="#ctx0" brushRef="#br0">1 48 1839 0 0,'3'-8'1659'0'0,"-1"5"-1108"0"0,0 0-1 0 0,1 0 1 0 0,-1 1-1 0 0,1-1 1 0 0,4-3 0 0 0,3-3 338 0 0,-9 8-502 0 0,8-3 650 0 0,-9 3-954 0 0,0 1 0 0 0,1-1 1 0 0,-1 1-1 0 0,0 0 0 0 0,1-1 0 0 0,-1 1 0 0 0,1 0 0 0 0,-1-1 0 0 0,1 1 0 0 0,-1 0 0 0 0,1 0 0 0 0,-1-1 0 0 0,1 1 0 0 0,-1 0 0 0 0,1 0 0 0 0,-1 0 0 0 0,1 0 0 0 0,0 0 1 0 0,-1 0-1 0 0,1 0 0 0 0,-1 0 0 0 0,1 0 0 0 0,-1 0 0 0 0,1 0 0 0 0,-1 0 0 0 0,1 0 0 0 0,0 0 0 0 0,0 2-46 0 0,-1-1-1 0 0,1 0 1 0 0,-1 1-1 0 0,1-1 1 0 0,-1 0-1 0 0,0 1 1 0 0,0-1-1 0 0,0 1 1 0 0,0-1-1 0 0,0 0 1 0 0,0 3-1 0 0,-2 29-31 0 0,-2 0-1 0 0,-14 61 0 0 0,12-70-147 0 0,-8 38-3241 0 0,7-31-222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0:29.443"/>
    </inkml:context>
    <inkml:brush xml:id="br0">
      <inkml:brushProperty name="width" value="0.1" units="cm"/>
      <inkml:brushProperty name="height" value="0.1" units="cm"/>
      <inkml:brushProperty name="color" value="#E71224"/>
    </inkml:brush>
  </inkml:definitions>
  <inkml:trace contextRef="#ctx0" brushRef="#br0">165 41 2303 0 0,'0'0'1858'0'0,"-1"0"-1360"0"0,-4-3-504 0 0,0 1-1 0 0,-1 0 0 0 0,1 0 0 0 0,0 0 0 0 0,-1 1 0 0 0,0 0 0 0 0,1 0 0 0 0,-1 0 0 0 0,-8 1 0 0 0,3 0 426 0 0,-1 1-1 0 0,1 0 0 0 0,-20 5 0 0 0,18 0 627 0 0,10-5-989 0 0,1 1 0 0 0,0-1-1 0 0,-1 0 1 0 0,1 0 0 0 0,0 0-1 0 0,-5 1 1 0 0,6-1 181 0 0,40 3 427 0 0,138-20-142 0 0,-120 9-268 0 0,31-5 321 0 0,-35 4-153 0 0,74-2 0 0 0,-123 10-338 0 0,2 1-7 0 0,-4-1 367 0 0,-17 12-262 0 0,1-7-151 0 0,0-1 0 0 0,0 0 1 0 0,0-1-1 0 0,-29 2 0 0 0,22-2 19 0 0,-281 35 664 0 0,286-36-647 0 0,7-1-23 0 0,-1 1 0 0 0,-19 4 1 0 0,63-3-95 0 0,-28-3 53 0 0,263-7 46 0 0,-195 0-15 0 0,107-5 1588 0 0,-188 20-1504 0 0,5-6-144 0 0,-1 0-1 0 0,1 0 1 0 0,-1-1 0 0 0,0 1 0 0 0,1-1 0 0 0,-7 2 0 0 0,-7 2-101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1:10.474"/>
    </inkml:context>
    <inkml:brush xml:id="br0">
      <inkml:brushProperty name="width" value="0.1" units="cm"/>
      <inkml:brushProperty name="height" value="0.1" units="cm"/>
      <inkml:brushProperty name="color" value="#E71224"/>
    </inkml:brush>
  </inkml:definitions>
  <inkml:trace contextRef="#ctx0" brushRef="#br0">58 26 5239 0 0,'0'0'235'0'0,"0"-1"-6"0"0,-2-2 176 0 0,1 1 0 0 0,0-1-1 0 0,-1 1 1 0 0,0 0-1 0 0,0 0 1 0 0,-3-4 0 0 0,4 6-360 0 0,0-1 0 0 0,0 1 0 0 0,-1-1-1 0 0,1 1 1 0 0,0-1 0 0 0,0 1 0 0 0,0 0 0 0 0,-1 0 0 0 0,1-1 0 0 0,-2 1 0 0 0,-1 0-460 0 0,-8 0-1686 0 0,1 0-702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11:27.469"/>
    </inkml:context>
    <inkml:brush xml:id="br0">
      <inkml:brushProperty name="width" value="0.1" units="cm"/>
      <inkml:brushProperty name="height" value="0.1" units="cm"/>
      <inkml:brushProperty name="color" value="#E71224"/>
    </inkml:brush>
  </inkml:definitions>
  <inkml:trace contextRef="#ctx0" brushRef="#br0">8 62 2759 0 0,'0'0'272'0'0,"-4"-10"-272"0"0,2 2 0 0 0,0 1 0 0 0,4-2 0 0 0,0 1 200 0 0,0 0 232 0 0,2-3-216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3:35.406"/>
    </inkml:context>
    <inkml:brush xml:id="br0">
      <inkml:brushProperty name="width" value="0.1" units="cm"/>
      <inkml:brushProperty name="height" value="0.1" units="cm"/>
      <inkml:brushProperty name="color" value="#E71224"/>
    </inkml:brush>
  </inkml:definitions>
  <inkml:trace contextRef="#ctx0" brushRef="#br0">62 10 2303 0 0,'0'0'5826'0'0,"-8"-5"-5036"0"0,-4 0 514 0 0,10 6-1144 0 0,-5 1-26 0 0,-2 1-91 0 0,8-2-22 0 0,0-1 0 0 0,1 0 0 0 0,-1 0 0 0 0,0 1-1 0 0,0-1 1 0 0,1 0 0 0 0,-1 1 0 0 0,0-1 0 0 0,0 1 0 0 0,1-1 0 0 0,-1 1 0 0 0,1-1 0 0 0,-1 1-1 0 0,0 0 1 0 0,-6 7 101 0 0,5-6-74 0 0,-2 5-36 0 0,4 1-12 0 0,7-5-10 0 0,-4-4 49 0 0,0 0 1 0 0,0 0-1 0 0,-1 0 1 0 0,1 0-1 0 0,0 0 0 0 0,0-1 1 0 0,-1 1-1 0 0,1-1 1 0 0,2-3-1 0 0,2-5 561 0 0,-6 9-472 0 0,0-4-44 0 0,-3 3-47 0 0,-4 4 177 0 0,4-1-195 0 0,-1 0-2 0 0,-6 12 103 0 0,9-12-241 0 0,0-1-1 0 0,-1 1 1 0 0,1-1 0 0 0,0 0 0 0 0,0 1-1 0 0,0-1 1 0 0,-1 1 0 0 0,1-1-1 0 0,0 1 1 0 0,0-1 0 0 0,0 1-1 0 0,0-1 1 0 0,0 1 0 0 0,0-1 0 0 0,0 1-1 0 0,0-1 1 0 0,0 1 0 0 0,0-1-1 0 0,1 1 1 0 0,-1-1 0 0 0,0 1 0 0 0,0-1-1 0 0,0 1 1 0 0,0-1 0 0 0,1 1-1 0 0,-1-1 1 0 0,0 0 0 0 0,1 1 0 0 0,-1-1-1 0 0,0 1 1 0 0,1-1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3:37.003"/>
    </inkml:context>
    <inkml:brush xml:id="br0">
      <inkml:brushProperty name="width" value="0.1" units="cm"/>
      <inkml:brushProperty name="height" value="0.1" units="cm"/>
      <inkml:brushProperty name="color" value="#E71224"/>
    </inkml:brush>
  </inkml:definitions>
  <inkml:trace contextRef="#ctx0" brushRef="#br0">1 1 3223 0 0,'0'0'6671'0'0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4:21.661"/>
    </inkml:context>
    <inkml:brush xml:id="br0">
      <inkml:brushProperty name="width" value="0.1" units="cm"/>
      <inkml:brushProperty name="height" value="0.1" units="cm"/>
      <inkml:brushProperty name="color" value="#E71224"/>
    </inkml:brush>
  </inkml:definitions>
  <inkml:trace contextRef="#ctx0" brushRef="#br0">0 0 1375 0 0,'0'0'11284'0'0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4:22.129"/>
    </inkml:context>
    <inkml:brush xml:id="br0">
      <inkml:brushProperty name="width" value="0.1" units="cm"/>
      <inkml:brushProperty name="height" value="0.1" units="cm"/>
      <inkml:brushProperty name="color" value="#E71224"/>
    </inkml:brush>
  </inkml:definitions>
  <inkml:trace contextRef="#ctx0" brushRef="#br0">0 0 8551 0 0,'0'0'1120'0'0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6:22.807"/>
    </inkml:context>
    <inkml:brush xml:id="br0">
      <inkml:brushProperty name="width" value="0.1" units="cm"/>
      <inkml:brushProperty name="height" value="0.1" units="cm"/>
      <inkml:brushProperty name="color" value="#E71224"/>
    </inkml:brush>
  </inkml:definitions>
  <inkml:trace contextRef="#ctx0" brushRef="#br0">23 11 2527 0 0,'0'0'248'0'0,"-7"-4"-248"0"0,-1 1 0 0 0,1-1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26:31.512"/>
    </inkml:context>
    <inkml:brush xml:id="br0">
      <inkml:brushProperty name="width" value="0.1" units="cm"/>
      <inkml:brushProperty name="height" value="0.1" units="cm"/>
      <inkml:brushProperty name="color" value="#E71224"/>
    </inkml:brush>
  </inkml:definitions>
  <inkml:trace contextRef="#ctx0" brushRef="#br0">31 37 8031 0 0,'-1'-16'352'0'0,"-1"8"168"0"0,0 0-520 0 0,-4 4 96 0 0,-2 5 0 0 0,2 7-600 0 0,1 0 216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13.240"/>
    </inkml:context>
    <inkml:brush xml:id="br0">
      <inkml:brushProperty name="width" value="0.1" units="cm"/>
      <inkml:brushProperty name="height" value="0.1" units="cm"/>
      <inkml:brushProperty name="color" value="#E71224"/>
    </inkml:brush>
  </inkml:definitions>
  <inkml:trace contextRef="#ctx0" brushRef="#br0">8 1 3223 0 0,'0'0'1136'0'0,"-7"5"-1072"0"0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0:42.072"/>
    </inkml:context>
    <inkml:brush xml:id="br0">
      <inkml:brushProperty name="width" value="0.1" units="cm"/>
      <inkml:brushProperty name="height" value="0.1" units="cm"/>
      <inkml:brushProperty name="color" value="#E71224"/>
    </inkml:brush>
  </inkml:definitions>
  <inkml:trace contextRef="#ctx0" brushRef="#br0">1 0 1375 0 0,'0'0'1955'0'0,"0"2"-1775"0"0,0 6-111 0 0,0 0-70 0 0,0-7-67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1:25.442"/>
    </inkml:context>
    <inkml:brush xml:id="br0">
      <inkml:brushProperty name="width" value="0.1" units="cm"/>
      <inkml:brushProperty name="height" value="0.1" units="cm"/>
      <inkml:brushProperty name="color" value="#E71224"/>
    </inkml:brush>
  </inkml:definitions>
  <inkml:trace contextRef="#ctx0" brushRef="#br0">0 14 1375 0 0,'0'0'2616'0'0,"7"-9"-625"0"0,-1 5-1875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2:12.269"/>
    </inkml:context>
    <inkml:brush xml:id="br0">
      <inkml:brushProperty name="width" value="0.1" units="cm"/>
      <inkml:brushProperty name="height" value="0.1" units="cm"/>
      <inkml:brushProperty name="color" value="#E71224"/>
    </inkml:brush>
  </inkml:definitions>
  <inkml:trace contextRef="#ctx0" brushRef="#br0">121 30 2303 0 0,'0'0'3208'0'0,"0"2"-3056"0"0,3 10 34 0 0,-1 0-1 0 0,-1 1 0 0 0,0-1 1 0 0,-1 1-1 0 0,0-1 0 0 0,-3 16 1 0 0,1 7-110 0 0,2-31-64 0 0,-10 135 221 0 0,9-138-97 0 0,1 1-755 0 0,0-9 229 0 0,0-15-202 0 0,2-44-519 0 0,-2 46 1569 0 0,0 0 0 0 0,5-29 1 0 0,6-38-6 0 0,-11 87-443 0 0,0 0-1 0 0,0 0 1 0 0,0 0 0 0 0,1 0-1 0 0,-1-1 1 0 0,0 1 0 0 0,0 0-1 0 0,0 0 1 0 0,0 0 0 0 0,0 0-1 0 0,0 0 1 0 0,0-1 0 0 0,0 1 0 0 0,0 0-1 0 0,0 0 1 0 0,0 0 0 0 0,0 0-1 0 0,0-1 1 0 0,0 1 0 0 0,0 0-1 0 0,0 0 1 0 0,0 0 0 0 0,0 0-1 0 0,0-1 1 0 0,0 1 0 0 0,-1 0-1 0 0,1 0 1 0 0,0 0 0 0 0,0 0-1 0 0,0 0 1 0 0,0 0 0 0 0,0-1-1 0 0,0 1 1 0 0,0 0 0 0 0,0 0-1 0 0,-1 0 1 0 0,1 0 0 0 0,0 0-1 0 0,0 0 1 0 0,0 0 0 0 0,0 0-1 0 0,0 0 1 0 0,-1 0 0 0 0,1-1-1 0 0,0 1 1 0 0,0 0 0 0 0,0 0-1 0 0,-1 0 1 0 0,-8 6 880 0 0,-7 11 355 0 0,-2 5-1084 0 0,12-13-8 0 0,-1-1 0 0 0,0 1 0 0 0,0-2 0 0 0,-1 1 0 0 0,0-1-1 0 0,0 0 1 0 0,-15 10 0 0 0,22-17 97 0 0,0 0-240 0 0,1 0 0 0 0,-1 0 1 0 0,1 0-1 0 0,0 0 0 0 0,-1 0 1 0 0,1 0-1 0 0,0 0 1 0 0,-1 0-1 0 0,1 0 0 0 0,-1 0 1 0 0,1 0-1 0 0,0 0 0 0 0,-1 0 1 0 0,1-1-1 0 0,0 1 0 0 0,-1 0 1 0 0,1 0-1 0 0,0 0 1 0 0,-1-1-1 0 0,1 1 0 0 0,0 0 1 0 0,1-5-11 0 0,1 0 1 0 0,1 1-1 0 0,-1-1 1 0 0,1 1-1 0 0,-1-1 1 0 0,1 1-1 0 0,1 0 0 0 0,-1 1 1 0 0,0-1-1 0 0,7-5 1 0 0,8-5-32 0 0,20-14 0 0 0,-20 16 26 0 0,-17 12 3 0 0,9-8 4 0 0,1 1-1 0 0,0 0 0 0 0,0 1 1 0 0,18-7-1 0 0,-26 12 6 0 0,0 0 1 0 0,0 0-1 0 0,0 0 1 0 0,0 1-1 0 0,1-1 1 0 0,-1 1-1 0 0,0 0 1 0 0,0 0-1 0 0,1 0 1 0 0,-1 0-1 0 0,0 1 1 0 0,0-1-1 0 0,0 1 1 0 0,0 0-1 0 0,1 0 1 0 0,-1 0-1 0 0,0 0 0 0 0,0 0 1 0 0,0 1-1 0 0,-1-1 1 0 0,1 1-1 0 0,0 0 1 0 0,2 2-1 0 0,7 7-370 0 0,-1 1-1 0 0,0 0 0 0 0,-1 1 0 0 0,17 25 1 0 0,-15-18-3035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12:14.132"/>
    </inkml:context>
    <inkml:brush xml:id="br0">
      <inkml:brushProperty name="width" value="0.1" units="cm"/>
      <inkml:brushProperty name="height" value="0.1" units="cm"/>
      <inkml:brushProperty name="color" value="#E71224"/>
    </inkml:brush>
  </inkml:definitions>
  <inkml:trace contextRef="#ctx0" brushRef="#br0">8 0 1839 0 0,'0'0'5330'0'0,"-7"3"-3260"0"0,15-3-2097 0 0,-1 0-1 0 0,1 0 0 0 0,0 1 0 0 0,0 1 0 0 0,-1-1 1 0 0,1 1-1 0 0,-1 1 0 0 0,1-1 0 0 0,-1 1 0 0 0,0 0 0 0 0,0 1 1 0 0,0 0-1 0 0,9 7 0 0 0,-7-4-3159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2:20.955"/>
    </inkml:context>
    <inkml:brush xml:id="br0">
      <inkml:brushProperty name="width" value="0.1" units="cm"/>
      <inkml:brushProperty name="height" value="0.1" units="cm"/>
      <inkml:brushProperty name="color" value="#E71224"/>
    </inkml:brush>
  </inkml:definitions>
  <inkml:trace contextRef="#ctx0" brushRef="#br0">57 64 1375 0 0,'0'0'230'0'0,"-18"2"3874"0"0,-17-16 1682 0 0,38 16-5739 0 0,0 0 1 0 0,0-1-1 0 0,1 1 0 0 0,-1 0 0 0 0,0-1 0 0 0,1 0 0 0 0,-1 1 0 0 0,1-1 0 0 0,0-1 0 0 0,-1 1 1 0 0,7 0-1 0 0,7 0 141 0 0,22-3 0 0 0,-9 1 133 0 0,64 3-80 0 0,-87-2-240 0 0,0 1-1 0 0,1-1 0 0 0,7 3 1 0 0,46 5-17 0 0,-53-6-28 0 0,-6-1 24 0 0,1 0 0 0 0,0-1 0 0 0,0 1 0 0 0,0-1 0 0 0,0 0 0 0 0,-1 0 0 0 0,5 0 0 0 0,-3 0-13 0 0,23-4-78 0 0,12-5 33 0 0,-29 7 78 0 0,-1-1 0 0 0,2-4-94 0 0,-11 7 88 0 0,0-1 0 0 0,0 1 1 0 0,0 0-1 0 0,0 0 1 0 0,0 0-1 0 0,1 0 1 0 0,-1 0-1 0 0,0 0 1 0 0,0-1-1 0 0,0 1 0 0 0,0 0 1 0 0,0 0-1 0 0,0 0 1 0 0,0 0-1 0 0,0 0 1 0 0,0-1-1 0 0,0 1 1 0 0,0 0-1 0 0,0 0 0 0 0,0 0 1 0 0,-1 0-1 0 0,1 0 1 0 0,0-1-1 0 0,0 1 1 0 0,0 0-1 0 0,0 0 0 0 0,0 0 1 0 0,0 0-1 0 0,0 0 1 0 0,0 0-1 0 0,0 0 1 0 0,0-1-1 0 0,0 1 1 0 0,-1 0-1 0 0,1 0 0 0 0,0 0 1 0 0,0 0-1 0 0,0 0 1 0 0,0 0-1 0 0,-18-5-452 0 0,14 4 401 0 0,-5-1 63 0 0,0 0-1 0 0,0 0 0 0 0,0 1 0 0 0,0 0 1 0 0,-18 1-1 0 0,-47 7 39 0 0,50-4-40 0 0,-37 7-245 0 0,40-6 191 0 0,1-1-1 0 0,-1 0 1 0 0,0-2-1 0 0,1 0 1 0 0,-41-4-1 0 0,61 3 43 0 0,0 0 0 0 0,-1 0 0 0 0,1 0 0 0 0,0 0 0 0 0,-1 0 0 0 0,1 0-1 0 0,0 0 1 0 0,-1 0 0 0 0,1 0 0 0 0,0 0 0 0 0,0 0 0 0 0,-1 0 0 0 0,1 0-1 0 0,0 0 1 0 0,-1 0 0 0 0,1 0 0 0 0,0-1 0 0 0,0 1 0 0 0,-1 0 0 0 0,1 0 0 0 0,0 0-1 0 0,0 0 1 0 0,-1-1 0 0 0,1 1 0 0 0,0 0 0 0 0,0 0 0 0 0,-1 0 0 0 0,1-1-1 0 0,0 1 1 0 0,0 0 0 0 0,0 0 0 0 0,-1-1 0 0 0,11-3 34 0 0,18-1 150 0 0,33 0-281 0 0,31 0-116 0 0,-72 5 221 0 0,27 3 0 0 0,-32 0 10 0 0,0-1 0 0 0,0-1 0 0 0,1 0 0 0 0,-1-1 0 0 0,0-1 0 0 0,0 0 0 0 0,1-1 0 0 0,-1-1 0 0 0,19-6 0 0 0,-26 6-22 0 0,-2 0 2 0 0,-4 2 35 0 0,-44-9 187 0 0,18 7-173 0 0,2 0 167 0 0,-44-2 0 0 0,58 5-182 0 0,-1 1-1 0 0,0 0 0 0 0,1 1 1 0 0,-1-1-1 0 0,1 1 0 0 0,-1 1 1 0 0,1 0-1 0 0,-15 7 0 0 0,16-6-12 0 0,5-3 42 0 0,4-1 1 0 0,5 1-53 0 0,1-1 1 0 0,-1 0-1 0 0,0 0 1 0 0,0-1-1 0 0,1 1 1 0 0,13-5 0 0 0,12-1-3 0 0,5 5-45 0 0,-10 0 35 0 0,0-1 0 0 0,52-11-1 0 0,-77 12 12 0 0,21-6 0 0 0,-17 5 0 0 0,-21 0 0 0 0,-4 2-49 0 0,0 0 0 0 0,0 2 0 0 0,-23 4 0 0 0,-20 2-51 0 0,26-3 115 0 0,20-4 186 0 0,13-1-369 0 0,12-2-576 0 0,13-2 669 0 0,1 0 1 0 0,-1 2-1 0 0,42 1 0 0 0,-48 1 70 0 0,0 0 60 0 0,-23 2-42 0 0,-22-1-18 0 0,28-1 6 0 0,-164 18 287 0 0,63-9 115 0 0,40-4-124 0 0,-19 0-1161 0 0,76-5 870 0 0,0 0-1 0 0,0 1 1 0 0,-1-1 0 0 0,1 1-1 0 0,0 0 1 0 0,-4 2-1 0 0,-9 2-236 0 0,16-5 153 0 0,27 12-24 0 0,-10-11 138 0 0,1 0 0 0 0,0 0-1 0 0,0-2 1 0 0,17-2-1 0 0,-23 2-709 0 0,2-2-2768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3:44.188"/>
    </inkml:context>
    <inkml:brush xml:id="br0">
      <inkml:brushProperty name="width" value="0.1" units="cm"/>
      <inkml:brushProperty name="height" value="0.1" units="cm"/>
      <inkml:brushProperty name="color" value="#008C3A"/>
    </inkml:brush>
  </inkml:definitions>
  <inkml:trace contextRef="#ctx0" brushRef="#br0">1 25 1839 0 0,'0'0'3264'0'0,"8"-5"-2817"0"0,-1 2-360 0 0,1 1-19 0 0,0-1-10 0 0,2 1-46 0 0,-1 1-12 0 0,3-3-7 0 0,9 0 142 0 0,-19 3-55 0 0,-19 5 512 0 0,-23 4-446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3:44.926"/>
    </inkml:context>
    <inkml:brush xml:id="br0">
      <inkml:brushProperty name="width" value="0.1" units="cm"/>
      <inkml:brushProperty name="height" value="0.1" units="cm"/>
      <inkml:brushProperty name="color" value="#008C3A"/>
    </inkml:brush>
  </inkml:definitions>
  <inkml:trace contextRef="#ctx0" brushRef="#br0">25 36 4143 0 0,'0'0'2407'0'0,"-1"0"-2211"0"0,-5 1-113 0 0,4 0-9 0 0,-4-1-47 0 0,3 1 16 0 0,-2 0-19 0 0,3-1 122 0 0,16-8 71 0 0,-3 1-127 0 0,-2 3-73 0 0,2 0-3 0 0,0-1 0 0 0,0 2 1 0 0,0 0-1 0 0,15-2 0 0 0,-25 4 14 0 0,-7 7-13 0 0,0-1 183 0 0,0 0 0 0 0,-1-1 0 0 0,1-1 0 0 0,-1 1 0 0 0,-13 4 0 0 0,10-4 96 0 0,9-3-163 0 0,-7 1-486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3:45.922"/>
    </inkml:context>
    <inkml:brush xml:id="br0">
      <inkml:brushProperty name="width" value="0.1" units="cm"/>
      <inkml:brushProperty name="height" value="0.1" units="cm"/>
      <inkml:brushProperty name="color" value="#008C3A"/>
    </inkml:brush>
  </inkml:definitions>
  <inkml:trace contextRef="#ctx0" brushRef="#br0">1 59 6503 0 0,'0'0'299'0'0,"0"-1"-6"0"0,1-1-259 0 0,-1 1-1 0 0,1 0 1 0 0,-1 0-1 0 0,1 0 0 0 0,-1 0 1 0 0,1-1-1 0 0,0 1 0 0 0,-1 0 1 0 0,1 0-1 0 0,0 0 1 0 0,0 1-1 0 0,0-1 0 0 0,0 0 1 0 0,0 0-1 0 0,0 0 0 0 0,0 1 1 0 0,0-1-1 0 0,0 0 1 0 0,0 1-1 0 0,3-2 0 0 0,0 1-384 0 0,15-9-1897 0 0,27-9 0 0 0,-17 12 5466 0 0,-19 10-3484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5:20.645"/>
    </inkml:context>
    <inkml:brush xml:id="br0">
      <inkml:brushProperty name="width" value="0.1" units="cm"/>
      <inkml:brushProperty name="height" value="0.1" units="cm"/>
      <inkml:brushProperty name="color" value="#008C3A"/>
    </inkml:brush>
  </inkml:definitions>
  <inkml:trace contextRef="#ctx0" brushRef="#br0">19 26 3679 0 0,'0'-1'167'0'0,"-19"-24"3320"0"0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7:34.566"/>
    </inkml:context>
    <inkml:brush xml:id="br0">
      <inkml:brushProperty name="width" value="0.1" units="cm"/>
      <inkml:brushProperty name="height" value="0.1" units="cm"/>
      <inkml:brushProperty name="color" value="#008C3A"/>
    </inkml:brush>
  </inkml:definitions>
  <inkml:trace contextRef="#ctx0" brushRef="#br0">43 15 1375 0 0,'2'-15'9122'0'0,"0"24"-9059"0"0,-1 1 0 0 0,1-1 1 0 0,-2 0-1 0 0,0 0 1 0 0,0 1-1 0 0,0-1 1 0 0,-1 0-1 0 0,0 1 0 0 0,-1-1 1 0 0,0 0-1 0 0,-1 0 1 0 0,0 0-1 0 0,0-1 0 0 0,-1 1 1 0 0,0-1-1 0 0,0 1 1 0 0,-8 9-1 0 0,6-8-983 0 0,1 1-2951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7:35.227"/>
    </inkml:context>
    <inkml:brush xml:id="br0">
      <inkml:brushProperty name="width" value="0.1" units="cm"/>
      <inkml:brushProperty name="height" value="0.1" units="cm"/>
      <inkml:brushProperty name="color" value="#008C3A"/>
    </inkml:brush>
  </inkml:definitions>
  <inkml:trace contextRef="#ctx0" brushRef="#br0">1 5 5983 0 0,'0'0'464'0'0,"1"-1"-305"0"0,-1 1-32 0 0,1 0 0 0 0,-1-1-1 0 0,0 1 1 0 0,1 0 0 0 0,-1-1 0 0 0,1 1 0 0 0,-1 0-1 0 0,1 0 1 0 0,-1 0 0 0 0,0-1 0 0 0,1 1 0 0 0,-1 0-1 0 0,1 0 1 0 0,-1 0 0 0 0,1 0 0 0 0,-1 0 0 0 0,1 0-1 0 0,-1 0 1 0 0,1 0 0 0 0,-1 0 0 0 0,1 0 0 0 0,-1 0-1 0 0,1 0 1 0 0,-1 0 0 0 0,1 0 0 0 0,-1 0 0 0 0,1 0-1 0 0,-1 1 1 0 0,0-1 0 0 0,1 0 0 0 0,0 1-1 0 0,-1-1-70 0 0,1 1-1 0 0,-1 0 0 0 0,1 0 0 0 0,-1 0 1 0 0,1 0-1 0 0,-1 0 0 0 0,0 0 0 0 0,0 0 1 0 0,1 0-1 0 0,-1 0 0 0 0,0 0 0 0 0,0 0 1 0 0,0 0-1 0 0,0 1 0 0 0,0 4-32 0 0,-1 0 0 0 0,1 0 0 0 0,-4 11-1 0 0,-8 25-784 0 0,10-32 180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7:35.843"/>
    </inkml:context>
    <inkml:brush xml:id="br0">
      <inkml:brushProperty name="width" value="0.1" units="cm"/>
      <inkml:brushProperty name="height" value="0.1" units="cm"/>
      <inkml:brushProperty name="color" value="#008C3A"/>
    </inkml:brush>
  </inkml:definitions>
  <inkml:trace contextRef="#ctx0" brushRef="#br0">1 6 5063 0 0,'0'0'224'0'0,"8"-2"48"0"0,0 1-272 0 0,2 0 0 0 0,-3 0 1400 0 0,1 3 272 0 0,1 4-1672 0 0,-1 0 0 0 0,-1-1-208 0 0,2 2-360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7:36.376"/>
    </inkml:context>
    <inkml:brush xml:id="br0">
      <inkml:brushProperty name="width" value="0.1" units="cm"/>
      <inkml:brushProperty name="height" value="0.1" units="cm"/>
      <inkml:brushProperty name="color" value="#008C3A"/>
    </inkml:brush>
  </inkml:definitions>
  <inkml:trace contextRef="#ctx0" brushRef="#br0">0 0 8031 0 0,'0'0'872'0'0,"8"5"-872"0"0,2-5-216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7:54.316"/>
    </inkml:context>
    <inkml:brush xml:id="br0">
      <inkml:brushProperty name="width" value="0.1" units="cm"/>
      <inkml:brushProperty name="height" value="0.1" units="cm"/>
      <inkml:brushProperty name="color" value="#008C3A"/>
    </inkml:brush>
  </inkml:definitions>
  <inkml:trace contextRef="#ctx0" brushRef="#br0">1 13 3535 0 0,'0'0'2152'0'0,"1"-1"-2098"0"0,-1 0-50 0 0,1 0-1 0 0,0 0 1 0 0,-1 1 0 0 0,1-1 0 0 0,0 0-1 0 0,-1 1 1 0 0,1-1 0 0 0,0 1 0 0 0,0-1-1 0 0,0 1 1 0 0,0-1 0 0 0,0 1 0 0 0,0-1 0 0 0,-1 1-1 0 0,1 0 1 0 0,2-1 0 0 0,3 0 813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12:15.875"/>
    </inkml:context>
    <inkml:brush xml:id="br0">
      <inkml:brushProperty name="width" value="0.1" units="cm"/>
      <inkml:brushProperty name="height" value="0.1" units="cm"/>
      <inkml:brushProperty name="color" value="#E71224"/>
    </inkml:brush>
  </inkml:definitions>
  <inkml:trace contextRef="#ctx0" brushRef="#br0">4 6 3223 0 0,'0'0'1328'0'0,"-3"-6"-3120"0"0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7:41.694"/>
    </inkml:context>
    <inkml:brush xml:id="br0">
      <inkml:brushProperty name="width" value="0.1" units="cm"/>
      <inkml:brushProperty name="height" value="0.1" units="cm"/>
      <inkml:brushProperty name="color" value="#008C3A"/>
    </inkml:brush>
  </inkml:definitions>
  <inkml:trace contextRef="#ctx0" brushRef="#br0">105 52 5063 0 0,'-11'-5'448'0'0,"0"-1"-352"0"0,0 0-96 0 0,2 1 0 0 0,-1-1-112 0 0,1 2-40 0 0,-1-1-8 0 0,1 0 0 0 0,-2 0-104 0 0,-2 1-24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8:26.902"/>
    </inkml:context>
    <inkml:brush xml:id="br0">
      <inkml:brushProperty name="width" value="0.1" units="cm"/>
      <inkml:brushProperty name="height" value="0.1" units="cm"/>
      <inkml:brushProperty name="color" value="#008C3A"/>
    </inkml:brush>
  </inkml:definitions>
  <inkml:trace contextRef="#ctx0" brushRef="#br0">0 3 2303 0 0,'0'2'167'0'0,"1"1"522"0"0,-1 1-1 0 0,1-1 1 0 0,-1 1-1 0 0,1-1 1 0 0,0 1-1 0 0,0-1 1 0 0,0 0-1 0 0,1 0 1 0 0,1 5-1 0 0,-1-6-593 0 0,-2-1 337 0 0,2-3-532 0 0,2-1-141 0 0,0-1-1 0 0,-1 0 1 0 0,7-8 0 0 0,1-8-2945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8:54.295"/>
    </inkml:context>
    <inkml:brush xml:id="br0">
      <inkml:brushProperty name="width" value="0.1" units="cm"/>
      <inkml:brushProperty name="height" value="0.1" units="cm"/>
      <inkml:brushProperty name="color" value="#008C3A"/>
    </inkml:brush>
  </inkml:definitions>
  <inkml:trace contextRef="#ctx0" brushRef="#br0">12 1 2759 0 0,'0'0'504'0'0,"-6"7"-504"0"0,0-1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8:54.818"/>
    </inkml:context>
    <inkml:brush xml:id="br0">
      <inkml:brushProperty name="width" value="0.1" units="cm"/>
      <inkml:brushProperty name="height" value="0.1" units="cm"/>
      <inkml:brushProperty name="color" value="#008C3A"/>
    </inkml:brush>
  </inkml:definitions>
  <inkml:trace contextRef="#ctx0" brushRef="#br0">1 6 3223 0 0,'0'0'312'0'0,"9"0"-312"0"0,2-2 104 0 0,1 1-8 0 0,-2-2-8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7:30.280"/>
    </inkml:context>
    <inkml:brush xml:id="br0">
      <inkml:brushProperty name="width" value="0.1" units="cm"/>
      <inkml:brushProperty name="height" value="0.1" units="cm"/>
      <inkml:brushProperty name="color" value="#008C3A"/>
    </inkml:brush>
  </inkml:definitions>
  <inkml:trace contextRef="#ctx0" brushRef="#br0">133 63 3223 0 0,'-25'-12'136'0'0,"7"3"40"0"0,-3-1-176 0 0,-2-1 0 0 0,0 0 0 0 0,1 2-1400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9:11.331"/>
    </inkml:context>
    <inkml:brush xml:id="br0">
      <inkml:brushProperty name="width" value="0.1" units="cm"/>
      <inkml:brushProperty name="height" value="0.1" units="cm"/>
      <inkml:brushProperty name="color" value="#008C3A"/>
    </inkml:brush>
  </inkml:definitions>
  <inkml:trace contextRef="#ctx0" brushRef="#br0">9 1 5151 0 0,'0'0'470'0'0,"2"0"-364"0"0,7-1-46 0 0,7 3 5705 0 0,-18 0-5258 0 0,1-1-311 0 0,1-1-190 0 0,-2 1 137 0 0,-9 13 192 0 0,-1-1-405 0 0,4-2 206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9:46.594"/>
    </inkml:context>
    <inkml:brush xml:id="br0">
      <inkml:brushProperty name="width" value="0.1" units="cm"/>
      <inkml:brushProperty name="height" value="0.1" units="cm"/>
      <inkml:brushProperty name="color" value="#008C3A"/>
    </inkml:brush>
  </inkml:definitions>
  <inkml:trace contextRef="#ctx0" brushRef="#br0">0 34 1839 0 0,'1'-2'134'0'0,"4"-3"45"0"0,13-16 3854 0 0,-12 15-3455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39:47.129"/>
    </inkml:context>
    <inkml:brush xml:id="br0">
      <inkml:brushProperty name="width" value="0.1" units="cm"/>
      <inkml:brushProperty name="height" value="0.1" units="cm"/>
      <inkml:brushProperty name="color" value="#008C3A"/>
    </inkml:brush>
  </inkml:definitions>
  <inkml:trace contextRef="#ctx0" brushRef="#br0">0 18 4607 0 0,'10'-17'5968'0'0,"-20"22"-6992"0"0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45:12.387"/>
    </inkml:context>
    <inkml:brush xml:id="br0">
      <inkml:brushProperty name="width" value="0.1" units="cm"/>
      <inkml:brushProperty name="height" value="0.1" units="cm"/>
      <inkml:brushProperty name="color" value="#E71224"/>
    </inkml:brush>
  </inkml:definitions>
  <inkml:trace contextRef="#ctx0" brushRef="#br0">84 207 2847 0 0,'0'0'132'0'0,"-6"-5"16"0"0,1 0-148 0 0,-1 0 11 0 0,-1-1-233 0 0,-1-1-1 0 0,-8-10 1 0 0,13 13 475 0 0,0 1 1 0 0,0-1-1 0 0,-1 1 1 0 0,1 0-1 0 0,-8-5 464 0 0,7 4 347 0 0,4 4-998 0 0,0 0-1 0 0,0 0 1 0 0,-1 0 0 0 0,1 0 0 0 0,0 0 0 0 0,0 0 0 0 0,-1 0 0 0 0,1-1 0 0 0,0 1 0 0 0,0 0 0 0 0,0 0-1 0 0,-1 0 1 0 0,1-1 0 0 0,0 1 0 0 0,0 0 0 0 0,0 0 0 0 0,0 0 0 0 0,-1-1 0 0 0,1 1 0 0 0,0 0 0 0 0,0 0-1 0 0,0-1 1 0 0,0 1 0 0 0,0 0 0 0 0,0 0 0 0 0,0-1 0 0 0,0 1 0 0 0,0 0 0 0 0,0 0 0 0 0,0-1 0 0 0,0 1-1 0 0,0 0 1 0 0,0-1 0 0 0,0 1 0 0 0,0 0 0 0 0,0 0 0 0 0,0-1 0 0 0,0 1 0 0 0,0 0 0 0 0,0 0 0 0 0,0-1-1 0 0,0 1 1 0 0,1 0 0 0 0,-1 0 0 0 0,0-1 0 0 0,0 1 0 0 0,0 0 0 0 0,0 0 0 0 0,1 0 0 0 0,-1 0 0 0 0,0-1-1 0 0,0 1 1 0 0,1 0 0 0 0,-1 0 0 0 0,0 0 0 0 0,0 0 0 0 0,1 0 0 0 0,-1-1 0 0 0,0 1 0 0 0,0 0 0 0 0,1 0 0 0 0,-1 0-1 0 0,0 0 1 0 0,0 0 0 0 0,1 0 0 0 0,-1 0 0 0 0,26-9 25 0 0,0 1-1 0 0,0 1 1 0 0,0 2-1 0 0,41-5 1 0 0,20-3-7 0 0,-22 3 101 0 0,74-2 0 0 0,10 0 180 0 0,-69 3-166 0 0,-33 5 102 0 0,72-15 0 0 0,-111 17-221 0 0,-6 1 271 0 0,-3 2-792 0 0,-3 5 155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45:13.310"/>
    </inkml:context>
    <inkml:brush xml:id="br0">
      <inkml:brushProperty name="width" value="0.1" units="cm"/>
      <inkml:brushProperty name="height" value="0.1" units="cm"/>
      <inkml:brushProperty name="color" value="#E71224"/>
    </inkml:brush>
  </inkml:definitions>
  <inkml:trace contextRef="#ctx0" brushRef="#br0">9 59 2303 0 0,'0'0'102'0'0,"-8"-3"2306"0"0,20 3 208 0 0,55 0-2263 0 0,0 6-160 0 0,68-4 0 0 0,68-11 229 0 0,-60 1 235 0 0,320-6 18 0 0,-321 8-466 0 0,79 1 131 0 0,-178 6-226 0 0,0-1 0 0 0,0-3 0 0 0,81-15 0 0 0,-122 18-62 0 0,10-2 65 0 0,6 3 352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15:13.953"/>
    </inkml:context>
    <inkml:brush xml:id="br0">
      <inkml:brushProperty name="width" value="0.1" units="cm"/>
      <inkml:brushProperty name="height" value="0.1" units="cm"/>
      <inkml:brushProperty name="color" value="#E71224"/>
    </inkml:brush>
  </inkml:definitions>
  <inkml:trace contextRef="#ctx0" brushRef="#br0">1 27 1839 0 0,'0'-19'2320'0'0,"1"12"-6"0"0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45:39.412"/>
    </inkml:context>
    <inkml:brush xml:id="br0">
      <inkml:brushProperty name="width" value="0.1" units="cm"/>
      <inkml:brushProperty name="height" value="0.1" units="cm"/>
      <inkml:brushProperty name="color" value="#E71224"/>
    </inkml:brush>
  </inkml:definitions>
  <inkml:trace contextRef="#ctx0" brushRef="#br0">1 0 3855 0 0,'0'0'8586'0'0,"7"5"-11244"0"0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45:40.012"/>
    </inkml:context>
    <inkml:brush xml:id="br0">
      <inkml:brushProperty name="width" value="0.1" units="cm"/>
      <inkml:brushProperty name="height" value="0.1" units="cm"/>
      <inkml:brushProperty name="color" value="#E71224"/>
    </inkml:brush>
  </inkml:definitions>
  <inkml:trace contextRef="#ctx0" brushRef="#br0">0 1 6911 0 0,'0'0'2755'0'0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45:40.558"/>
    </inkml:context>
    <inkml:brush xml:id="br0">
      <inkml:brushProperty name="width" value="0.1" units="cm"/>
      <inkml:brushProperty name="height" value="0.1" units="cm"/>
      <inkml:brushProperty name="color" value="#E71224"/>
    </inkml:brush>
  </inkml:definitions>
  <inkml:trace contextRef="#ctx0" brushRef="#br0">0 1 6791 0 0,'0'0'736'0'0,"10"2"-848"0"0,-2-2 24 0 0,2 0 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46:54.864"/>
    </inkml:context>
    <inkml:brush xml:id="br0">
      <inkml:brushProperty name="width" value="0.1" units="cm"/>
      <inkml:brushProperty name="height" value="0.1" units="cm"/>
      <inkml:brushProperty name="color" value="#E71224"/>
    </inkml:brush>
  </inkml:definitions>
  <inkml:trace contextRef="#ctx0" brushRef="#br0">24 116 2591 0 0,'0'0'116'0'0,"-1"-1"4"0"0,-7-1-38 0 0,1-3-8 0 0,-1-1 566 0 0,10 5-520 0 0,14-13-240 0 0,2 1 0 0 0,-1 0 0 0 0,1 2 0 0 0,1 0 0 0 0,0 1 0 0 0,23-8 0 0 0,-19 11 782 0 0,-8 4 4700 0 0,-23 4-4923 0 0,-7 1-168 0 0,-14 2-444 0 0,0-1 0 0 0,-30-1 0 0 0,44-2-186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46:44.684"/>
    </inkml:context>
    <inkml:brush xml:id="br0">
      <inkml:brushProperty name="width" value="0.1" units="cm"/>
      <inkml:brushProperty name="height" value="0.1" units="cm"/>
      <inkml:brushProperty name="color" value="#E71224"/>
    </inkml:brush>
  </inkml:definitions>
  <inkml:trace contextRef="#ctx0" brushRef="#br0">86 138 5063 0 0,'-8'-4'528'0'0,"4"2"-406"0"0,-1-1 0 0 0,2 0 0 0 0,-1 1 1 0 0,0-1-1 0 0,0-1 0 0 0,1 1 0 0 0,0 0 0 0 0,0-1 0 0 0,-4-6 0 0 0,1 3-79 0 0,5 6 27 0 0,-1-1 23 0 0,2 2-92 0 0,0 0-1 0 0,0 0 0 0 0,0 0 1 0 0,0-1-1 0 0,0 1 0 0 0,-1 0 1 0 0,1 0-1 0 0,0 0 1 0 0,0 0-1 0 0,0 0 0 0 0,0 0 1 0 0,0-1-1 0 0,-1 1 1 0 0,1 0-1 0 0,0 0 0 0 0,0 0 1 0 0,0 0-1 0 0,0 0 1 0 0,-1 0-1 0 0,1 0 0 0 0,0 0 1 0 0,0 0-1 0 0,0 0 0 0 0,-1 0 1 0 0,1 0-1 0 0,0 0 1 0 0,0 0-1 0 0,0 0 0 0 0,0 0 1 0 0,-1 0-1 0 0,1 0 1 0 0,0 0-1 0 0,0 0 0 0 0,-2 2 25 0 0,0 0 0 0 0,0 0 0 0 0,0 0 0 0 0,0 0 1 0 0,1 1-1 0 0,-1-1 0 0 0,1 0 0 0 0,0 1 0 0 0,-1-1 0 0 0,1 1 0 0 0,1 0 0 0 0,-1-1 0 0 0,0 1 0 0 0,0 0 0 0 0,1 2 0 0 0,-1 1 123 0 0,0 0 1 0 0,1 0-1 0 0,0-1 1 0 0,0 1-1 0 0,0 0 1 0 0,2 7-1 0 0,-2-12-108 0 0,1 1 0 0 0,-1-1-1 0 0,1 0 1 0 0,-1 0-1 0 0,1 0 1 0 0,-1 0 0 0 0,1 1-1 0 0,0-1 1 0 0,0 0-1 0 0,-1 0 1 0 0,1 0 0 0 0,0 0-1 0 0,0-1 1 0 0,0 1-1 0 0,0 0 1 0 0,0 0 0 0 0,0 0-1 0 0,0-1 1 0 0,1 1 0 0 0,-1-1-1 0 0,0 1 1 0 0,0-1-1 0 0,0 1 1 0 0,1-1 0 0 0,-1 0-1 0 0,0 1 1 0 0,1-1-1 0 0,-1 0 1 0 0,0 0 0 0 0,0 0-1 0 0,3 0 1 0 0,0-1 60 0 0,0 1 0 0 0,1 0 0 0 0,-1-1 1 0 0,0 0-1 0 0,0 0 0 0 0,0-1 0 0 0,0 1 0 0 0,5-3 1 0 0,26-16 570 0 0,61-45 0 0 0,-15-1-4044 0 0,-42 31-326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15:15.246"/>
    </inkml:context>
    <inkml:brush xml:id="br0">
      <inkml:brushProperty name="width" value="0.1" units="cm"/>
      <inkml:brushProperty name="height" value="0.1" units="cm"/>
      <inkml:brushProperty name="color" value="#E71224"/>
    </inkml:brush>
  </inkml:definitions>
  <inkml:trace contextRef="#ctx0" brushRef="#br0">5 17 3223 0 0,'0'0'4048'0'0,"-1"-2"-3994"0"0,-2-11-286 0 0,3 11-22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15:15.646"/>
    </inkml:context>
    <inkml:brush xml:id="br0">
      <inkml:brushProperty name="width" value="0.1" units="cm"/>
      <inkml:brushProperty name="height" value="0.1" units="cm"/>
      <inkml:brushProperty name="color" value="#E71224"/>
    </inkml:brush>
  </inkml:definitions>
  <inkml:trace contextRef="#ctx0" brushRef="#br0">0 4 3223 0 0,'0'0'312'0'0,"7"-4"2328"0"0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15:41.012"/>
    </inkml:context>
    <inkml:brush xml:id="br0">
      <inkml:brushProperty name="width" value="0.1" units="cm"/>
      <inkml:brushProperty name="height" value="0.1" units="cm"/>
      <inkml:brushProperty name="color" value="#E71224"/>
    </inkml:brush>
  </inkml:definitions>
  <inkml:trace contextRef="#ctx0" brushRef="#br0">1 9 4143 0 0,'0'0'440'0'0,"1"-9"1696"0"0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2T13:16:52.712"/>
    </inkml:context>
    <inkml:brush xml:id="br0">
      <inkml:brushProperty name="width" value="0.1" units="cm"/>
      <inkml:brushProperty name="height" value="0.1" units="cm"/>
      <inkml:brushProperty name="color" value="#E71224"/>
    </inkml:brush>
  </inkml:definitions>
  <inkml:trace contextRef="#ctx0" brushRef="#br0">0 2 3223 0 0,'11'-2'288'0'0,"2"2"-288"0"0,2 0 0 0 0,0 2 0 0 0,2 0 360 0 0,2-1 24 0 0,2-1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0259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9477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257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0" y="1438835"/>
            <a:ext cx="9144000" cy="1754321"/>
          </a:xfrm>
          <a:prstGeom prst="rect">
            <a:avLst/>
          </a:prstGeom>
          <a:solidFill>
            <a:schemeClr val="bg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lvl1pPr lvl="0" algn="ctr">
              <a:spcBef>
                <a:spcPts val="0"/>
              </a:spcBef>
              <a:spcAft>
                <a:spcPts val="0"/>
              </a:spcAft>
              <a:buClr>
                <a:schemeClr val="lt1"/>
              </a:buClr>
              <a:buSzPts val="3600"/>
              <a:buFont typeface="Calibri"/>
              <a:buNone/>
              <a:defRPr sz="4400" b="1">
                <a:solidFill>
                  <a:srgbClr val="CC0066"/>
                </a:solidFill>
                <a:latin typeface="Cambria" panose="02040503050406030204" pitchFamily="18" charset="0"/>
                <a:ea typeface="Cambria" panose="020405030504060302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8" name="Google Shape;18;p2"/>
          <p:cNvSpPr txBox="1">
            <a:spLocks noGrp="1"/>
          </p:cNvSpPr>
          <p:nvPr>
            <p:ph type="subTitle" idx="1"/>
          </p:nvPr>
        </p:nvSpPr>
        <p:spPr>
          <a:xfrm>
            <a:off x="341387" y="3193156"/>
            <a:ext cx="8093365" cy="975432"/>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dirty="0"/>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hasCustomPrompt="1"/>
          </p:nvPr>
        </p:nvSpPr>
        <p:spPr>
          <a:xfrm>
            <a:off x="448965" y="281175"/>
            <a:ext cx="8246070" cy="59960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lt1"/>
              </a:buClr>
              <a:buSzPts val="3600"/>
              <a:buFont typeface="Calibri"/>
              <a:buNone/>
              <a:defRPr sz="2400" b="1">
                <a:solidFill>
                  <a:srgbClr val="CC0066"/>
                </a:solidFill>
                <a:latin typeface="Cambria" panose="02040503050406030204" pitchFamily="18" charset="0"/>
                <a:ea typeface="Cambria" panose="020405030504060302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dirty="0" err="1"/>
              <a:t>ggg</a:t>
            </a:r>
            <a:endParaRPr dirty="0"/>
          </a:p>
        </p:txBody>
      </p:sp>
      <p:sp>
        <p:nvSpPr>
          <p:cNvPr id="24" name="Google Shape;24;p3"/>
          <p:cNvSpPr txBox="1">
            <a:spLocks noGrp="1"/>
          </p:cNvSpPr>
          <p:nvPr>
            <p:ph type="body" idx="1" hasCustomPrompt="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1800">
                <a:solidFill>
                  <a:srgbClr val="002060"/>
                </a:solidFill>
                <a:latin typeface="Cambria" panose="02040503050406030204" pitchFamily="18" charset="0"/>
                <a:ea typeface="Cambria" panose="02040503050406030204" pitchFamily="18" charset="0"/>
              </a:defRPr>
            </a:lvl1pPr>
            <a:lvl2pPr marL="914400" lvl="1" indent="-406400" algn="l">
              <a:spcBef>
                <a:spcPts val="560"/>
              </a:spcBef>
              <a:spcAft>
                <a:spcPts val="0"/>
              </a:spcAft>
              <a:buClr>
                <a:srgbClr val="002060"/>
              </a:buClr>
              <a:buSzPts val="2800"/>
              <a:buChar char="–"/>
              <a:defRPr sz="1800">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r>
              <a:rPr lang="en-GB" dirty="0" err="1"/>
              <a:t>Vh</a:t>
            </a:r>
            <a:endParaRPr lang="en-GB" dirty="0"/>
          </a:p>
          <a:p>
            <a:pPr lvl="1"/>
            <a:r>
              <a:rPr lang="en-GB" dirty="0" err="1"/>
              <a:t>jjj</a:t>
            </a:r>
            <a:endParaRPr dirty="0"/>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solidFill>
            <a:schemeClr val="bg1"/>
          </a:solid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err="1"/>
              <a:t>ggg</a:t>
            </a:r>
            <a:endParaRPr dirty="0"/>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CC0066"/>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10.xml"/><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9.xml"/><Relationship Id="rId5" Type="http://schemas.openxmlformats.org/officeDocument/2006/relationships/customXml" Target="../ink/ink6.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8.xml"/><Relationship Id="rId1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customXml" Target="../ink/ink12.xml"/><Relationship Id="rId7" Type="http://schemas.openxmlformats.org/officeDocument/2006/relationships/customXml" Target="../ink/ink14.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customXml" Target="../ink/ink1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34.png"/><Relationship Id="rId7" Type="http://schemas.openxmlformats.org/officeDocument/2006/relationships/image" Target="../media/image300.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320.png"/><Relationship Id="rId5" Type="http://schemas.openxmlformats.org/officeDocument/2006/relationships/image" Target="../media/image290.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310.png"/></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21.xml"/><Relationship Id="rId4" Type="http://schemas.openxmlformats.org/officeDocument/2006/relationships/image" Target="../media/image40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customXml" Target="../ink/ink23.xml"/><Relationship Id="rId5" Type="http://schemas.openxmlformats.org/officeDocument/2006/relationships/image" Target="../media/image24.png"/><Relationship Id="rId4" Type="http://schemas.openxmlformats.org/officeDocument/2006/relationships/customXml" Target="../ink/ink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customXml" Target="../ink/ink25.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customXml" Target="../ink/ink27.xml"/><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customXml" Target="../ink/ink29.xml"/><Relationship Id="rId7" Type="http://schemas.openxmlformats.org/officeDocument/2006/relationships/customXml" Target="../ink/ink30.xml"/><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6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customXml" Target="../ink/ink31.xml"/><Relationship Id="rId7" Type="http://schemas.openxmlformats.org/officeDocument/2006/relationships/customXml" Target="../ink/ink33.xml"/><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customXml" Target="../ink/ink32.xml"/><Relationship Id="rId4" Type="http://schemas.openxmlformats.org/officeDocument/2006/relationships/image" Target="../media/image7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customXml" Target="../ink/ink34.xml"/></Relationships>
</file>

<file path=ppt/slides/_rels/slide59.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customXml" Target="../ink/ink40.xml"/><Relationship Id="rId18" Type="http://schemas.openxmlformats.org/officeDocument/2006/relationships/image" Target="../media/image87.png"/><Relationship Id="rId3" Type="http://schemas.openxmlformats.org/officeDocument/2006/relationships/customXml" Target="../ink/ink35.xml"/><Relationship Id="rId21" Type="http://schemas.openxmlformats.org/officeDocument/2006/relationships/customXml" Target="../ink/ink44.xml"/><Relationship Id="rId7" Type="http://schemas.openxmlformats.org/officeDocument/2006/relationships/customXml" Target="../ink/ink37.xml"/><Relationship Id="rId12" Type="http://schemas.openxmlformats.org/officeDocument/2006/relationships/image" Target="../media/image84.png"/><Relationship Id="rId17" Type="http://schemas.openxmlformats.org/officeDocument/2006/relationships/customXml" Target="../ink/ink42.xml"/><Relationship Id="rId2" Type="http://schemas.openxmlformats.org/officeDocument/2006/relationships/image" Target="../media/image53.png"/><Relationship Id="rId16" Type="http://schemas.openxmlformats.org/officeDocument/2006/relationships/image" Target="../media/image86.png"/><Relationship Id="rId20"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customXml" Target="../ink/ink39.xml"/><Relationship Id="rId24" Type="http://schemas.openxmlformats.org/officeDocument/2006/relationships/image" Target="../media/image90.png"/><Relationship Id="rId5" Type="http://schemas.openxmlformats.org/officeDocument/2006/relationships/customXml" Target="../ink/ink36.xml"/><Relationship Id="rId15" Type="http://schemas.openxmlformats.org/officeDocument/2006/relationships/customXml" Target="../ink/ink41.xml"/><Relationship Id="rId23" Type="http://schemas.openxmlformats.org/officeDocument/2006/relationships/customXml" Target="../ink/ink45.xml"/><Relationship Id="rId10" Type="http://schemas.openxmlformats.org/officeDocument/2006/relationships/image" Target="../media/image83.png"/><Relationship Id="rId19" Type="http://schemas.openxmlformats.org/officeDocument/2006/relationships/customXml" Target="../ink/ink43.xml"/><Relationship Id="rId4" Type="http://schemas.openxmlformats.org/officeDocument/2006/relationships/image" Target="../media/image80.png"/><Relationship Id="rId9" Type="http://schemas.openxmlformats.org/officeDocument/2006/relationships/customXml" Target="../ink/ink38.xml"/><Relationship Id="rId14" Type="http://schemas.openxmlformats.org/officeDocument/2006/relationships/image" Target="../media/image85.png"/><Relationship Id="rId22" Type="http://schemas.openxmlformats.org/officeDocument/2006/relationships/image" Target="../media/image89.png"/></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customXml" Target="../ink/ink47.xml"/><Relationship Id="rId4" Type="http://schemas.openxmlformats.org/officeDocument/2006/relationships/image" Target="../media/image9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customXml" Target="../ink/ink48.xml"/><Relationship Id="rId7" Type="http://schemas.openxmlformats.org/officeDocument/2006/relationships/customXml" Target="../ink/ink50.xml"/><Relationship Id="rId12" Type="http://schemas.openxmlformats.org/officeDocument/2006/relationships/image" Target="../media/image106.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customXml" Target="../ink/ink52.xml"/><Relationship Id="rId5" Type="http://schemas.openxmlformats.org/officeDocument/2006/relationships/customXml" Target="../ink/ink49.xml"/><Relationship Id="rId10" Type="http://schemas.openxmlformats.org/officeDocument/2006/relationships/image" Target="../media/image24.png"/><Relationship Id="rId4" Type="http://schemas.openxmlformats.org/officeDocument/2006/relationships/image" Target="../media/image103.png"/><Relationship Id="rId9" Type="http://schemas.openxmlformats.org/officeDocument/2006/relationships/customXml" Target="../ink/ink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customXml" Target="../ink/ink53.xml"/><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customXml" Target="../ink/ink54.xml"/><Relationship Id="rId4" Type="http://schemas.openxmlformats.org/officeDocument/2006/relationships/image" Target="../media/image10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hyperlink" Target="https://chartio.com/learn/charts/stacked-bar-chart-complete-guide/" TargetMode="External"/><Relationship Id="rId3" Type="http://schemas.openxmlformats.org/officeDocument/2006/relationships/hyperlink" Target="https://www.answerminer.com/blog/the-ultimate-guide-to-pie-chart-visualization" TargetMode="External"/><Relationship Id="rId7" Type="http://schemas.openxmlformats.org/officeDocument/2006/relationships/hyperlink" Target="https://www.mathsisfun.com/data/histograms.html" TargetMode="External"/><Relationship Id="rId2" Type="http://schemas.openxmlformats.org/officeDocument/2006/relationships/hyperlink" Target="https://datavizcatalogue.com/methods/pie_chart.html" TargetMode="External"/><Relationship Id="rId1" Type="http://schemas.openxmlformats.org/officeDocument/2006/relationships/slideLayout" Target="../slideLayouts/slideLayout2.xml"/><Relationship Id="rId6" Type="http://schemas.openxmlformats.org/officeDocument/2006/relationships/hyperlink" Target="https://datavizcatalogue.com/methods/line_graph.html" TargetMode="External"/><Relationship Id="rId5" Type="http://schemas.openxmlformats.org/officeDocument/2006/relationships/hyperlink" Target="https://www.mathsisfun.com/data/bar-graphs.html" TargetMode="External"/><Relationship Id="rId4" Type="http://schemas.openxmlformats.org/officeDocument/2006/relationships/hyperlink" Target="https://datavizproject.com/data-type/bar-chart/"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benalexkeen.com/bar-charts-in-matplotlib/" TargetMode="External"/><Relationship Id="rId2" Type="http://schemas.openxmlformats.org/officeDocument/2006/relationships/hyperlink" Target="https://www.tutorialspoint.com/matplotlib/matplotlib_pie_chart.ht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3.png"/><Relationship Id="rId4" Type="http://schemas.openxmlformats.org/officeDocument/2006/relationships/customXml" Target="../ink/ink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0" y="1635918"/>
            <a:ext cx="9144000" cy="1496645"/>
          </a:xfrm>
          <a:prstGeom prst="rect">
            <a:avLst/>
          </a:prstGeom>
          <a:solidFill>
            <a:schemeClr val="bg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buSzPts val="3240"/>
            </a:pPr>
            <a:r>
              <a:rPr lang="en-GB" sz="2800" dirty="0">
                <a:solidFill>
                  <a:schemeClr val="accent1">
                    <a:lumMod val="75000"/>
                  </a:schemeClr>
                </a:solidFill>
              </a:rPr>
              <a:t>Numeric and Categorical Structured Data Visualization- Part1 (</a:t>
            </a:r>
            <a:r>
              <a:rPr lang="en-GB" sz="2800" dirty="0">
                <a:solidFill>
                  <a:srgbClr val="FF0000"/>
                </a:solidFill>
              </a:rPr>
              <a:t>Univariate+ Multivariate , Part1</a:t>
            </a:r>
            <a:r>
              <a:rPr lang="en-GB" sz="2800" dirty="0">
                <a:solidFill>
                  <a:schemeClr val="accent1">
                    <a:lumMod val="75000"/>
                  </a:schemeClr>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6A62-4CE8-4A0C-A258-DE482A026D6A}"/>
              </a:ext>
            </a:extLst>
          </p:cNvPr>
          <p:cNvSpPr>
            <a:spLocks noGrp="1"/>
          </p:cNvSpPr>
          <p:nvPr>
            <p:ph type="title"/>
          </p:nvPr>
        </p:nvSpPr>
        <p:spPr/>
        <p:txBody>
          <a:bodyPr/>
          <a:lstStyle/>
          <a:p>
            <a:r>
              <a:rPr lang="en-GB" dirty="0"/>
              <a:t>Pie chart in Python</a:t>
            </a:r>
          </a:p>
        </p:txBody>
      </p:sp>
      <p:sp>
        <p:nvSpPr>
          <p:cNvPr id="3" name="Text Placeholder 2">
            <a:extLst>
              <a:ext uri="{FF2B5EF4-FFF2-40B4-BE49-F238E27FC236}">
                <a16:creationId xmlns:a16="http://schemas.microsoft.com/office/drawing/2014/main" id="{466A3E7F-06DD-4B67-802A-5708D6532CFD}"/>
              </a:ext>
            </a:extLst>
          </p:cNvPr>
          <p:cNvSpPr>
            <a:spLocks noGrp="1"/>
          </p:cNvSpPr>
          <p:nvPr>
            <p:ph type="body" idx="1"/>
          </p:nvPr>
        </p:nvSpPr>
        <p:spPr/>
        <p:txBody>
          <a:bodyPr/>
          <a:lstStyle/>
          <a:p>
            <a:r>
              <a:rPr lang="en-US" dirty="0"/>
              <a:t>  </a:t>
            </a:r>
            <a:endParaRPr lang="en-GB" dirty="0"/>
          </a:p>
        </p:txBody>
      </p:sp>
      <p:graphicFrame>
        <p:nvGraphicFramePr>
          <p:cNvPr id="7" name="Table 7">
            <a:extLst>
              <a:ext uri="{FF2B5EF4-FFF2-40B4-BE49-F238E27FC236}">
                <a16:creationId xmlns:a16="http://schemas.microsoft.com/office/drawing/2014/main" id="{A4161DD7-6031-4A5B-9363-145946126576}"/>
              </a:ext>
            </a:extLst>
          </p:cNvPr>
          <p:cNvGraphicFramePr>
            <a:graphicFrameLocks noGrp="1"/>
          </p:cNvGraphicFramePr>
          <p:nvPr>
            <p:extLst>
              <p:ext uri="{D42A27DB-BD31-4B8C-83A1-F6EECF244321}">
                <p14:modId xmlns:p14="http://schemas.microsoft.com/office/powerpoint/2010/main" val="1248431702"/>
              </p:ext>
            </p:extLst>
          </p:nvPr>
        </p:nvGraphicFramePr>
        <p:xfrm>
          <a:off x="1338261" y="1675606"/>
          <a:ext cx="6584158" cy="2656840"/>
        </p:xfrm>
        <a:graphic>
          <a:graphicData uri="http://schemas.openxmlformats.org/drawingml/2006/table">
            <a:tbl>
              <a:tblPr firstRow="1" bandRow="1">
                <a:tableStyleId>{F3FE3E91-AA2F-45B4-B808-D09A801DA5CA}</a:tableStyleId>
              </a:tblPr>
              <a:tblGrid>
                <a:gridCol w="3292079">
                  <a:extLst>
                    <a:ext uri="{9D8B030D-6E8A-4147-A177-3AD203B41FA5}">
                      <a16:colId xmlns:a16="http://schemas.microsoft.com/office/drawing/2014/main" val="734260801"/>
                    </a:ext>
                  </a:extLst>
                </a:gridCol>
                <a:gridCol w="3292079">
                  <a:extLst>
                    <a:ext uri="{9D8B030D-6E8A-4147-A177-3AD203B41FA5}">
                      <a16:colId xmlns:a16="http://schemas.microsoft.com/office/drawing/2014/main" val="1026898875"/>
                    </a:ext>
                  </a:extLst>
                </a:gridCol>
              </a:tblGrid>
              <a:tr h="370840">
                <a:tc>
                  <a:txBody>
                    <a:bodyPr/>
                    <a:lstStyle/>
                    <a:p>
                      <a:pPr fontAlgn="t"/>
                      <a:r>
                        <a:rPr lang="en-GB" dirty="0">
                          <a:effectLst/>
                        </a:rPr>
                        <a:t>x</a:t>
                      </a:r>
                    </a:p>
                  </a:txBody>
                  <a:tcPr marL="60960" marR="60960" marT="60960" marB="60960"/>
                </a:tc>
                <a:tc>
                  <a:txBody>
                    <a:bodyPr/>
                    <a:lstStyle/>
                    <a:p>
                      <a:pPr fontAlgn="t"/>
                      <a:r>
                        <a:rPr lang="en-GB">
                          <a:effectLst/>
                        </a:rPr>
                        <a:t>array-like. The wedge sizes.</a:t>
                      </a:r>
                    </a:p>
                  </a:txBody>
                  <a:tcPr marL="60960" marR="60960" marT="60960" marB="60960"/>
                </a:tc>
                <a:extLst>
                  <a:ext uri="{0D108BD9-81ED-4DB2-BD59-A6C34878D82A}">
                    <a16:rowId xmlns:a16="http://schemas.microsoft.com/office/drawing/2014/main" val="3590010345"/>
                  </a:ext>
                </a:extLst>
              </a:tr>
              <a:tr h="370840">
                <a:tc>
                  <a:txBody>
                    <a:bodyPr/>
                    <a:lstStyle/>
                    <a:p>
                      <a:pPr fontAlgn="t"/>
                      <a:r>
                        <a:rPr lang="en-GB">
                          <a:effectLst/>
                        </a:rPr>
                        <a:t>labels</a:t>
                      </a:r>
                    </a:p>
                  </a:txBody>
                  <a:tcPr marL="60960" marR="60960" marT="60960" marB="60960"/>
                </a:tc>
                <a:tc>
                  <a:txBody>
                    <a:bodyPr/>
                    <a:lstStyle/>
                    <a:p>
                      <a:pPr fontAlgn="t"/>
                      <a:r>
                        <a:rPr lang="en-GB">
                          <a:effectLst/>
                        </a:rPr>
                        <a:t>list. A sequence of strings providing the labels for each wedge.</a:t>
                      </a:r>
                    </a:p>
                  </a:txBody>
                  <a:tcPr marL="60960" marR="60960" marT="60960" marB="60960"/>
                </a:tc>
                <a:extLst>
                  <a:ext uri="{0D108BD9-81ED-4DB2-BD59-A6C34878D82A}">
                    <a16:rowId xmlns:a16="http://schemas.microsoft.com/office/drawing/2014/main" val="2533239591"/>
                  </a:ext>
                </a:extLst>
              </a:tr>
              <a:tr h="370840">
                <a:tc>
                  <a:txBody>
                    <a:bodyPr/>
                    <a:lstStyle/>
                    <a:p>
                      <a:pPr fontAlgn="t"/>
                      <a:r>
                        <a:rPr lang="en-GB" dirty="0" err="1">
                          <a:effectLst/>
                        </a:rPr>
                        <a:t>Colors</a:t>
                      </a:r>
                      <a:endParaRPr lang="en-GB" dirty="0">
                        <a:effectLst/>
                      </a:endParaRPr>
                    </a:p>
                  </a:txBody>
                  <a:tcPr marL="60960" marR="60960" marT="60960" marB="60960"/>
                </a:tc>
                <a:tc>
                  <a:txBody>
                    <a:bodyPr/>
                    <a:lstStyle/>
                    <a:p>
                      <a:pPr fontAlgn="t"/>
                      <a:r>
                        <a:rPr lang="en-GB" dirty="0">
                          <a:effectLst/>
                        </a:rPr>
                        <a:t>A sequence of matplotlib </a:t>
                      </a:r>
                      <a:r>
                        <a:rPr lang="en-GB" dirty="0" err="1">
                          <a:effectLst/>
                        </a:rPr>
                        <a:t>colorargs</a:t>
                      </a:r>
                      <a:r>
                        <a:rPr lang="en-GB" dirty="0">
                          <a:effectLst/>
                        </a:rPr>
                        <a:t> through which the pie chart will cycle. If None, will use the </a:t>
                      </a:r>
                      <a:r>
                        <a:rPr lang="en-GB" dirty="0" err="1">
                          <a:effectLst/>
                        </a:rPr>
                        <a:t>colors</a:t>
                      </a:r>
                      <a:r>
                        <a:rPr lang="en-GB" dirty="0">
                          <a:effectLst/>
                        </a:rPr>
                        <a:t> in the currently active cycle.</a:t>
                      </a:r>
                    </a:p>
                  </a:txBody>
                  <a:tcPr marL="60960" marR="60960" marT="60960" marB="60960"/>
                </a:tc>
                <a:extLst>
                  <a:ext uri="{0D108BD9-81ED-4DB2-BD59-A6C34878D82A}">
                    <a16:rowId xmlns:a16="http://schemas.microsoft.com/office/drawing/2014/main" val="1928980636"/>
                  </a:ext>
                </a:extLst>
              </a:tr>
              <a:tr h="370840">
                <a:tc>
                  <a:txBody>
                    <a:bodyPr/>
                    <a:lstStyle/>
                    <a:p>
                      <a:pPr fontAlgn="t"/>
                      <a:r>
                        <a:rPr lang="en-GB">
                          <a:effectLst/>
                        </a:rPr>
                        <a:t>Autopct</a:t>
                      </a:r>
                    </a:p>
                  </a:txBody>
                  <a:tcPr marL="60960" marR="60960" marT="60960" marB="60960"/>
                </a:tc>
                <a:tc>
                  <a:txBody>
                    <a:bodyPr/>
                    <a:lstStyle/>
                    <a:p>
                      <a:pPr fontAlgn="t"/>
                      <a:r>
                        <a:rPr lang="en-GB" dirty="0">
                          <a:effectLst/>
                        </a:rPr>
                        <a:t>string, </a:t>
                      </a:r>
                      <a:r>
                        <a:rPr lang="en-GB" b="1" dirty="0">
                          <a:effectLst/>
                        </a:rPr>
                        <a:t>used to label the wedges with their numeric value. </a:t>
                      </a:r>
                      <a:r>
                        <a:rPr lang="en-GB" dirty="0">
                          <a:effectLst/>
                        </a:rPr>
                        <a:t>The label will be placed inside the wedge. The format string will be </a:t>
                      </a:r>
                      <a:r>
                        <a:rPr lang="en-GB" dirty="0" err="1">
                          <a:effectLst/>
                        </a:rPr>
                        <a:t>fmt%pct</a:t>
                      </a:r>
                      <a:r>
                        <a:rPr lang="en-GB" dirty="0">
                          <a:effectLst/>
                        </a:rPr>
                        <a:t>.</a:t>
                      </a:r>
                    </a:p>
                  </a:txBody>
                  <a:tcPr marL="60960" marR="60960" marT="60960" marB="60960"/>
                </a:tc>
                <a:extLst>
                  <a:ext uri="{0D108BD9-81ED-4DB2-BD59-A6C34878D82A}">
                    <a16:rowId xmlns:a16="http://schemas.microsoft.com/office/drawing/2014/main" val="647851831"/>
                  </a:ext>
                </a:extLst>
              </a:tr>
            </a:tbl>
          </a:graphicData>
        </a:graphic>
      </p:graphicFrame>
      <p:sp>
        <p:nvSpPr>
          <p:cNvPr id="8" name="TextBox 7">
            <a:extLst>
              <a:ext uri="{FF2B5EF4-FFF2-40B4-BE49-F238E27FC236}">
                <a16:creationId xmlns:a16="http://schemas.microsoft.com/office/drawing/2014/main" id="{536FDEFC-1F7C-4430-ADDA-E724260FFD90}"/>
              </a:ext>
            </a:extLst>
          </p:cNvPr>
          <p:cNvSpPr txBox="1"/>
          <p:nvPr/>
        </p:nvSpPr>
        <p:spPr>
          <a:xfrm>
            <a:off x="7222331" y="990964"/>
            <a:ext cx="914400" cy="30777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err="1"/>
              <a:t>contd</a:t>
            </a:r>
            <a:endParaRPr lang="en-GB" dirty="0"/>
          </a:p>
        </p:txBody>
      </p:sp>
    </p:spTree>
    <p:extLst>
      <p:ext uri="{BB962C8B-B14F-4D97-AF65-F5344CB8AC3E}">
        <p14:creationId xmlns:p14="http://schemas.microsoft.com/office/powerpoint/2010/main" val="273250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CCBD-BA42-4ED0-9925-EB5A285C6E7B}"/>
              </a:ext>
            </a:extLst>
          </p:cNvPr>
          <p:cNvSpPr>
            <a:spLocks noGrp="1"/>
          </p:cNvSpPr>
          <p:nvPr>
            <p:ph type="title"/>
          </p:nvPr>
        </p:nvSpPr>
        <p:spPr/>
        <p:txBody>
          <a:bodyPr/>
          <a:lstStyle/>
          <a:p>
            <a:r>
              <a:rPr lang="en-GB" dirty="0"/>
              <a:t>Pie chart in Python</a:t>
            </a:r>
          </a:p>
        </p:txBody>
      </p:sp>
      <p:sp>
        <p:nvSpPr>
          <p:cNvPr id="3" name="Text Placeholder 2">
            <a:extLst>
              <a:ext uri="{FF2B5EF4-FFF2-40B4-BE49-F238E27FC236}">
                <a16:creationId xmlns:a16="http://schemas.microsoft.com/office/drawing/2014/main" id="{49BB5863-339F-44F4-8843-5E5557EA495C}"/>
              </a:ext>
            </a:extLst>
          </p:cNvPr>
          <p:cNvSpPr>
            <a:spLocks noGrp="1"/>
          </p:cNvSpPr>
          <p:nvPr>
            <p:ph type="body" idx="1"/>
          </p:nvPr>
        </p:nvSpPr>
        <p:spPr/>
        <p:txBody>
          <a:bodyPr/>
          <a:lstStyle/>
          <a:p>
            <a:r>
              <a:rPr lang="en-US" dirty="0"/>
              <a:t>Type 1: Basic</a:t>
            </a:r>
            <a:endParaRPr lang="en-GB" dirty="0"/>
          </a:p>
        </p:txBody>
      </p:sp>
      <p:sp>
        <p:nvSpPr>
          <p:cNvPr id="5" name="TextBox 4">
            <a:extLst>
              <a:ext uri="{FF2B5EF4-FFF2-40B4-BE49-F238E27FC236}">
                <a16:creationId xmlns:a16="http://schemas.microsoft.com/office/drawing/2014/main" id="{393E9030-DD33-4D83-A487-64CC335A1469}"/>
              </a:ext>
            </a:extLst>
          </p:cNvPr>
          <p:cNvSpPr txBox="1"/>
          <p:nvPr/>
        </p:nvSpPr>
        <p:spPr>
          <a:xfrm>
            <a:off x="683617" y="1918924"/>
            <a:ext cx="4586286"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import </a:t>
            </a:r>
            <a:r>
              <a:rPr lang="en-GB" b="1" dirty="0" err="1">
                <a:solidFill>
                  <a:srgbClr val="00B050"/>
                </a:solidFill>
              </a:rPr>
              <a:t>matplotlib.pyplot</a:t>
            </a:r>
            <a:r>
              <a:rPr lang="en-GB" b="1" dirty="0">
                <a:solidFill>
                  <a:srgbClr val="00B050"/>
                </a:solidFill>
              </a:rPr>
              <a:t> </a:t>
            </a:r>
            <a:r>
              <a:rPr lang="en-GB" b="1" dirty="0">
                <a:solidFill>
                  <a:schemeClr val="tx1"/>
                </a:solidFill>
              </a:rPr>
              <a:t>as</a:t>
            </a:r>
            <a:r>
              <a:rPr lang="en-GB" b="1" dirty="0">
                <a:solidFill>
                  <a:srgbClr val="00B050"/>
                </a:solidFill>
              </a:rPr>
              <a:t> </a:t>
            </a:r>
            <a:r>
              <a:rPr lang="en-GB" b="1" dirty="0" err="1">
                <a:solidFill>
                  <a:srgbClr val="00B050"/>
                </a:solidFill>
              </a:rPr>
              <a:t>plt</a:t>
            </a:r>
            <a:endParaRPr lang="en-GB" b="1" dirty="0">
              <a:solidFill>
                <a:srgbClr val="00B050"/>
              </a:solidFill>
            </a:endParaRPr>
          </a:p>
          <a:p>
            <a:endParaRPr lang="en-GB" dirty="0"/>
          </a:p>
          <a:p>
            <a:r>
              <a:rPr lang="en-GB" dirty="0"/>
              <a:t># Data to plot</a:t>
            </a:r>
          </a:p>
          <a:p>
            <a:r>
              <a:rPr lang="en-GB" dirty="0"/>
              <a:t>labels = ['Python', 'C++', 'Ruby', 'Java']</a:t>
            </a:r>
          </a:p>
          <a:p>
            <a:r>
              <a:rPr lang="en-GB" dirty="0"/>
              <a:t>sizes = [215, 130, 245, 210]</a:t>
            </a:r>
          </a:p>
          <a:p>
            <a:endParaRPr lang="en-GB" dirty="0"/>
          </a:p>
          <a:p>
            <a:r>
              <a:rPr lang="en-GB" dirty="0"/>
              <a:t># Plot</a:t>
            </a:r>
          </a:p>
          <a:p>
            <a:r>
              <a:rPr lang="en-GB" b="1" dirty="0" err="1">
                <a:solidFill>
                  <a:srgbClr val="7030A0"/>
                </a:solidFill>
              </a:rPr>
              <a:t>plt.pie</a:t>
            </a:r>
            <a:r>
              <a:rPr lang="en-GB" dirty="0"/>
              <a:t>(</a:t>
            </a:r>
            <a:r>
              <a:rPr lang="en-GB" b="1" dirty="0">
                <a:solidFill>
                  <a:srgbClr val="002060"/>
                </a:solidFill>
              </a:rPr>
              <a:t>sizes</a:t>
            </a:r>
            <a:r>
              <a:rPr lang="en-GB" dirty="0"/>
              <a:t>,  </a:t>
            </a:r>
            <a:r>
              <a:rPr lang="en-GB" b="1" dirty="0">
                <a:solidFill>
                  <a:schemeClr val="accent2">
                    <a:lumMod val="75000"/>
                  </a:schemeClr>
                </a:solidFill>
              </a:rPr>
              <a:t>labels</a:t>
            </a:r>
            <a:r>
              <a:rPr lang="en-GB" dirty="0"/>
              <a:t>=labels, </a:t>
            </a:r>
            <a:r>
              <a:rPr lang="en-GB" b="1" dirty="0" err="1">
                <a:solidFill>
                  <a:schemeClr val="accent2">
                    <a:lumMod val="75000"/>
                  </a:schemeClr>
                </a:solidFill>
              </a:rPr>
              <a:t>autopct</a:t>
            </a:r>
            <a:r>
              <a:rPr lang="en-GB" dirty="0"/>
              <a:t>='%1.2f%%')</a:t>
            </a:r>
          </a:p>
          <a:p>
            <a:endParaRPr lang="en-GB" dirty="0"/>
          </a:p>
          <a:p>
            <a:r>
              <a:rPr lang="en-GB" dirty="0" err="1"/>
              <a:t>plt.show</a:t>
            </a:r>
            <a:r>
              <a:rPr lang="en-GB" dirty="0"/>
              <a:t>()</a:t>
            </a:r>
          </a:p>
        </p:txBody>
      </p:sp>
      <p:sp>
        <p:nvSpPr>
          <p:cNvPr id="8" name="TextBox 7">
            <a:extLst>
              <a:ext uri="{FF2B5EF4-FFF2-40B4-BE49-F238E27FC236}">
                <a16:creationId xmlns:a16="http://schemas.microsoft.com/office/drawing/2014/main" id="{E5FD9472-5E5A-4B0F-9A7E-7D7F18705202}"/>
              </a:ext>
            </a:extLst>
          </p:cNvPr>
          <p:cNvSpPr txBox="1"/>
          <p:nvPr/>
        </p:nvSpPr>
        <p:spPr>
          <a:xfrm>
            <a:off x="7222331" y="990964"/>
            <a:ext cx="914400" cy="30777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err="1"/>
              <a:t>contd</a:t>
            </a:r>
            <a:endParaRPr lang="en-GB" dirty="0"/>
          </a:p>
        </p:txBody>
      </p:sp>
      <p:pic>
        <p:nvPicPr>
          <p:cNvPr id="2050" name="Picture 2">
            <a:extLst>
              <a:ext uri="{FF2B5EF4-FFF2-40B4-BE49-F238E27FC236}">
                <a16:creationId xmlns:a16="http://schemas.microsoft.com/office/drawing/2014/main" id="{5870D203-C432-4972-8362-7494497D9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2362722"/>
            <a:ext cx="220027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97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CCBD-BA42-4ED0-9925-EB5A285C6E7B}"/>
              </a:ext>
            </a:extLst>
          </p:cNvPr>
          <p:cNvSpPr>
            <a:spLocks noGrp="1"/>
          </p:cNvSpPr>
          <p:nvPr>
            <p:ph type="title"/>
          </p:nvPr>
        </p:nvSpPr>
        <p:spPr/>
        <p:txBody>
          <a:bodyPr/>
          <a:lstStyle/>
          <a:p>
            <a:r>
              <a:rPr lang="en-GB" dirty="0"/>
              <a:t>Pie chart in Python</a:t>
            </a:r>
          </a:p>
        </p:txBody>
      </p:sp>
      <p:sp>
        <p:nvSpPr>
          <p:cNvPr id="3" name="Text Placeholder 2">
            <a:extLst>
              <a:ext uri="{FF2B5EF4-FFF2-40B4-BE49-F238E27FC236}">
                <a16:creationId xmlns:a16="http://schemas.microsoft.com/office/drawing/2014/main" id="{49BB5863-339F-44F4-8843-5E5557EA495C}"/>
              </a:ext>
            </a:extLst>
          </p:cNvPr>
          <p:cNvSpPr>
            <a:spLocks noGrp="1"/>
          </p:cNvSpPr>
          <p:nvPr>
            <p:ph type="body" idx="1"/>
          </p:nvPr>
        </p:nvSpPr>
        <p:spPr/>
        <p:txBody>
          <a:bodyPr/>
          <a:lstStyle/>
          <a:p>
            <a:r>
              <a:rPr lang="en-US" dirty="0"/>
              <a:t>Type 2: change color, explode and use start angle</a:t>
            </a:r>
            <a:endParaRPr lang="en-GB" dirty="0"/>
          </a:p>
        </p:txBody>
      </p:sp>
      <p:sp>
        <p:nvSpPr>
          <p:cNvPr id="5" name="TextBox 4">
            <a:extLst>
              <a:ext uri="{FF2B5EF4-FFF2-40B4-BE49-F238E27FC236}">
                <a16:creationId xmlns:a16="http://schemas.microsoft.com/office/drawing/2014/main" id="{393E9030-DD33-4D83-A487-64CC335A1469}"/>
              </a:ext>
            </a:extLst>
          </p:cNvPr>
          <p:cNvSpPr txBox="1"/>
          <p:nvPr/>
        </p:nvSpPr>
        <p:spPr>
          <a:xfrm>
            <a:off x="448964" y="1669897"/>
            <a:ext cx="4982468" cy="2893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import </a:t>
            </a:r>
            <a:r>
              <a:rPr lang="en-GB" dirty="0" err="1"/>
              <a:t>matplotlib.pyplot</a:t>
            </a:r>
            <a:r>
              <a:rPr lang="en-GB" dirty="0"/>
              <a:t> as </a:t>
            </a:r>
            <a:r>
              <a:rPr lang="en-GB" dirty="0" err="1"/>
              <a:t>plt</a:t>
            </a:r>
            <a:endParaRPr lang="en-GB" dirty="0"/>
          </a:p>
          <a:p>
            <a:endParaRPr lang="en-GB" dirty="0"/>
          </a:p>
          <a:p>
            <a:r>
              <a:rPr lang="en-GB" dirty="0"/>
              <a:t># Data to plot</a:t>
            </a:r>
          </a:p>
          <a:p>
            <a:r>
              <a:rPr lang="en-GB" dirty="0"/>
              <a:t>labels = 'Python', 'C++', 'Ruby', 'Java'</a:t>
            </a:r>
          </a:p>
          <a:p>
            <a:r>
              <a:rPr lang="en-GB" dirty="0"/>
              <a:t>sizes = [215, 130, 245, 210]</a:t>
            </a:r>
          </a:p>
          <a:p>
            <a:r>
              <a:rPr lang="en-GB" b="1" dirty="0" err="1">
                <a:solidFill>
                  <a:schemeClr val="accent2">
                    <a:lumMod val="75000"/>
                  </a:schemeClr>
                </a:solidFill>
              </a:rPr>
              <a:t>colors</a:t>
            </a:r>
            <a:r>
              <a:rPr lang="en-GB" dirty="0"/>
              <a:t> = ['gold', '</a:t>
            </a:r>
            <a:r>
              <a:rPr lang="en-GB" dirty="0" err="1"/>
              <a:t>yellowgreen</a:t>
            </a:r>
            <a:r>
              <a:rPr lang="en-GB" dirty="0"/>
              <a:t>', 'pink', '</a:t>
            </a:r>
            <a:r>
              <a:rPr lang="en-GB" dirty="0" err="1"/>
              <a:t>skyblue</a:t>
            </a:r>
            <a:r>
              <a:rPr lang="en-GB" dirty="0"/>
              <a:t>']</a:t>
            </a:r>
          </a:p>
          <a:p>
            <a:r>
              <a:rPr lang="en-GB" b="1" dirty="0"/>
              <a:t>explode</a:t>
            </a:r>
            <a:r>
              <a:rPr lang="en-GB" dirty="0"/>
              <a:t> = (</a:t>
            </a:r>
            <a:r>
              <a:rPr lang="en-GB" b="1" dirty="0">
                <a:solidFill>
                  <a:srgbClr val="00B050"/>
                </a:solidFill>
              </a:rPr>
              <a:t>0.1</a:t>
            </a:r>
            <a:r>
              <a:rPr lang="en-GB" dirty="0"/>
              <a:t>, 0, 0, 0)  # explode 1st slice</a:t>
            </a:r>
          </a:p>
          <a:p>
            <a:endParaRPr lang="en-GB" dirty="0"/>
          </a:p>
          <a:p>
            <a:r>
              <a:rPr lang="en-GB" dirty="0"/>
              <a:t># Plot</a:t>
            </a:r>
          </a:p>
          <a:p>
            <a:r>
              <a:rPr lang="en-GB" dirty="0" err="1"/>
              <a:t>plt.pie</a:t>
            </a:r>
            <a:r>
              <a:rPr lang="en-GB" dirty="0"/>
              <a:t>(sizes, explode=explode, labels=labels, </a:t>
            </a:r>
            <a:r>
              <a:rPr lang="en-GB" dirty="0" err="1"/>
              <a:t>colors</a:t>
            </a:r>
            <a:r>
              <a:rPr lang="en-GB" dirty="0"/>
              <a:t>=</a:t>
            </a:r>
            <a:r>
              <a:rPr lang="en-GB" dirty="0" err="1"/>
              <a:t>colors</a:t>
            </a:r>
            <a:r>
              <a:rPr lang="en-GB" dirty="0"/>
              <a:t>,</a:t>
            </a:r>
          </a:p>
          <a:p>
            <a:r>
              <a:rPr lang="en-GB" dirty="0" err="1"/>
              <a:t>autopct</a:t>
            </a:r>
            <a:r>
              <a:rPr lang="en-GB" dirty="0"/>
              <a:t>='%1.1f%%',  </a:t>
            </a:r>
            <a:r>
              <a:rPr lang="en-GB" b="1" dirty="0" err="1">
                <a:solidFill>
                  <a:srgbClr val="00B050"/>
                </a:solidFill>
              </a:rPr>
              <a:t>startangle</a:t>
            </a:r>
            <a:r>
              <a:rPr lang="en-GB" b="1" dirty="0">
                <a:solidFill>
                  <a:srgbClr val="00B050"/>
                </a:solidFill>
              </a:rPr>
              <a:t>=90</a:t>
            </a:r>
            <a:r>
              <a:rPr lang="en-GB" dirty="0"/>
              <a:t>)</a:t>
            </a:r>
          </a:p>
          <a:p>
            <a:endParaRPr lang="en-GB" dirty="0"/>
          </a:p>
          <a:p>
            <a:r>
              <a:rPr lang="en-GB" dirty="0" err="1"/>
              <a:t>plt.show</a:t>
            </a:r>
            <a:r>
              <a:rPr lang="en-GB" dirty="0"/>
              <a:t>()</a:t>
            </a:r>
          </a:p>
        </p:txBody>
      </p:sp>
      <p:sp>
        <p:nvSpPr>
          <p:cNvPr id="8" name="TextBox 7">
            <a:extLst>
              <a:ext uri="{FF2B5EF4-FFF2-40B4-BE49-F238E27FC236}">
                <a16:creationId xmlns:a16="http://schemas.microsoft.com/office/drawing/2014/main" id="{E5FD9472-5E5A-4B0F-9A7E-7D7F18705202}"/>
              </a:ext>
            </a:extLst>
          </p:cNvPr>
          <p:cNvSpPr txBox="1"/>
          <p:nvPr/>
        </p:nvSpPr>
        <p:spPr>
          <a:xfrm>
            <a:off x="7222331" y="990964"/>
            <a:ext cx="914400" cy="30777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err="1"/>
              <a:t>contd</a:t>
            </a:r>
            <a:endParaRPr lang="en-GB" dirty="0"/>
          </a:p>
        </p:txBody>
      </p:sp>
      <p:pic>
        <p:nvPicPr>
          <p:cNvPr id="3074" name="Picture 2">
            <a:extLst>
              <a:ext uri="{FF2B5EF4-FFF2-40B4-BE49-F238E27FC236}">
                <a16:creationId xmlns:a16="http://schemas.microsoft.com/office/drawing/2014/main" id="{B1D0CCA7-61BF-4E8E-98F8-2687FC5C7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738" y="2016309"/>
            <a:ext cx="2238375" cy="2200275"/>
          </a:xfrm>
          <a:prstGeom prst="rect">
            <a:avLst/>
          </a:prstGeom>
        </p:spPr>
        <p:style>
          <a:lnRef idx="2">
            <a:schemeClr val="accent2"/>
          </a:lnRef>
          <a:fillRef idx="1">
            <a:schemeClr val="lt1"/>
          </a:fillRef>
          <a:effectRef idx="0">
            <a:schemeClr val="accent2"/>
          </a:effectRef>
          <a:fontRef idx="minor">
            <a:schemeClr val="dk1"/>
          </a:fontRef>
        </p:style>
      </p:pic>
      <p:cxnSp>
        <p:nvCxnSpPr>
          <p:cNvPr id="6" name="Straight Arrow Connector 5">
            <a:extLst>
              <a:ext uri="{FF2B5EF4-FFF2-40B4-BE49-F238E27FC236}">
                <a16:creationId xmlns:a16="http://schemas.microsoft.com/office/drawing/2014/main" id="{C76D40F6-B9A2-48EC-8091-74C763E6AE0F}"/>
              </a:ext>
            </a:extLst>
          </p:cNvPr>
          <p:cNvCxnSpPr/>
          <p:nvPr/>
        </p:nvCxnSpPr>
        <p:spPr>
          <a:xfrm flipV="1">
            <a:off x="3571875" y="2500313"/>
            <a:ext cx="3829050" cy="1445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774C7D8-9984-4CBF-8B41-26EA909DC55F}"/>
              </a:ext>
            </a:extLst>
          </p:cNvPr>
          <p:cNvSpPr txBox="1"/>
          <p:nvPr/>
        </p:nvSpPr>
        <p:spPr>
          <a:xfrm>
            <a:off x="3464819" y="3954974"/>
            <a:ext cx="1721544"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a:t>Started at 90 degree</a:t>
            </a:r>
            <a:endParaRPr lang="en-GB"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DABDFA0F-02AF-44CE-9779-9CA55CB33572}"/>
                  </a:ext>
                </a:extLst>
              </p14:cNvPr>
              <p14:cNvContentPartPr/>
              <p14:nvPr/>
            </p14:nvContentPartPr>
            <p14:xfrm>
              <a:off x="1533883" y="2966130"/>
              <a:ext cx="720" cy="9720"/>
            </p14:xfrm>
          </p:contentPart>
        </mc:Choice>
        <mc:Fallback xmlns="">
          <p:pic>
            <p:nvPicPr>
              <p:cNvPr id="10" name="Ink 9">
                <a:extLst>
                  <a:ext uri="{FF2B5EF4-FFF2-40B4-BE49-F238E27FC236}">
                    <a16:creationId xmlns:a16="http://schemas.microsoft.com/office/drawing/2014/main" id="{DABDFA0F-02AF-44CE-9779-9CA55CB33572}"/>
                  </a:ext>
                </a:extLst>
              </p:cNvPr>
              <p:cNvPicPr/>
              <p:nvPr/>
            </p:nvPicPr>
            <p:blipFill>
              <a:blip r:embed="rId4"/>
              <a:stretch>
                <a:fillRect/>
              </a:stretch>
            </p:blipFill>
            <p:spPr>
              <a:xfrm>
                <a:off x="1516243" y="2948490"/>
                <a:ext cx="363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305D5B8C-423A-4571-A16E-F84F4F76F969}"/>
                  </a:ext>
                </a:extLst>
              </p14:cNvPr>
              <p14:cNvContentPartPr/>
              <p14:nvPr/>
            </p14:nvContentPartPr>
            <p14:xfrm>
              <a:off x="3088363" y="3007530"/>
              <a:ext cx="1800" cy="6480"/>
            </p14:xfrm>
          </p:contentPart>
        </mc:Choice>
        <mc:Fallback xmlns="">
          <p:pic>
            <p:nvPicPr>
              <p:cNvPr id="12" name="Ink 11">
                <a:extLst>
                  <a:ext uri="{FF2B5EF4-FFF2-40B4-BE49-F238E27FC236}">
                    <a16:creationId xmlns:a16="http://schemas.microsoft.com/office/drawing/2014/main" id="{305D5B8C-423A-4571-A16E-F84F4F76F969}"/>
                  </a:ext>
                </a:extLst>
              </p:cNvPr>
              <p:cNvPicPr/>
              <p:nvPr/>
            </p:nvPicPr>
            <p:blipFill>
              <a:blip r:embed="rId6"/>
              <a:stretch>
                <a:fillRect/>
              </a:stretch>
            </p:blipFill>
            <p:spPr>
              <a:xfrm>
                <a:off x="3070723" y="2989530"/>
                <a:ext cx="374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BCC5664-1D8F-4FEC-A93E-714D53138C4A}"/>
                  </a:ext>
                </a:extLst>
              </p14:cNvPr>
              <p14:cNvContentPartPr/>
              <p14:nvPr/>
            </p14:nvContentPartPr>
            <p14:xfrm>
              <a:off x="3790723" y="3032010"/>
              <a:ext cx="2880" cy="1800"/>
            </p14:xfrm>
          </p:contentPart>
        </mc:Choice>
        <mc:Fallback xmlns="">
          <p:pic>
            <p:nvPicPr>
              <p:cNvPr id="13" name="Ink 12">
                <a:extLst>
                  <a:ext uri="{FF2B5EF4-FFF2-40B4-BE49-F238E27FC236}">
                    <a16:creationId xmlns:a16="http://schemas.microsoft.com/office/drawing/2014/main" id="{ABCC5664-1D8F-4FEC-A93E-714D53138C4A}"/>
                  </a:ext>
                </a:extLst>
              </p:cNvPr>
              <p:cNvPicPr/>
              <p:nvPr/>
            </p:nvPicPr>
            <p:blipFill>
              <a:blip r:embed="rId8"/>
              <a:stretch>
                <a:fillRect/>
              </a:stretch>
            </p:blipFill>
            <p:spPr>
              <a:xfrm>
                <a:off x="3772723" y="3014010"/>
                <a:ext cx="385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F43239A1-8E56-44A9-8659-2DDE88FBB4B9}"/>
                  </a:ext>
                </a:extLst>
              </p14:cNvPr>
              <p14:cNvContentPartPr/>
              <p14:nvPr/>
            </p14:nvContentPartPr>
            <p14:xfrm>
              <a:off x="1645123" y="2573730"/>
              <a:ext cx="720" cy="3240"/>
            </p14:xfrm>
          </p:contentPart>
        </mc:Choice>
        <mc:Fallback xmlns="">
          <p:pic>
            <p:nvPicPr>
              <p:cNvPr id="26" name="Ink 25">
                <a:extLst>
                  <a:ext uri="{FF2B5EF4-FFF2-40B4-BE49-F238E27FC236}">
                    <a16:creationId xmlns:a16="http://schemas.microsoft.com/office/drawing/2014/main" id="{F43239A1-8E56-44A9-8659-2DDE88FBB4B9}"/>
                  </a:ext>
                </a:extLst>
              </p:cNvPr>
              <p:cNvPicPr/>
              <p:nvPr/>
            </p:nvPicPr>
            <p:blipFill>
              <a:blip r:embed="rId10"/>
              <a:stretch>
                <a:fillRect/>
              </a:stretch>
            </p:blipFill>
            <p:spPr>
              <a:xfrm>
                <a:off x="1627483" y="2555730"/>
                <a:ext cx="3636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9" name="Ink 38">
                <a:extLst>
                  <a:ext uri="{FF2B5EF4-FFF2-40B4-BE49-F238E27FC236}">
                    <a16:creationId xmlns:a16="http://schemas.microsoft.com/office/drawing/2014/main" id="{8B9464D0-82D9-4284-8FD1-619E31FF4A58}"/>
                  </a:ext>
                </a:extLst>
              </p14:cNvPr>
              <p14:cNvContentPartPr/>
              <p14:nvPr/>
            </p14:nvContentPartPr>
            <p14:xfrm>
              <a:off x="3611803" y="2534130"/>
              <a:ext cx="40320" cy="2160"/>
            </p14:xfrm>
          </p:contentPart>
        </mc:Choice>
        <mc:Fallback xmlns="">
          <p:pic>
            <p:nvPicPr>
              <p:cNvPr id="39" name="Ink 38">
                <a:extLst>
                  <a:ext uri="{FF2B5EF4-FFF2-40B4-BE49-F238E27FC236}">
                    <a16:creationId xmlns:a16="http://schemas.microsoft.com/office/drawing/2014/main" id="{8B9464D0-82D9-4284-8FD1-619E31FF4A58}"/>
                  </a:ext>
                </a:extLst>
              </p:cNvPr>
              <p:cNvPicPr/>
              <p:nvPr/>
            </p:nvPicPr>
            <p:blipFill>
              <a:blip r:embed="rId12"/>
              <a:stretch>
                <a:fillRect/>
              </a:stretch>
            </p:blipFill>
            <p:spPr>
              <a:xfrm>
                <a:off x="3593803" y="2516130"/>
                <a:ext cx="759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5D7E7F16-80C4-4C75-9BAA-9A373EB14D77}"/>
                  </a:ext>
                </a:extLst>
              </p14:cNvPr>
              <p14:cNvContentPartPr/>
              <p14:nvPr/>
            </p14:nvContentPartPr>
            <p14:xfrm>
              <a:off x="7144483" y="3219210"/>
              <a:ext cx="11160" cy="31680"/>
            </p14:xfrm>
          </p:contentPart>
        </mc:Choice>
        <mc:Fallback xmlns="">
          <p:pic>
            <p:nvPicPr>
              <p:cNvPr id="18" name="Ink 17">
                <a:extLst>
                  <a:ext uri="{FF2B5EF4-FFF2-40B4-BE49-F238E27FC236}">
                    <a16:creationId xmlns:a16="http://schemas.microsoft.com/office/drawing/2014/main" id="{5D7E7F16-80C4-4C75-9BAA-9A373EB14D77}"/>
                  </a:ext>
                </a:extLst>
              </p:cNvPr>
              <p:cNvPicPr/>
              <p:nvPr/>
            </p:nvPicPr>
            <p:blipFill>
              <a:blip r:embed="rId14"/>
              <a:stretch>
                <a:fillRect/>
              </a:stretch>
            </p:blipFill>
            <p:spPr>
              <a:xfrm>
                <a:off x="7126843" y="3201570"/>
                <a:ext cx="46800" cy="67320"/>
              </a:xfrm>
              <a:prstGeom prst="rect">
                <a:avLst/>
              </a:prstGeom>
            </p:spPr>
          </p:pic>
        </mc:Fallback>
      </mc:AlternateContent>
    </p:spTree>
    <p:extLst>
      <p:ext uri="{BB962C8B-B14F-4D97-AF65-F5344CB8AC3E}">
        <p14:creationId xmlns:p14="http://schemas.microsoft.com/office/powerpoint/2010/main" val="846790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E450-643F-157E-0471-900F33CE84A2}"/>
              </a:ext>
            </a:extLst>
          </p:cNvPr>
          <p:cNvSpPr>
            <a:spLocks noGrp="1"/>
          </p:cNvSpPr>
          <p:nvPr>
            <p:ph type="title"/>
          </p:nvPr>
        </p:nvSpPr>
        <p:spPr/>
        <p:txBody>
          <a:bodyPr/>
          <a:lstStyle/>
          <a:p>
            <a:r>
              <a:rPr lang="en-US" dirty="0"/>
              <a:t>Question?(m)</a:t>
            </a:r>
          </a:p>
        </p:txBody>
      </p:sp>
      <p:sp>
        <p:nvSpPr>
          <p:cNvPr id="3" name="Text Placeholder 2">
            <a:extLst>
              <a:ext uri="{FF2B5EF4-FFF2-40B4-BE49-F238E27FC236}">
                <a16:creationId xmlns:a16="http://schemas.microsoft.com/office/drawing/2014/main" id="{41EF837E-0AA2-4C00-6F20-F61CD7E7E5D4}"/>
              </a:ext>
            </a:extLst>
          </p:cNvPr>
          <p:cNvSpPr>
            <a:spLocks noGrp="1"/>
          </p:cNvSpPr>
          <p:nvPr>
            <p:ph type="body" idx="1"/>
          </p:nvPr>
        </p:nvSpPr>
        <p:spPr/>
        <p:txBody>
          <a:bodyPr/>
          <a:lstStyle/>
          <a:p>
            <a:r>
              <a:rPr lang="en-US" dirty="0"/>
              <a:t>What are the </a:t>
            </a:r>
            <a:r>
              <a:rPr lang="en-US" b="1" dirty="0"/>
              <a:t>advantages</a:t>
            </a:r>
            <a:r>
              <a:rPr lang="en-US" dirty="0"/>
              <a:t> and </a:t>
            </a:r>
            <a:r>
              <a:rPr lang="en-US" b="1" dirty="0"/>
              <a:t>disadvantages</a:t>
            </a:r>
            <a:r>
              <a:rPr lang="en-US" dirty="0"/>
              <a:t> of Pie charts ?</a:t>
            </a:r>
          </a:p>
          <a:p>
            <a:endParaRPr lang="en-US" dirty="0"/>
          </a:p>
        </p:txBody>
      </p:sp>
      <p:sp>
        <p:nvSpPr>
          <p:cNvPr id="5" name="TextBox 4">
            <a:extLst>
              <a:ext uri="{FF2B5EF4-FFF2-40B4-BE49-F238E27FC236}">
                <a16:creationId xmlns:a16="http://schemas.microsoft.com/office/drawing/2014/main" id="{C4697919-584D-2410-8028-7F3C8F120F2E}"/>
              </a:ext>
            </a:extLst>
          </p:cNvPr>
          <p:cNvSpPr txBox="1"/>
          <p:nvPr/>
        </p:nvSpPr>
        <p:spPr>
          <a:xfrm>
            <a:off x="103554" y="4613496"/>
            <a:ext cx="4583722" cy="307777"/>
          </a:xfrm>
          <a:prstGeom prst="rect">
            <a:avLst/>
          </a:prstGeom>
          <a:noFill/>
        </p:spPr>
        <p:txBody>
          <a:bodyPr wrap="square">
            <a:spAutoFit/>
          </a:bodyPr>
          <a:lstStyle/>
          <a:p>
            <a:r>
              <a:rPr lang="en-US" dirty="0"/>
              <a:t>https://channelmix.com/blog/pie-charts-donut-charts/</a:t>
            </a:r>
          </a:p>
        </p:txBody>
      </p:sp>
    </p:spTree>
    <p:extLst>
      <p:ext uri="{BB962C8B-B14F-4D97-AF65-F5344CB8AC3E}">
        <p14:creationId xmlns:p14="http://schemas.microsoft.com/office/powerpoint/2010/main" val="234058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E450-643F-157E-0471-900F33CE84A2}"/>
              </a:ext>
            </a:extLst>
          </p:cNvPr>
          <p:cNvSpPr>
            <a:spLocks noGrp="1"/>
          </p:cNvSpPr>
          <p:nvPr>
            <p:ph type="title"/>
          </p:nvPr>
        </p:nvSpPr>
        <p:spPr/>
        <p:txBody>
          <a:bodyPr/>
          <a:lstStyle/>
          <a:p>
            <a:r>
              <a:rPr lang="en-US" dirty="0"/>
              <a:t>Question?</a:t>
            </a:r>
          </a:p>
        </p:txBody>
      </p:sp>
      <p:sp>
        <p:nvSpPr>
          <p:cNvPr id="3" name="Text Placeholder 2">
            <a:extLst>
              <a:ext uri="{FF2B5EF4-FFF2-40B4-BE49-F238E27FC236}">
                <a16:creationId xmlns:a16="http://schemas.microsoft.com/office/drawing/2014/main" id="{41EF837E-0AA2-4C00-6F20-F61CD7E7E5D4}"/>
              </a:ext>
            </a:extLst>
          </p:cNvPr>
          <p:cNvSpPr>
            <a:spLocks noGrp="1"/>
          </p:cNvSpPr>
          <p:nvPr>
            <p:ph type="body" idx="1"/>
          </p:nvPr>
        </p:nvSpPr>
        <p:spPr/>
        <p:txBody>
          <a:bodyPr/>
          <a:lstStyle/>
          <a:p>
            <a:r>
              <a:rPr lang="en-US" b="1" dirty="0"/>
              <a:t>Advantage: </a:t>
            </a:r>
            <a:r>
              <a:rPr lang="en-US" dirty="0"/>
              <a:t>pie charts are easy to build and use. Easy to understand.</a:t>
            </a:r>
          </a:p>
          <a:p>
            <a:pPr lvl="1"/>
            <a:r>
              <a:rPr lang="en-US" dirty="0"/>
              <a:t>we </a:t>
            </a:r>
            <a:r>
              <a:rPr lang="en-US" b="1" dirty="0">
                <a:solidFill>
                  <a:srgbClr val="00B050"/>
                </a:solidFill>
              </a:rPr>
              <a:t>care only about one or two slices</a:t>
            </a:r>
            <a:r>
              <a:rPr lang="en-US" dirty="0"/>
              <a:t>, a pie chart can help </a:t>
            </a:r>
            <a:r>
              <a:rPr lang="en-US" b="1" dirty="0">
                <a:solidFill>
                  <a:srgbClr val="00B0F0"/>
                </a:solidFill>
              </a:rPr>
              <a:t>highlight</a:t>
            </a:r>
            <a:r>
              <a:rPr lang="en-US" dirty="0"/>
              <a:t> the story around those parts.</a:t>
            </a:r>
          </a:p>
          <a:p>
            <a:endParaRPr lang="en-US" dirty="0"/>
          </a:p>
        </p:txBody>
      </p:sp>
      <p:sp>
        <p:nvSpPr>
          <p:cNvPr id="5" name="TextBox 4">
            <a:extLst>
              <a:ext uri="{FF2B5EF4-FFF2-40B4-BE49-F238E27FC236}">
                <a16:creationId xmlns:a16="http://schemas.microsoft.com/office/drawing/2014/main" id="{C4697919-584D-2410-8028-7F3C8F120F2E}"/>
              </a:ext>
            </a:extLst>
          </p:cNvPr>
          <p:cNvSpPr txBox="1"/>
          <p:nvPr/>
        </p:nvSpPr>
        <p:spPr>
          <a:xfrm>
            <a:off x="103554" y="4613496"/>
            <a:ext cx="4583722" cy="307777"/>
          </a:xfrm>
          <a:prstGeom prst="rect">
            <a:avLst/>
          </a:prstGeom>
          <a:noFill/>
        </p:spPr>
        <p:txBody>
          <a:bodyPr wrap="square">
            <a:spAutoFit/>
          </a:bodyPr>
          <a:lstStyle/>
          <a:p>
            <a:r>
              <a:rPr lang="en-US" dirty="0"/>
              <a:t>https://channelmix.com/blog/pie-charts-donut-charts/</a:t>
            </a:r>
          </a:p>
        </p:txBody>
      </p:sp>
    </p:spTree>
    <p:extLst>
      <p:ext uri="{BB962C8B-B14F-4D97-AF65-F5344CB8AC3E}">
        <p14:creationId xmlns:p14="http://schemas.microsoft.com/office/powerpoint/2010/main" val="3048927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7E07-D8D0-4890-B87D-F14C83C4E152}"/>
              </a:ext>
            </a:extLst>
          </p:cNvPr>
          <p:cNvSpPr>
            <a:spLocks noGrp="1"/>
          </p:cNvSpPr>
          <p:nvPr>
            <p:ph type="title"/>
          </p:nvPr>
        </p:nvSpPr>
        <p:spPr/>
        <p:txBody>
          <a:bodyPr/>
          <a:lstStyle/>
          <a:p>
            <a:r>
              <a:rPr lang="en-GB" dirty="0"/>
              <a:t>Disadvantages of pie chart</a:t>
            </a:r>
          </a:p>
        </p:txBody>
      </p:sp>
      <p:sp>
        <p:nvSpPr>
          <p:cNvPr id="3" name="Text Placeholder 2">
            <a:extLst>
              <a:ext uri="{FF2B5EF4-FFF2-40B4-BE49-F238E27FC236}">
                <a16:creationId xmlns:a16="http://schemas.microsoft.com/office/drawing/2014/main" id="{23DFD440-B2E6-4412-AAB7-48FBFD57AE9F}"/>
              </a:ext>
            </a:extLst>
          </p:cNvPr>
          <p:cNvSpPr>
            <a:spLocks noGrp="1"/>
          </p:cNvSpPr>
          <p:nvPr>
            <p:ph type="body" idx="1"/>
          </p:nvPr>
        </p:nvSpPr>
        <p:spPr>
          <a:xfrm>
            <a:off x="185854" y="1197405"/>
            <a:ext cx="5434361" cy="3512210"/>
          </a:xfrm>
        </p:spPr>
        <p:txBody>
          <a:bodyPr/>
          <a:lstStyle/>
          <a:p>
            <a:r>
              <a:rPr lang="en-GB" dirty="0">
                <a:solidFill>
                  <a:srgbClr val="00B050"/>
                </a:solidFill>
              </a:rPr>
              <a:t>Disadvantages</a:t>
            </a:r>
            <a:r>
              <a:rPr lang="en-GB" dirty="0"/>
              <a:t> of pie chart:</a:t>
            </a:r>
          </a:p>
          <a:p>
            <a:pPr lvl="1"/>
            <a:r>
              <a:rPr lang="en-GB" dirty="0"/>
              <a:t>They </a:t>
            </a:r>
            <a:r>
              <a:rPr lang="en-GB" dirty="0">
                <a:solidFill>
                  <a:srgbClr val="FF0000"/>
                </a:solidFill>
              </a:rPr>
              <a:t>cannot show more than a few values</a:t>
            </a:r>
            <a:r>
              <a:rPr lang="en-GB" dirty="0"/>
              <a:t>, because as the number of values shown increases, the size of each segment/slice becomes smaller. This makes them </a:t>
            </a:r>
            <a:r>
              <a:rPr lang="en-GB" dirty="0">
                <a:solidFill>
                  <a:srgbClr val="FF0000"/>
                </a:solidFill>
              </a:rPr>
              <a:t>unsuitable</a:t>
            </a:r>
            <a:r>
              <a:rPr lang="en-GB" dirty="0"/>
              <a:t> for </a:t>
            </a:r>
            <a:r>
              <a:rPr lang="en-GB" dirty="0">
                <a:solidFill>
                  <a:srgbClr val="FF0000"/>
                </a:solidFill>
              </a:rPr>
              <a:t>large</a:t>
            </a:r>
            <a:r>
              <a:rPr lang="en-GB" dirty="0"/>
              <a:t> amounts of data.</a:t>
            </a:r>
          </a:p>
          <a:p>
            <a:pPr lvl="1"/>
            <a:endParaRPr lang="en-GB" dirty="0"/>
          </a:p>
          <a:p>
            <a:pPr lvl="1"/>
            <a:r>
              <a:rPr lang="en-GB" dirty="0"/>
              <a:t>They take up </a:t>
            </a:r>
            <a:r>
              <a:rPr lang="en-GB" dirty="0">
                <a:solidFill>
                  <a:srgbClr val="FF0000"/>
                </a:solidFill>
              </a:rPr>
              <a:t>more space </a:t>
            </a:r>
            <a:r>
              <a:rPr lang="en-GB" dirty="0"/>
              <a:t>than their alternatives, like a 100% Stacked Bar Chart for example. Mainly due to their size and for the usual need for a </a:t>
            </a:r>
            <a:r>
              <a:rPr lang="en-GB" dirty="0">
                <a:solidFill>
                  <a:srgbClr val="00B050"/>
                </a:solidFill>
              </a:rPr>
              <a:t>legend.</a:t>
            </a:r>
          </a:p>
          <a:p>
            <a:pPr lvl="1"/>
            <a:endParaRPr lang="en-GB" dirty="0"/>
          </a:p>
        </p:txBody>
      </p:sp>
      <p:pic>
        <p:nvPicPr>
          <p:cNvPr id="1026" name="Picture 2" descr="How to make bad charts in 7 simple rules - Full Fact">
            <a:extLst>
              <a:ext uri="{FF2B5EF4-FFF2-40B4-BE49-F238E27FC236}">
                <a16:creationId xmlns:a16="http://schemas.microsoft.com/office/drawing/2014/main" id="{B01251BA-16D2-84C0-223C-8900BEE85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1416" y="1134099"/>
            <a:ext cx="2328710" cy="217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814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7E07-D8D0-4890-B87D-F14C83C4E152}"/>
              </a:ext>
            </a:extLst>
          </p:cNvPr>
          <p:cNvSpPr>
            <a:spLocks noGrp="1"/>
          </p:cNvSpPr>
          <p:nvPr>
            <p:ph type="title"/>
          </p:nvPr>
        </p:nvSpPr>
        <p:spPr/>
        <p:txBody>
          <a:bodyPr/>
          <a:lstStyle/>
          <a:p>
            <a:r>
              <a:rPr lang="en-GB" dirty="0"/>
              <a:t>Disadvantages of pie chart</a:t>
            </a:r>
          </a:p>
        </p:txBody>
      </p:sp>
      <p:sp>
        <p:nvSpPr>
          <p:cNvPr id="3" name="Text Placeholder 2">
            <a:extLst>
              <a:ext uri="{FF2B5EF4-FFF2-40B4-BE49-F238E27FC236}">
                <a16:creationId xmlns:a16="http://schemas.microsoft.com/office/drawing/2014/main" id="{23DFD440-B2E6-4412-AAB7-48FBFD57AE9F}"/>
              </a:ext>
            </a:extLst>
          </p:cNvPr>
          <p:cNvSpPr>
            <a:spLocks noGrp="1"/>
          </p:cNvSpPr>
          <p:nvPr>
            <p:ph type="body" idx="1"/>
          </p:nvPr>
        </p:nvSpPr>
        <p:spPr/>
        <p:txBody>
          <a:bodyPr/>
          <a:lstStyle/>
          <a:p>
            <a:r>
              <a:rPr lang="en-GB" dirty="0">
                <a:solidFill>
                  <a:srgbClr val="00B050"/>
                </a:solidFill>
              </a:rPr>
              <a:t>Disadvantages</a:t>
            </a:r>
            <a:r>
              <a:rPr lang="en-GB" dirty="0"/>
              <a:t> of pie chart:</a:t>
            </a:r>
          </a:p>
          <a:p>
            <a:pPr lvl="1"/>
            <a:r>
              <a:rPr lang="en-GB" dirty="0"/>
              <a:t>They are </a:t>
            </a:r>
            <a:r>
              <a:rPr lang="en-GB" dirty="0">
                <a:solidFill>
                  <a:srgbClr val="FF0000"/>
                </a:solidFill>
              </a:rPr>
              <a:t>not great </a:t>
            </a:r>
            <a:r>
              <a:rPr lang="en-GB" dirty="0"/>
              <a:t>for making </a:t>
            </a:r>
            <a:r>
              <a:rPr lang="en-GB" dirty="0">
                <a:solidFill>
                  <a:srgbClr val="FF0000"/>
                </a:solidFill>
              </a:rPr>
              <a:t>accurate</a:t>
            </a:r>
            <a:r>
              <a:rPr lang="en-GB" dirty="0"/>
              <a:t> comparisons between groups of Pie Charts. This being that it is harder to distinguish the size of items via area when it is for length.</a:t>
            </a:r>
          </a:p>
        </p:txBody>
      </p:sp>
    </p:spTree>
    <p:extLst>
      <p:ext uri="{BB962C8B-B14F-4D97-AF65-F5344CB8AC3E}">
        <p14:creationId xmlns:p14="http://schemas.microsoft.com/office/powerpoint/2010/main" val="2148973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7E07-D8D0-4890-B87D-F14C83C4E152}"/>
              </a:ext>
            </a:extLst>
          </p:cNvPr>
          <p:cNvSpPr>
            <a:spLocks noGrp="1"/>
          </p:cNvSpPr>
          <p:nvPr>
            <p:ph type="title"/>
          </p:nvPr>
        </p:nvSpPr>
        <p:spPr/>
        <p:txBody>
          <a:bodyPr/>
          <a:lstStyle/>
          <a:p>
            <a:r>
              <a:rPr lang="en-GB" dirty="0"/>
              <a:t>Disadvantages of pie chart</a:t>
            </a:r>
          </a:p>
        </p:txBody>
      </p:sp>
      <p:sp>
        <p:nvSpPr>
          <p:cNvPr id="3" name="Text Placeholder 2">
            <a:extLst>
              <a:ext uri="{FF2B5EF4-FFF2-40B4-BE49-F238E27FC236}">
                <a16:creationId xmlns:a16="http://schemas.microsoft.com/office/drawing/2014/main" id="{23DFD440-B2E6-4412-AAB7-48FBFD57AE9F}"/>
              </a:ext>
            </a:extLst>
          </p:cNvPr>
          <p:cNvSpPr>
            <a:spLocks noGrp="1"/>
          </p:cNvSpPr>
          <p:nvPr>
            <p:ph type="body" idx="1"/>
          </p:nvPr>
        </p:nvSpPr>
        <p:spPr>
          <a:xfrm>
            <a:off x="106064" y="1102147"/>
            <a:ext cx="4137324" cy="3512210"/>
          </a:xfrm>
        </p:spPr>
        <p:txBody>
          <a:bodyPr/>
          <a:lstStyle/>
          <a:p>
            <a:r>
              <a:rPr lang="en-GB" dirty="0"/>
              <a:t>A famous example for that can be seen below. </a:t>
            </a:r>
          </a:p>
          <a:p>
            <a:r>
              <a:rPr lang="en-GB" dirty="0"/>
              <a:t>The audience can see the green area significantly bigger than it really is. </a:t>
            </a:r>
          </a:p>
          <a:p>
            <a:r>
              <a:rPr lang="en-GB" dirty="0"/>
              <a:t>It looks like it is almost the same size as the blue area. Even the human brain has its limits and it is </a:t>
            </a:r>
            <a:r>
              <a:rPr lang="en-GB" dirty="0">
                <a:solidFill>
                  <a:srgbClr val="FF0000"/>
                </a:solidFill>
              </a:rPr>
              <a:t>easy to influence this way</a:t>
            </a:r>
          </a:p>
        </p:txBody>
      </p:sp>
      <p:sp>
        <p:nvSpPr>
          <p:cNvPr id="5" name="TextBox 4">
            <a:extLst>
              <a:ext uri="{FF2B5EF4-FFF2-40B4-BE49-F238E27FC236}">
                <a16:creationId xmlns:a16="http://schemas.microsoft.com/office/drawing/2014/main" id="{2A9F760B-0517-401F-9AA0-3D35BA5E7C3B}"/>
              </a:ext>
            </a:extLst>
          </p:cNvPr>
          <p:cNvSpPr txBox="1"/>
          <p:nvPr/>
        </p:nvSpPr>
        <p:spPr>
          <a:xfrm>
            <a:off x="177501" y="4835723"/>
            <a:ext cx="6637636" cy="307777"/>
          </a:xfrm>
          <a:prstGeom prst="rect">
            <a:avLst/>
          </a:prstGeom>
          <a:solidFill>
            <a:schemeClr val="accent2">
              <a:lumMod val="20000"/>
              <a:lumOff val="80000"/>
            </a:schemeClr>
          </a:solidFill>
        </p:spPr>
        <p:txBody>
          <a:bodyPr wrap="square">
            <a:spAutoFit/>
          </a:bodyPr>
          <a:lstStyle/>
          <a:p>
            <a:r>
              <a:rPr lang="en-GB" dirty="0"/>
              <a:t>https://www.answerminer.com/blog/the-ultimate-guide-to-pie-chart-visualization</a:t>
            </a:r>
          </a:p>
        </p:txBody>
      </p:sp>
      <p:pic>
        <p:nvPicPr>
          <p:cNvPr id="7" name="Picture 6">
            <a:extLst>
              <a:ext uri="{FF2B5EF4-FFF2-40B4-BE49-F238E27FC236}">
                <a16:creationId xmlns:a16="http://schemas.microsoft.com/office/drawing/2014/main" id="{24F6A460-833F-46AE-9E40-B796BE9CCDB1}"/>
              </a:ext>
            </a:extLst>
          </p:cNvPr>
          <p:cNvPicPr>
            <a:picLocks noChangeAspect="1"/>
          </p:cNvPicPr>
          <p:nvPr/>
        </p:nvPicPr>
        <p:blipFill>
          <a:blip r:embed="rId2"/>
          <a:stretch>
            <a:fillRect/>
          </a:stretch>
        </p:blipFill>
        <p:spPr>
          <a:xfrm>
            <a:off x="4364081" y="1145353"/>
            <a:ext cx="4673855" cy="3062660"/>
          </a:xfrm>
          <a:prstGeom prst="rect">
            <a:avLst/>
          </a:prstGeom>
        </p:spPr>
      </p:pic>
      <p:sp>
        <p:nvSpPr>
          <p:cNvPr id="9" name="TextBox 8">
            <a:extLst>
              <a:ext uri="{FF2B5EF4-FFF2-40B4-BE49-F238E27FC236}">
                <a16:creationId xmlns:a16="http://schemas.microsoft.com/office/drawing/2014/main" id="{F025CF3E-73AA-420C-9033-F1E3A525CE3C}"/>
              </a:ext>
            </a:extLst>
          </p:cNvPr>
          <p:cNvSpPr txBox="1"/>
          <p:nvPr/>
        </p:nvSpPr>
        <p:spPr>
          <a:xfrm>
            <a:off x="7944941" y="781598"/>
            <a:ext cx="750094" cy="30777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GB" b="1" dirty="0" err="1"/>
              <a:t>contd</a:t>
            </a:r>
            <a:endParaRPr lang="en-GB" b="1" dirty="0"/>
          </a:p>
        </p:txBody>
      </p: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FE28C465-8DBB-4276-997C-AE52413FAB37}"/>
                  </a:ext>
                </a:extLst>
              </p14:cNvPr>
              <p14:cNvContentPartPr/>
              <p14:nvPr/>
            </p14:nvContentPartPr>
            <p14:xfrm>
              <a:off x="7127203" y="2669130"/>
              <a:ext cx="360" cy="360"/>
            </p14:xfrm>
          </p:contentPart>
        </mc:Choice>
        <mc:Fallback xmlns="">
          <p:pic>
            <p:nvPicPr>
              <p:cNvPr id="20" name="Ink 19">
                <a:extLst>
                  <a:ext uri="{FF2B5EF4-FFF2-40B4-BE49-F238E27FC236}">
                    <a16:creationId xmlns:a16="http://schemas.microsoft.com/office/drawing/2014/main" id="{FE28C465-8DBB-4276-997C-AE52413FAB37}"/>
                  </a:ext>
                </a:extLst>
              </p:cNvPr>
              <p:cNvPicPr/>
              <p:nvPr/>
            </p:nvPicPr>
            <p:blipFill>
              <a:blip r:embed="rId4"/>
              <a:stretch>
                <a:fillRect/>
              </a:stretch>
            </p:blipFill>
            <p:spPr>
              <a:xfrm>
                <a:off x="7109563" y="2651130"/>
                <a:ext cx="36000" cy="36000"/>
              </a:xfrm>
              <a:prstGeom prst="rect">
                <a:avLst/>
              </a:prstGeom>
            </p:spPr>
          </p:pic>
        </mc:Fallback>
      </mc:AlternateContent>
    </p:spTree>
    <p:extLst>
      <p:ext uri="{BB962C8B-B14F-4D97-AF65-F5344CB8AC3E}">
        <p14:creationId xmlns:p14="http://schemas.microsoft.com/office/powerpoint/2010/main" val="2422182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9475-E95F-2A90-CC27-D2EA6169AC1B}"/>
              </a:ext>
            </a:extLst>
          </p:cNvPr>
          <p:cNvSpPr>
            <a:spLocks noGrp="1"/>
          </p:cNvSpPr>
          <p:nvPr>
            <p:ph type="title"/>
          </p:nvPr>
        </p:nvSpPr>
        <p:spPr/>
        <p:txBody>
          <a:bodyPr/>
          <a:lstStyle/>
          <a:p>
            <a:r>
              <a:rPr lang="en-US" dirty="0"/>
              <a:t>Question?(m)</a:t>
            </a:r>
          </a:p>
        </p:txBody>
      </p:sp>
      <p:sp>
        <p:nvSpPr>
          <p:cNvPr id="3" name="Text Placeholder 2">
            <a:extLst>
              <a:ext uri="{FF2B5EF4-FFF2-40B4-BE49-F238E27FC236}">
                <a16:creationId xmlns:a16="http://schemas.microsoft.com/office/drawing/2014/main" id="{D13372A7-77C6-8544-EF27-4D068EE66AF9}"/>
              </a:ext>
            </a:extLst>
          </p:cNvPr>
          <p:cNvSpPr>
            <a:spLocks noGrp="1"/>
          </p:cNvSpPr>
          <p:nvPr>
            <p:ph type="body" idx="1"/>
          </p:nvPr>
        </p:nvSpPr>
        <p:spPr/>
        <p:txBody>
          <a:bodyPr/>
          <a:lstStyle/>
          <a:p>
            <a:r>
              <a:rPr lang="en-US" dirty="0"/>
              <a:t>Light green, dark green, light blue which is </a:t>
            </a:r>
            <a:r>
              <a:rPr lang="en-US" b="1" dirty="0">
                <a:solidFill>
                  <a:srgbClr val="FF0000"/>
                </a:solidFill>
              </a:rPr>
              <a:t>greater</a:t>
            </a:r>
            <a:r>
              <a:rPr lang="en-US" dirty="0"/>
              <a:t>?</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C30343C-B9B0-A2CD-5C07-6B7D15C28FC9}"/>
              </a:ext>
            </a:extLst>
          </p:cNvPr>
          <p:cNvPicPr>
            <a:picLocks noChangeAspect="1"/>
          </p:cNvPicPr>
          <p:nvPr/>
        </p:nvPicPr>
        <p:blipFill>
          <a:blip r:embed="rId2"/>
          <a:stretch>
            <a:fillRect/>
          </a:stretch>
        </p:blipFill>
        <p:spPr>
          <a:xfrm>
            <a:off x="3018263" y="1758462"/>
            <a:ext cx="3328757" cy="2456699"/>
          </a:xfrm>
          <a:prstGeom prst="rect">
            <a:avLst/>
          </a:prstGeom>
        </p:spPr>
      </p:pic>
    </p:spTree>
    <p:extLst>
      <p:ext uri="{BB962C8B-B14F-4D97-AF65-F5344CB8AC3E}">
        <p14:creationId xmlns:p14="http://schemas.microsoft.com/office/powerpoint/2010/main" val="2231314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9475-E95F-2A90-CC27-D2EA6169AC1B}"/>
              </a:ext>
            </a:extLst>
          </p:cNvPr>
          <p:cNvSpPr>
            <a:spLocks noGrp="1"/>
          </p:cNvSpPr>
          <p:nvPr>
            <p:ph type="title"/>
          </p:nvPr>
        </p:nvSpPr>
        <p:spPr/>
        <p:txBody>
          <a:bodyPr/>
          <a:lstStyle/>
          <a:p>
            <a:r>
              <a:rPr lang="en-US" dirty="0"/>
              <a:t>Question?(m)</a:t>
            </a:r>
          </a:p>
        </p:txBody>
      </p:sp>
      <p:sp>
        <p:nvSpPr>
          <p:cNvPr id="3" name="Text Placeholder 2">
            <a:extLst>
              <a:ext uri="{FF2B5EF4-FFF2-40B4-BE49-F238E27FC236}">
                <a16:creationId xmlns:a16="http://schemas.microsoft.com/office/drawing/2014/main" id="{D13372A7-77C6-8544-EF27-4D068EE66AF9}"/>
              </a:ext>
            </a:extLst>
          </p:cNvPr>
          <p:cNvSpPr>
            <a:spLocks noGrp="1"/>
          </p:cNvSpPr>
          <p:nvPr>
            <p:ph type="body" idx="1"/>
          </p:nvPr>
        </p:nvSpPr>
        <p:spPr/>
        <p:txBody>
          <a:bodyPr/>
          <a:lstStyle/>
          <a:p>
            <a:r>
              <a:rPr lang="en-US" dirty="0"/>
              <a:t>Light green, dark green, light blue which is </a:t>
            </a:r>
            <a:r>
              <a:rPr lang="en-US" b="1" dirty="0">
                <a:solidFill>
                  <a:srgbClr val="FF0000"/>
                </a:solidFill>
              </a:rPr>
              <a:t>greater</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b="1" dirty="0"/>
              <a:t>They are all equal. </a:t>
            </a:r>
            <a:r>
              <a:rPr lang="en-US" dirty="0"/>
              <a:t>Pie chart becomes difficult to understand because they use 3D or “exploded” views that distort what they’re trying to say.</a:t>
            </a:r>
          </a:p>
        </p:txBody>
      </p:sp>
      <p:pic>
        <p:nvPicPr>
          <p:cNvPr id="5" name="Picture 4">
            <a:extLst>
              <a:ext uri="{FF2B5EF4-FFF2-40B4-BE49-F238E27FC236}">
                <a16:creationId xmlns:a16="http://schemas.microsoft.com/office/drawing/2014/main" id="{AC30343C-B9B0-A2CD-5C07-6B7D15C28FC9}"/>
              </a:ext>
            </a:extLst>
          </p:cNvPr>
          <p:cNvPicPr>
            <a:picLocks noChangeAspect="1"/>
          </p:cNvPicPr>
          <p:nvPr/>
        </p:nvPicPr>
        <p:blipFill>
          <a:blip r:embed="rId2"/>
          <a:stretch>
            <a:fillRect/>
          </a:stretch>
        </p:blipFill>
        <p:spPr>
          <a:xfrm>
            <a:off x="3681046" y="1758461"/>
            <a:ext cx="2355482" cy="2129598"/>
          </a:xfrm>
          <a:prstGeom prst="rect">
            <a:avLst/>
          </a:prstGeom>
        </p:spPr>
      </p:pic>
    </p:spTree>
    <p:extLst>
      <p:ext uri="{BB962C8B-B14F-4D97-AF65-F5344CB8AC3E}">
        <p14:creationId xmlns:p14="http://schemas.microsoft.com/office/powerpoint/2010/main" val="80383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5641-FB2D-459C-9E6E-3E88D5820F3A}"/>
              </a:ext>
            </a:extLst>
          </p:cNvPr>
          <p:cNvSpPr>
            <a:spLocks noGrp="1"/>
          </p:cNvSpPr>
          <p:nvPr>
            <p:ph type="title"/>
          </p:nvPr>
        </p:nvSpPr>
        <p:spPr>
          <a:xfrm>
            <a:off x="520402" y="66863"/>
            <a:ext cx="8246070" cy="619778"/>
          </a:xfrm>
        </p:spPr>
        <p:txBody>
          <a:bodyPr/>
          <a:lstStyle/>
          <a:p>
            <a:r>
              <a:rPr lang="en-GB" dirty="0"/>
              <a:t>Learning Outcome</a:t>
            </a:r>
          </a:p>
        </p:txBody>
      </p:sp>
      <p:sp>
        <p:nvSpPr>
          <p:cNvPr id="3" name="Text Placeholder 2">
            <a:extLst>
              <a:ext uri="{FF2B5EF4-FFF2-40B4-BE49-F238E27FC236}">
                <a16:creationId xmlns:a16="http://schemas.microsoft.com/office/drawing/2014/main" id="{C031FBFD-A541-42C1-AD43-0CCB2EC2AFB5}"/>
              </a:ext>
            </a:extLst>
          </p:cNvPr>
          <p:cNvSpPr>
            <a:spLocks noGrp="1"/>
          </p:cNvSpPr>
          <p:nvPr>
            <p:ph type="body" idx="1"/>
          </p:nvPr>
        </p:nvSpPr>
        <p:spPr/>
        <p:txBody>
          <a:bodyPr/>
          <a:lstStyle/>
          <a:p>
            <a:r>
              <a:rPr lang="en-GB" dirty="0"/>
              <a:t>Introduction to Numeric and Categorical Structured Data Visualization- Part1 (Univariate)</a:t>
            </a:r>
          </a:p>
          <a:p>
            <a:endParaRPr lang="en-GB" dirty="0"/>
          </a:p>
          <a:p>
            <a:r>
              <a:rPr lang="en-GB" dirty="0"/>
              <a:t>Introduction to Numeric and Categorical Structured Data Visualization- Part2 (Multivariate)</a:t>
            </a:r>
          </a:p>
          <a:p>
            <a:endParaRPr lang="en-GB" dirty="0"/>
          </a:p>
          <a:p>
            <a:pPr marL="0" lvl="0" indent="0" algn="l" rtl="0">
              <a:spcBef>
                <a:spcPts val="0"/>
              </a:spcBef>
              <a:spcAft>
                <a:spcPts val="0"/>
              </a:spcAft>
              <a:buClr>
                <a:srgbClr val="002060"/>
              </a:buClr>
              <a:buSzPts val="2800"/>
              <a:buNone/>
            </a:pPr>
            <a:r>
              <a:rPr lang="en-GB" dirty="0"/>
              <a:t> </a:t>
            </a:r>
          </a:p>
          <a:p>
            <a:pPr marL="342900" lvl="0" indent="-342900" algn="l" rtl="0">
              <a:spcBef>
                <a:spcPts val="0"/>
              </a:spcBef>
              <a:spcAft>
                <a:spcPts val="0"/>
              </a:spcAft>
              <a:buClr>
                <a:srgbClr val="002060"/>
              </a:buClr>
              <a:buSzPts val="2800"/>
              <a:buChar char="•"/>
            </a:pPr>
            <a:r>
              <a:rPr lang="en-GB" dirty="0"/>
              <a:t>We will learn various visualisation techniques like, Pie Charts, Bar Charts, Line Charts etc.</a:t>
            </a:r>
          </a:p>
          <a:p>
            <a:pPr marL="342900" lvl="0" indent="-165100" algn="l" rtl="0">
              <a:spcBef>
                <a:spcPts val="560"/>
              </a:spcBef>
              <a:spcAft>
                <a:spcPts val="0"/>
              </a:spcAft>
              <a:buClr>
                <a:srgbClr val="002060"/>
              </a:buClr>
              <a:buSzPts val="2800"/>
              <a:buNone/>
            </a:pPr>
            <a:endParaRPr lang="en-GB" dirty="0"/>
          </a:p>
          <a:p>
            <a:endParaRPr lang="en-GB" dirty="0"/>
          </a:p>
        </p:txBody>
      </p:sp>
    </p:spTree>
    <p:extLst>
      <p:ext uri="{BB962C8B-B14F-4D97-AF65-F5344CB8AC3E}">
        <p14:creationId xmlns:p14="http://schemas.microsoft.com/office/powerpoint/2010/main" val="1657346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1E4212-2A0C-8CC0-22E1-BB33961501F6}"/>
              </a:ext>
            </a:extLst>
          </p:cNvPr>
          <p:cNvSpPr>
            <a:spLocks noGrp="1"/>
          </p:cNvSpPr>
          <p:nvPr>
            <p:ph type="ctrTitle"/>
          </p:nvPr>
        </p:nvSpPr>
        <p:spPr/>
        <p:txBody>
          <a:bodyPr/>
          <a:lstStyle/>
          <a:p>
            <a:r>
              <a:rPr lang="en-US" dirty="0"/>
              <a:t>Donut charts</a:t>
            </a:r>
          </a:p>
        </p:txBody>
      </p:sp>
      <p:sp>
        <p:nvSpPr>
          <p:cNvPr id="5" name="Subtitle 4">
            <a:extLst>
              <a:ext uri="{FF2B5EF4-FFF2-40B4-BE49-F238E27FC236}">
                <a16:creationId xmlns:a16="http://schemas.microsoft.com/office/drawing/2014/main" id="{2F7AB8C0-395B-4AE5-8CA7-10622CF137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3674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67C3-EEF9-4B67-CA38-71ED0C7B1EE1}"/>
              </a:ext>
            </a:extLst>
          </p:cNvPr>
          <p:cNvSpPr>
            <a:spLocks noGrp="1"/>
          </p:cNvSpPr>
          <p:nvPr>
            <p:ph type="title"/>
          </p:nvPr>
        </p:nvSpPr>
        <p:spPr/>
        <p:txBody>
          <a:bodyPr/>
          <a:lstStyle/>
          <a:p>
            <a:r>
              <a:rPr lang="en-US" dirty="0"/>
              <a:t>Donut charts</a:t>
            </a:r>
          </a:p>
        </p:txBody>
      </p:sp>
      <p:sp>
        <p:nvSpPr>
          <p:cNvPr id="3" name="Text Placeholder 2">
            <a:extLst>
              <a:ext uri="{FF2B5EF4-FFF2-40B4-BE49-F238E27FC236}">
                <a16:creationId xmlns:a16="http://schemas.microsoft.com/office/drawing/2014/main" id="{F0FAF26C-F475-40EA-47E9-DF0F63CF285B}"/>
              </a:ext>
            </a:extLst>
          </p:cNvPr>
          <p:cNvSpPr>
            <a:spLocks noGrp="1"/>
          </p:cNvSpPr>
          <p:nvPr>
            <p:ph type="body" idx="1"/>
          </p:nvPr>
        </p:nvSpPr>
        <p:spPr>
          <a:xfrm>
            <a:off x="48311" y="1275559"/>
            <a:ext cx="6600511" cy="3512210"/>
          </a:xfrm>
        </p:spPr>
        <p:txBody>
          <a:bodyPr/>
          <a:lstStyle/>
          <a:p>
            <a:r>
              <a:rPr lang="en-US" dirty="0"/>
              <a:t>Donut charts are </a:t>
            </a:r>
            <a:r>
              <a:rPr lang="en-US" b="1" dirty="0"/>
              <a:t>the modified version of Pie Charts </a:t>
            </a:r>
            <a:r>
              <a:rPr lang="en-US" dirty="0"/>
              <a:t>with the area of center cut out. </a:t>
            </a:r>
          </a:p>
          <a:p>
            <a:r>
              <a:rPr lang="en-US" dirty="0"/>
              <a:t>A donut is more concerned about the </a:t>
            </a:r>
            <a:r>
              <a:rPr lang="en-US" b="1" dirty="0">
                <a:solidFill>
                  <a:schemeClr val="accent1">
                    <a:lumMod val="60000"/>
                    <a:lumOff val="40000"/>
                  </a:schemeClr>
                </a:solidFill>
              </a:rPr>
              <a:t>use of area of arcs to </a:t>
            </a:r>
            <a:r>
              <a:rPr lang="en-US" dirty="0"/>
              <a:t>represent the information in the most effective manner </a:t>
            </a:r>
          </a:p>
          <a:p>
            <a:r>
              <a:rPr lang="en-US" dirty="0"/>
              <a:t>Donut charts are </a:t>
            </a:r>
            <a:r>
              <a:rPr lang="en-US" b="1" dirty="0">
                <a:solidFill>
                  <a:srgbClr val="00B050"/>
                </a:solidFill>
              </a:rPr>
              <a:t>more efficient in terms of space </a:t>
            </a:r>
            <a:r>
              <a:rPr lang="en-US" dirty="0"/>
              <a:t>because the blank space inside the donut charts can be used to display some additional information about the donut chart.</a:t>
            </a:r>
          </a:p>
          <a:p>
            <a:endParaRPr lang="en-US" dirty="0"/>
          </a:p>
        </p:txBody>
      </p:sp>
      <p:pic>
        <p:nvPicPr>
          <p:cNvPr id="5" name="Picture 4">
            <a:extLst>
              <a:ext uri="{FF2B5EF4-FFF2-40B4-BE49-F238E27FC236}">
                <a16:creationId xmlns:a16="http://schemas.microsoft.com/office/drawing/2014/main" id="{C3F25B02-4922-8105-F0BD-ED0F79F675CE}"/>
              </a:ext>
            </a:extLst>
          </p:cNvPr>
          <p:cNvPicPr>
            <a:picLocks noChangeAspect="1"/>
          </p:cNvPicPr>
          <p:nvPr/>
        </p:nvPicPr>
        <p:blipFill>
          <a:blip r:embed="rId2"/>
          <a:stretch>
            <a:fillRect/>
          </a:stretch>
        </p:blipFill>
        <p:spPr>
          <a:xfrm>
            <a:off x="6799479" y="2005472"/>
            <a:ext cx="2145646" cy="1792806"/>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00652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3633-B235-1445-1585-0371ACED6E63}"/>
              </a:ext>
            </a:extLst>
          </p:cNvPr>
          <p:cNvSpPr>
            <a:spLocks noGrp="1"/>
          </p:cNvSpPr>
          <p:nvPr>
            <p:ph type="title"/>
          </p:nvPr>
        </p:nvSpPr>
        <p:spPr/>
        <p:txBody>
          <a:bodyPr/>
          <a:lstStyle/>
          <a:p>
            <a:r>
              <a:rPr lang="en-US" dirty="0"/>
              <a:t>Donut charts</a:t>
            </a:r>
          </a:p>
        </p:txBody>
      </p:sp>
      <p:sp>
        <p:nvSpPr>
          <p:cNvPr id="3" name="Text Placeholder 2">
            <a:extLst>
              <a:ext uri="{FF2B5EF4-FFF2-40B4-BE49-F238E27FC236}">
                <a16:creationId xmlns:a16="http://schemas.microsoft.com/office/drawing/2014/main" id="{70EE33B2-C824-7816-6AC4-FF7611DABAEC}"/>
              </a:ext>
            </a:extLst>
          </p:cNvPr>
          <p:cNvSpPr>
            <a:spLocks noGrp="1"/>
          </p:cNvSpPr>
          <p:nvPr>
            <p:ph type="body" idx="1"/>
          </p:nvPr>
        </p:nvSpPr>
        <p:spPr/>
        <p:txBody>
          <a:bodyPr/>
          <a:lstStyle/>
          <a:p>
            <a:r>
              <a:rPr lang="en-US" dirty="0"/>
              <a:t>Pie chart + circle = donut chart </a:t>
            </a:r>
          </a:p>
        </p:txBody>
      </p:sp>
      <p:sp>
        <p:nvSpPr>
          <p:cNvPr id="6" name="Flowchart: Connector 5">
            <a:extLst>
              <a:ext uri="{FF2B5EF4-FFF2-40B4-BE49-F238E27FC236}">
                <a16:creationId xmlns:a16="http://schemas.microsoft.com/office/drawing/2014/main" id="{9F200BA8-296E-AA82-0AD0-C3B673F50F0B}"/>
              </a:ext>
            </a:extLst>
          </p:cNvPr>
          <p:cNvSpPr/>
          <p:nvPr/>
        </p:nvSpPr>
        <p:spPr>
          <a:xfrm>
            <a:off x="3641969" y="2672861"/>
            <a:ext cx="1648859" cy="1387719"/>
          </a:xfrm>
          <a:prstGeom prst="flowChartConnector">
            <a:avLst/>
          </a:prstGeom>
          <a:solidFill>
            <a:srgbClr val="0000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Plus Sign 6">
            <a:extLst>
              <a:ext uri="{FF2B5EF4-FFF2-40B4-BE49-F238E27FC236}">
                <a16:creationId xmlns:a16="http://schemas.microsoft.com/office/drawing/2014/main" id="{F18AF22E-1479-B953-5237-7730824053EA}"/>
              </a:ext>
            </a:extLst>
          </p:cNvPr>
          <p:cNvSpPr/>
          <p:nvPr/>
        </p:nvSpPr>
        <p:spPr>
          <a:xfrm>
            <a:off x="3079262" y="3196492"/>
            <a:ext cx="351692" cy="429846"/>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 name="Equals 7">
            <a:extLst>
              <a:ext uri="{FF2B5EF4-FFF2-40B4-BE49-F238E27FC236}">
                <a16:creationId xmlns:a16="http://schemas.microsoft.com/office/drawing/2014/main" id="{499EA87C-641B-7BF1-1718-6AA620CA04A5}"/>
              </a:ext>
            </a:extLst>
          </p:cNvPr>
          <p:cNvSpPr/>
          <p:nvPr/>
        </p:nvSpPr>
        <p:spPr>
          <a:xfrm>
            <a:off x="5472558" y="3196492"/>
            <a:ext cx="687754" cy="32043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0" name="Picture 9">
            <a:extLst>
              <a:ext uri="{FF2B5EF4-FFF2-40B4-BE49-F238E27FC236}">
                <a16:creationId xmlns:a16="http://schemas.microsoft.com/office/drawing/2014/main" id="{CEF50A9B-9013-FB8F-9CA8-29F46C1B8650}"/>
              </a:ext>
            </a:extLst>
          </p:cNvPr>
          <p:cNvPicPr>
            <a:picLocks noChangeAspect="1"/>
          </p:cNvPicPr>
          <p:nvPr/>
        </p:nvPicPr>
        <p:blipFill>
          <a:blip r:embed="rId2"/>
          <a:stretch>
            <a:fillRect/>
          </a:stretch>
        </p:blipFill>
        <p:spPr>
          <a:xfrm>
            <a:off x="6342042" y="2208218"/>
            <a:ext cx="2663053" cy="2201029"/>
          </a:xfrm>
          <a:prstGeom prst="rect">
            <a:avLst/>
          </a:prstGeom>
        </p:spPr>
      </p:pic>
      <p:pic>
        <p:nvPicPr>
          <p:cNvPr id="12" name="Picture 11">
            <a:extLst>
              <a:ext uri="{FF2B5EF4-FFF2-40B4-BE49-F238E27FC236}">
                <a16:creationId xmlns:a16="http://schemas.microsoft.com/office/drawing/2014/main" id="{6790EDB5-2A60-4403-8B33-47E0191AA510}"/>
              </a:ext>
            </a:extLst>
          </p:cNvPr>
          <p:cNvPicPr>
            <a:picLocks noChangeAspect="1"/>
          </p:cNvPicPr>
          <p:nvPr/>
        </p:nvPicPr>
        <p:blipFill>
          <a:blip r:embed="rId3"/>
          <a:stretch>
            <a:fillRect/>
          </a:stretch>
        </p:blipFill>
        <p:spPr>
          <a:xfrm>
            <a:off x="372641" y="2345905"/>
            <a:ext cx="2601113" cy="1925653"/>
          </a:xfrm>
          <a:prstGeom prst="rect">
            <a:avLst/>
          </a:prstGeom>
        </p:spPr>
      </p:pic>
    </p:spTree>
    <p:extLst>
      <p:ext uri="{BB962C8B-B14F-4D97-AF65-F5344CB8AC3E}">
        <p14:creationId xmlns:p14="http://schemas.microsoft.com/office/powerpoint/2010/main" val="2757118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F044-25AE-EA7E-4E51-AF7AD6EAA48A}"/>
              </a:ext>
            </a:extLst>
          </p:cNvPr>
          <p:cNvSpPr>
            <a:spLocks noGrp="1"/>
          </p:cNvSpPr>
          <p:nvPr>
            <p:ph type="title"/>
          </p:nvPr>
        </p:nvSpPr>
        <p:spPr/>
        <p:txBody>
          <a:bodyPr/>
          <a:lstStyle/>
          <a:p>
            <a:r>
              <a:rPr lang="en-US" dirty="0"/>
              <a:t>Donut charts</a:t>
            </a:r>
          </a:p>
        </p:txBody>
      </p:sp>
      <p:sp>
        <p:nvSpPr>
          <p:cNvPr id="3" name="Text Placeholder 2">
            <a:extLst>
              <a:ext uri="{FF2B5EF4-FFF2-40B4-BE49-F238E27FC236}">
                <a16:creationId xmlns:a16="http://schemas.microsoft.com/office/drawing/2014/main" id="{DF55C8D3-A657-C41D-5E29-8003008A67B1}"/>
              </a:ext>
            </a:extLst>
          </p:cNvPr>
          <p:cNvSpPr>
            <a:spLocks noGrp="1"/>
          </p:cNvSpPr>
          <p:nvPr>
            <p:ph type="body" idx="1"/>
          </p:nvPr>
        </p:nvSpPr>
        <p:spPr/>
        <p:txBody>
          <a:bodyPr/>
          <a:lstStyle/>
          <a:p>
            <a:r>
              <a:rPr lang="en-US" dirty="0"/>
              <a:t>Functions - Used</a:t>
            </a:r>
          </a:p>
          <a:p>
            <a:endParaRPr lang="en-US" dirty="0"/>
          </a:p>
          <a:p>
            <a:endParaRPr lang="en-US" dirty="0"/>
          </a:p>
          <a:p>
            <a:endParaRPr lang="en-US" dirty="0"/>
          </a:p>
          <a:p>
            <a:endParaRPr lang="en-US" dirty="0"/>
          </a:p>
          <a:p>
            <a:r>
              <a:rPr lang="en-US" dirty="0"/>
              <a:t>Draw circle</a:t>
            </a:r>
          </a:p>
          <a:p>
            <a:r>
              <a:rPr lang="en-US" dirty="0"/>
              <a:t>The </a:t>
            </a:r>
            <a:r>
              <a:rPr lang="en-US" dirty="0" err="1">
                <a:solidFill>
                  <a:srgbClr val="00B0F0"/>
                </a:solidFill>
              </a:rPr>
              <a:t>gcf</a:t>
            </a:r>
            <a:r>
              <a:rPr lang="en-US" dirty="0">
                <a:solidFill>
                  <a:srgbClr val="00B0F0"/>
                </a:solidFill>
              </a:rPr>
              <a:t>() &amp; </a:t>
            </a:r>
            <a:r>
              <a:rPr lang="en-US" dirty="0" err="1">
                <a:solidFill>
                  <a:srgbClr val="00B0F0"/>
                </a:solidFill>
              </a:rPr>
              <a:t>gca</a:t>
            </a:r>
            <a:r>
              <a:rPr lang="en-US" dirty="0">
                <a:solidFill>
                  <a:srgbClr val="00B0F0"/>
                </a:solidFill>
              </a:rPr>
              <a:t>() </a:t>
            </a:r>
            <a:r>
              <a:rPr lang="en-US" dirty="0"/>
              <a:t>methods stand for get current figure &amp; get current axis respectively. </a:t>
            </a:r>
            <a:r>
              <a:rPr lang="en-US" b="1" dirty="0">
                <a:solidFill>
                  <a:srgbClr val="FF0000"/>
                </a:solidFill>
              </a:rPr>
              <a:t>The </a:t>
            </a:r>
            <a:r>
              <a:rPr lang="en-US" b="1" dirty="0" err="1">
                <a:solidFill>
                  <a:srgbClr val="FF0000"/>
                </a:solidFill>
              </a:rPr>
              <a:t>add_artist</a:t>
            </a:r>
            <a:r>
              <a:rPr lang="en-US" b="1" dirty="0">
                <a:solidFill>
                  <a:srgbClr val="FF0000"/>
                </a:solidFill>
              </a:rPr>
              <a:t>() </a:t>
            </a:r>
            <a:r>
              <a:rPr lang="en-US" dirty="0"/>
              <a:t>method of axes class is used to add artist to the axis (here referenced by .</a:t>
            </a:r>
            <a:r>
              <a:rPr lang="en-US" dirty="0" err="1"/>
              <a:t>gca</a:t>
            </a:r>
            <a:r>
              <a:rPr lang="en-US" dirty="0"/>
              <a:t>() ) </a:t>
            </a:r>
          </a:p>
        </p:txBody>
      </p:sp>
      <p:grpSp>
        <p:nvGrpSpPr>
          <p:cNvPr id="13" name="Group 12">
            <a:extLst>
              <a:ext uri="{FF2B5EF4-FFF2-40B4-BE49-F238E27FC236}">
                <a16:creationId xmlns:a16="http://schemas.microsoft.com/office/drawing/2014/main" id="{85BD470C-D286-CC25-4650-54D1D758A07E}"/>
              </a:ext>
            </a:extLst>
          </p:cNvPr>
          <p:cNvGrpSpPr/>
          <p:nvPr/>
        </p:nvGrpSpPr>
        <p:grpSpPr>
          <a:xfrm>
            <a:off x="965200" y="2097155"/>
            <a:ext cx="4504252" cy="728028"/>
            <a:chOff x="832339" y="1440663"/>
            <a:chExt cx="4504252" cy="728028"/>
          </a:xfrm>
        </p:grpSpPr>
        <p:pic>
          <p:nvPicPr>
            <p:cNvPr id="10" name="Picture 9">
              <a:extLst>
                <a:ext uri="{FF2B5EF4-FFF2-40B4-BE49-F238E27FC236}">
                  <a16:creationId xmlns:a16="http://schemas.microsoft.com/office/drawing/2014/main" id="{44AF535E-B67C-626F-53F8-F0083B1CF76C}"/>
                </a:ext>
              </a:extLst>
            </p:cNvPr>
            <p:cNvPicPr>
              <a:picLocks noChangeAspect="1"/>
            </p:cNvPicPr>
            <p:nvPr/>
          </p:nvPicPr>
          <p:blipFill>
            <a:blip r:embed="rId2"/>
            <a:stretch>
              <a:fillRect/>
            </a:stretch>
          </p:blipFill>
          <p:spPr>
            <a:xfrm>
              <a:off x="832339" y="1440663"/>
              <a:ext cx="4504252" cy="319788"/>
            </a:xfrm>
            <a:prstGeom prst="rect">
              <a:avLst/>
            </a:prstGeom>
          </p:spPr>
        </p:pic>
        <p:pic>
          <p:nvPicPr>
            <p:cNvPr id="12" name="Picture 11">
              <a:extLst>
                <a:ext uri="{FF2B5EF4-FFF2-40B4-BE49-F238E27FC236}">
                  <a16:creationId xmlns:a16="http://schemas.microsoft.com/office/drawing/2014/main" id="{A2CCC24A-717F-E4BA-B8D3-38DD86B9CF6E}"/>
                </a:ext>
              </a:extLst>
            </p:cNvPr>
            <p:cNvPicPr>
              <a:picLocks noChangeAspect="1"/>
            </p:cNvPicPr>
            <p:nvPr/>
          </p:nvPicPr>
          <p:blipFill>
            <a:blip r:embed="rId3"/>
            <a:stretch>
              <a:fillRect/>
            </a:stretch>
          </p:blipFill>
          <p:spPr>
            <a:xfrm>
              <a:off x="832339" y="1760451"/>
              <a:ext cx="4374976" cy="408240"/>
            </a:xfrm>
            <a:prstGeom prst="rect">
              <a:avLst/>
            </a:prstGeom>
          </p:spPr>
        </p:pic>
      </p:grpSp>
      <p:sp>
        <p:nvSpPr>
          <p:cNvPr id="15" name="TextBox 14">
            <a:extLst>
              <a:ext uri="{FF2B5EF4-FFF2-40B4-BE49-F238E27FC236}">
                <a16:creationId xmlns:a16="http://schemas.microsoft.com/office/drawing/2014/main" id="{33183F82-AC8A-8047-37CF-2F3A8D68B1DC}"/>
              </a:ext>
            </a:extLst>
          </p:cNvPr>
          <p:cNvSpPr txBox="1"/>
          <p:nvPr/>
        </p:nvSpPr>
        <p:spPr>
          <a:xfrm>
            <a:off x="101600" y="4759846"/>
            <a:ext cx="8246070" cy="261610"/>
          </a:xfrm>
          <a:prstGeom prst="rect">
            <a:avLst/>
          </a:prstGeom>
          <a:noFill/>
        </p:spPr>
        <p:txBody>
          <a:bodyPr wrap="square">
            <a:spAutoFit/>
          </a:bodyPr>
          <a:lstStyle/>
          <a:p>
            <a:r>
              <a:rPr lang="en-US" sz="1100" dirty="0"/>
              <a:t>https://www.analyticsvidhya.com/blog/2021/06/donut-plots-data-visualization-with-python/</a:t>
            </a:r>
          </a:p>
        </p:txBody>
      </p:sp>
    </p:spTree>
    <p:extLst>
      <p:ext uri="{BB962C8B-B14F-4D97-AF65-F5344CB8AC3E}">
        <p14:creationId xmlns:p14="http://schemas.microsoft.com/office/powerpoint/2010/main" val="3535382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F044-25AE-EA7E-4E51-AF7AD6EAA48A}"/>
              </a:ext>
            </a:extLst>
          </p:cNvPr>
          <p:cNvSpPr>
            <a:spLocks noGrp="1"/>
          </p:cNvSpPr>
          <p:nvPr>
            <p:ph type="title"/>
          </p:nvPr>
        </p:nvSpPr>
        <p:spPr/>
        <p:txBody>
          <a:bodyPr/>
          <a:lstStyle/>
          <a:p>
            <a:r>
              <a:rPr lang="en-US" dirty="0"/>
              <a:t>Donut charts</a:t>
            </a:r>
          </a:p>
        </p:txBody>
      </p:sp>
      <p:sp>
        <p:nvSpPr>
          <p:cNvPr id="3" name="Text Placeholder 2">
            <a:extLst>
              <a:ext uri="{FF2B5EF4-FFF2-40B4-BE49-F238E27FC236}">
                <a16:creationId xmlns:a16="http://schemas.microsoft.com/office/drawing/2014/main" id="{DF55C8D3-A657-C41D-5E29-8003008A67B1}"/>
              </a:ext>
            </a:extLst>
          </p:cNvPr>
          <p:cNvSpPr>
            <a:spLocks noGrp="1"/>
          </p:cNvSpPr>
          <p:nvPr>
            <p:ph type="body" idx="1"/>
          </p:nvPr>
        </p:nvSpPr>
        <p:spPr/>
        <p:txBody>
          <a:bodyPr/>
          <a:lstStyle/>
          <a:p>
            <a:endParaRPr lang="en-US" dirty="0"/>
          </a:p>
          <a:p>
            <a:endParaRPr lang="en-US" dirty="0"/>
          </a:p>
          <a:p>
            <a:endParaRPr lang="en-US" dirty="0"/>
          </a:p>
          <a:p>
            <a:endParaRPr lang="en-US" dirty="0"/>
          </a:p>
          <a:p>
            <a:pPr marL="50800" indent="0">
              <a:buNone/>
            </a:pPr>
            <a:r>
              <a:rPr lang="en-US" dirty="0"/>
              <a:t> </a:t>
            </a:r>
          </a:p>
        </p:txBody>
      </p:sp>
      <p:sp>
        <p:nvSpPr>
          <p:cNvPr id="6" name="TextBox 5">
            <a:extLst>
              <a:ext uri="{FF2B5EF4-FFF2-40B4-BE49-F238E27FC236}">
                <a16:creationId xmlns:a16="http://schemas.microsoft.com/office/drawing/2014/main" id="{C7204789-FB68-C8B5-867D-187D5A937FC7}"/>
              </a:ext>
            </a:extLst>
          </p:cNvPr>
          <p:cNvSpPr txBox="1"/>
          <p:nvPr/>
        </p:nvSpPr>
        <p:spPr>
          <a:xfrm>
            <a:off x="699477" y="1303328"/>
            <a:ext cx="3739662" cy="181588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import </a:t>
            </a:r>
            <a:r>
              <a:rPr lang="en-US" dirty="0" err="1"/>
              <a:t>numpy</a:t>
            </a:r>
            <a:r>
              <a:rPr lang="en-US" dirty="0"/>
              <a:t> as np</a:t>
            </a:r>
          </a:p>
          <a:p>
            <a:r>
              <a:rPr lang="en-US" dirty="0"/>
              <a:t>import </a:t>
            </a:r>
            <a:r>
              <a:rPr lang="en-US" dirty="0" err="1"/>
              <a:t>matplotlib.pyplot</a:t>
            </a:r>
            <a:r>
              <a:rPr lang="en-US" dirty="0"/>
              <a:t> as </a:t>
            </a:r>
            <a:r>
              <a:rPr lang="en-US" dirty="0" err="1"/>
              <a:t>plt</a:t>
            </a:r>
            <a:endParaRPr lang="en-US" dirty="0"/>
          </a:p>
          <a:p>
            <a:r>
              <a:rPr lang="en-US" dirty="0"/>
              <a:t>data = </a:t>
            </a:r>
            <a:r>
              <a:rPr lang="en-US" dirty="0" err="1"/>
              <a:t>np.random.randint</a:t>
            </a:r>
            <a:r>
              <a:rPr lang="en-US" dirty="0"/>
              <a:t>(20, 100, 6)</a:t>
            </a:r>
          </a:p>
          <a:p>
            <a:r>
              <a:rPr lang="en-US" dirty="0" err="1"/>
              <a:t>plt.pie</a:t>
            </a:r>
            <a:r>
              <a:rPr lang="en-US" dirty="0"/>
              <a:t>(data)</a:t>
            </a:r>
          </a:p>
          <a:p>
            <a:r>
              <a:rPr lang="en-US" b="1" dirty="0">
                <a:solidFill>
                  <a:srgbClr val="00B0F0"/>
                </a:solidFill>
              </a:rPr>
              <a:t>circle = </a:t>
            </a:r>
            <a:r>
              <a:rPr lang="en-US" b="1" dirty="0" err="1">
                <a:solidFill>
                  <a:srgbClr val="00B0F0"/>
                </a:solidFill>
              </a:rPr>
              <a:t>plt.Circle</a:t>
            </a:r>
            <a:r>
              <a:rPr lang="en-US" b="1" dirty="0">
                <a:solidFill>
                  <a:srgbClr val="00B0F0"/>
                </a:solidFill>
              </a:rPr>
              <a:t>( (0,0), 0.7, color=‘pink')</a:t>
            </a:r>
          </a:p>
          <a:p>
            <a:r>
              <a:rPr lang="en-US" b="1" dirty="0">
                <a:solidFill>
                  <a:srgbClr val="00B0F0"/>
                </a:solidFill>
              </a:rPr>
              <a:t>p=</a:t>
            </a:r>
            <a:r>
              <a:rPr lang="en-US" b="1" dirty="0" err="1">
                <a:solidFill>
                  <a:srgbClr val="00B0F0"/>
                </a:solidFill>
              </a:rPr>
              <a:t>plt.gcf</a:t>
            </a:r>
            <a:r>
              <a:rPr lang="en-US" b="1" dirty="0">
                <a:solidFill>
                  <a:srgbClr val="00B0F0"/>
                </a:solidFill>
              </a:rPr>
              <a:t>()</a:t>
            </a:r>
          </a:p>
          <a:p>
            <a:r>
              <a:rPr lang="en-US" b="1" dirty="0" err="1">
                <a:solidFill>
                  <a:srgbClr val="00B0F0"/>
                </a:solidFill>
              </a:rPr>
              <a:t>p.gca</a:t>
            </a:r>
            <a:r>
              <a:rPr lang="en-US" b="1" dirty="0">
                <a:solidFill>
                  <a:srgbClr val="00B0F0"/>
                </a:solidFill>
              </a:rPr>
              <a:t>().</a:t>
            </a:r>
            <a:r>
              <a:rPr lang="en-US" b="1" dirty="0" err="1">
                <a:solidFill>
                  <a:srgbClr val="00B0F0"/>
                </a:solidFill>
              </a:rPr>
              <a:t>add_artist</a:t>
            </a:r>
            <a:r>
              <a:rPr lang="en-US" b="1" dirty="0">
                <a:solidFill>
                  <a:srgbClr val="00B0F0"/>
                </a:solidFill>
              </a:rPr>
              <a:t>(circle)</a:t>
            </a:r>
          </a:p>
          <a:p>
            <a:r>
              <a:rPr lang="en-US" dirty="0" err="1"/>
              <a:t>plt.show</a:t>
            </a:r>
            <a:r>
              <a:rPr lang="en-US" dirty="0"/>
              <a:t>()</a:t>
            </a:r>
          </a:p>
        </p:txBody>
      </p:sp>
      <p:pic>
        <p:nvPicPr>
          <p:cNvPr id="5" name="Picture 4">
            <a:extLst>
              <a:ext uri="{FF2B5EF4-FFF2-40B4-BE49-F238E27FC236}">
                <a16:creationId xmlns:a16="http://schemas.microsoft.com/office/drawing/2014/main" id="{D0BCABA5-D142-A2C1-2152-881669238527}"/>
              </a:ext>
            </a:extLst>
          </p:cNvPr>
          <p:cNvPicPr>
            <a:picLocks noChangeAspect="1"/>
          </p:cNvPicPr>
          <p:nvPr/>
        </p:nvPicPr>
        <p:blipFill>
          <a:blip r:embed="rId2"/>
          <a:stretch>
            <a:fillRect/>
          </a:stretch>
        </p:blipFill>
        <p:spPr>
          <a:xfrm>
            <a:off x="5137186" y="1969962"/>
            <a:ext cx="2136458" cy="1735022"/>
          </a:xfrm>
          <a:prstGeom prst="rect">
            <a:avLst/>
          </a:prstGeom>
        </p:spPr>
        <p:style>
          <a:lnRef idx="2">
            <a:schemeClr val="accent1"/>
          </a:lnRef>
          <a:fillRef idx="1">
            <a:schemeClr val="lt1"/>
          </a:fillRef>
          <a:effectRef idx="0">
            <a:schemeClr val="accent1"/>
          </a:effectRef>
          <a:fontRef idx="minor">
            <a:schemeClr val="dk1"/>
          </a:fontRef>
        </p:style>
      </p:pic>
      <p:sp>
        <p:nvSpPr>
          <p:cNvPr id="7" name="TextBox 6">
            <a:extLst>
              <a:ext uri="{FF2B5EF4-FFF2-40B4-BE49-F238E27FC236}">
                <a16:creationId xmlns:a16="http://schemas.microsoft.com/office/drawing/2014/main" id="{4CCFDAC7-00C1-A88F-C321-0C18D2C43C96}"/>
              </a:ext>
            </a:extLst>
          </p:cNvPr>
          <p:cNvSpPr txBox="1"/>
          <p:nvPr/>
        </p:nvSpPr>
        <p:spPr>
          <a:xfrm>
            <a:off x="101600" y="4759846"/>
            <a:ext cx="8246070" cy="261610"/>
          </a:xfrm>
          <a:prstGeom prst="rect">
            <a:avLst/>
          </a:prstGeom>
          <a:noFill/>
        </p:spPr>
        <p:txBody>
          <a:bodyPr wrap="square">
            <a:spAutoFit/>
          </a:bodyPr>
          <a:lstStyle/>
          <a:p>
            <a:r>
              <a:rPr lang="en-US" sz="1100" dirty="0"/>
              <a:t>https://www.analyticsvidhya.com/blog/2021/06/donut-plots-data-visualization-with-python/</a:t>
            </a:r>
          </a:p>
        </p:txBody>
      </p:sp>
    </p:spTree>
    <p:extLst>
      <p:ext uri="{BB962C8B-B14F-4D97-AF65-F5344CB8AC3E}">
        <p14:creationId xmlns:p14="http://schemas.microsoft.com/office/powerpoint/2010/main" val="4093483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BFE8-7D39-DE68-39F7-5D7CFE644965}"/>
              </a:ext>
            </a:extLst>
          </p:cNvPr>
          <p:cNvSpPr>
            <a:spLocks noGrp="1"/>
          </p:cNvSpPr>
          <p:nvPr>
            <p:ph type="title"/>
          </p:nvPr>
        </p:nvSpPr>
        <p:spPr/>
        <p:txBody>
          <a:bodyPr/>
          <a:lstStyle/>
          <a:p>
            <a:r>
              <a:rPr lang="en-US" dirty="0"/>
              <a:t>Question? (m)</a:t>
            </a:r>
          </a:p>
        </p:txBody>
      </p:sp>
      <p:sp>
        <p:nvSpPr>
          <p:cNvPr id="3" name="Text Placeholder 2">
            <a:extLst>
              <a:ext uri="{FF2B5EF4-FFF2-40B4-BE49-F238E27FC236}">
                <a16:creationId xmlns:a16="http://schemas.microsoft.com/office/drawing/2014/main" id="{EB620DE4-F1B8-7B1D-7F0F-21B8B8682C5D}"/>
              </a:ext>
            </a:extLst>
          </p:cNvPr>
          <p:cNvSpPr>
            <a:spLocks noGrp="1"/>
          </p:cNvSpPr>
          <p:nvPr>
            <p:ph type="body" idx="1"/>
          </p:nvPr>
        </p:nvSpPr>
        <p:spPr/>
        <p:txBody>
          <a:bodyPr/>
          <a:lstStyle/>
          <a:p>
            <a:r>
              <a:rPr lang="en-US" dirty="0"/>
              <a:t>Can you create nested pie charts/ donut charts?</a:t>
            </a:r>
          </a:p>
        </p:txBody>
      </p:sp>
    </p:spTree>
    <p:extLst>
      <p:ext uri="{BB962C8B-B14F-4D97-AF65-F5344CB8AC3E}">
        <p14:creationId xmlns:p14="http://schemas.microsoft.com/office/powerpoint/2010/main" val="234350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BFE8-7D39-DE68-39F7-5D7CFE644965}"/>
              </a:ext>
            </a:extLst>
          </p:cNvPr>
          <p:cNvSpPr>
            <a:spLocks noGrp="1"/>
          </p:cNvSpPr>
          <p:nvPr>
            <p:ph type="title"/>
          </p:nvPr>
        </p:nvSpPr>
        <p:spPr/>
        <p:txBody>
          <a:bodyPr/>
          <a:lstStyle/>
          <a:p>
            <a:r>
              <a:rPr lang="en-US" dirty="0"/>
              <a:t>Question?</a:t>
            </a:r>
          </a:p>
        </p:txBody>
      </p:sp>
      <p:sp>
        <p:nvSpPr>
          <p:cNvPr id="3" name="Text Placeholder 2">
            <a:extLst>
              <a:ext uri="{FF2B5EF4-FFF2-40B4-BE49-F238E27FC236}">
                <a16:creationId xmlns:a16="http://schemas.microsoft.com/office/drawing/2014/main" id="{EB620DE4-F1B8-7B1D-7F0F-21B8B8682C5D}"/>
              </a:ext>
            </a:extLst>
          </p:cNvPr>
          <p:cNvSpPr>
            <a:spLocks noGrp="1"/>
          </p:cNvSpPr>
          <p:nvPr>
            <p:ph type="body" idx="1"/>
          </p:nvPr>
        </p:nvSpPr>
        <p:spPr/>
        <p:txBody>
          <a:bodyPr/>
          <a:lstStyle/>
          <a:p>
            <a:r>
              <a:rPr lang="en-US" dirty="0"/>
              <a:t>Can you create nested pie charts/ donut charts?-&gt; </a:t>
            </a:r>
            <a:r>
              <a:rPr lang="en-US" b="1" dirty="0">
                <a:solidFill>
                  <a:srgbClr val="FF0000"/>
                </a:solidFill>
              </a:rPr>
              <a:t>Yes</a:t>
            </a:r>
          </a:p>
        </p:txBody>
      </p:sp>
      <p:pic>
        <p:nvPicPr>
          <p:cNvPr id="1026" name="Picture 2" descr="Matplotlib: Nested Pie Charts">
            <a:extLst>
              <a:ext uri="{FF2B5EF4-FFF2-40B4-BE49-F238E27FC236}">
                <a16:creationId xmlns:a16="http://schemas.microsoft.com/office/drawing/2014/main" id="{FF1B8810-89A9-5865-9DBA-9AE041C83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07" y="1946431"/>
            <a:ext cx="3332773" cy="19996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nested pie chart">
            <a:extLst>
              <a:ext uri="{FF2B5EF4-FFF2-40B4-BE49-F238E27FC236}">
                <a16:creationId xmlns:a16="http://schemas.microsoft.com/office/drawing/2014/main" id="{F83291EF-F7CF-A17B-376E-13655C2A5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9222" y="1853808"/>
            <a:ext cx="1946102" cy="16680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sted pie chart">
            <a:extLst>
              <a:ext uri="{FF2B5EF4-FFF2-40B4-BE49-F238E27FC236}">
                <a16:creationId xmlns:a16="http://schemas.microsoft.com/office/drawing/2014/main" id="{4C765C27-B111-7C85-0AE7-E15EE9803D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3021" y="1672894"/>
            <a:ext cx="2645756" cy="1991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49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072C-2792-5C07-2439-DC56DC2B5F82}"/>
              </a:ext>
            </a:extLst>
          </p:cNvPr>
          <p:cNvSpPr>
            <a:spLocks noGrp="1"/>
          </p:cNvSpPr>
          <p:nvPr>
            <p:ph type="title"/>
          </p:nvPr>
        </p:nvSpPr>
        <p:spPr/>
        <p:txBody>
          <a:bodyPr/>
          <a:lstStyle/>
          <a:p>
            <a:r>
              <a:rPr lang="en-US" dirty="0"/>
              <a:t>Donut charts</a:t>
            </a:r>
          </a:p>
        </p:txBody>
      </p:sp>
      <p:sp>
        <p:nvSpPr>
          <p:cNvPr id="5" name="TextBox 4">
            <a:extLst>
              <a:ext uri="{FF2B5EF4-FFF2-40B4-BE49-F238E27FC236}">
                <a16:creationId xmlns:a16="http://schemas.microsoft.com/office/drawing/2014/main" id="{5EC83C0D-BD79-1E0D-0205-BF9F548661D2}"/>
              </a:ext>
            </a:extLst>
          </p:cNvPr>
          <p:cNvSpPr txBox="1"/>
          <p:nvPr/>
        </p:nvSpPr>
        <p:spPr>
          <a:xfrm>
            <a:off x="247932" y="880782"/>
            <a:ext cx="4233984"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t>import </a:t>
            </a:r>
            <a:r>
              <a:rPr lang="en-US" sz="1200" dirty="0" err="1"/>
              <a:t>matplotlib.pyplot</a:t>
            </a:r>
            <a:r>
              <a:rPr lang="en-US" sz="1200" dirty="0"/>
              <a:t> as </a:t>
            </a:r>
            <a:r>
              <a:rPr lang="en-US" sz="1200" dirty="0" err="1"/>
              <a:t>plt</a:t>
            </a:r>
            <a:endParaRPr lang="en-US" sz="1200" dirty="0"/>
          </a:p>
          <a:p>
            <a:r>
              <a:rPr lang="en-US" sz="1200" dirty="0"/>
              <a:t>  </a:t>
            </a:r>
          </a:p>
          <a:p>
            <a:r>
              <a:rPr lang="en-US" sz="1200" dirty="0"/>
              <a:t># Setting labels for items in Chart</a:t>
            </a:r>
          </a:p>
          <a:p>
            <a:r>
              <a:rPr lang="en-US" sz="1200" dirty="0"/>
              <a:t>Employee = ['Roshni', '</a:t>
            </a:r>
            <a:r>
              <a:rPr lang="en-US" sz="1200" dirty="0" err="1"/>
              <a:t>Shyam</a:t>
            </a:r>
            <a:r>
              <a:rPr lang="en-US" sz="1200" dirty="0"/>
              <a:t>', '</a:t>
            </a:r>
            <a:r>
              <a:rPr lang="en-US" sz="1200" dirty="0" err="1"/>
              <a:t>Priyanshi</a:t>
            </a:r>
            <a:r>
              <a:rPr lang="en-US" sz="1200" dirty="0"/>
              <a:t>',</a:t>
            </a:r>
          </a:p>
          <a:p>
            <a:r>
              <a:rPr lang="en-US" sz="1200" dirty="0"/>
              <a:t>            'Harshit', 'Anmol']</a:t>
            </a:r>
          </a:p>
          <a:p>
            <a:r>
              <a:rPr lang="en-US" sz="1200" dirty="0"/>
              <a:t>  </a:t>
            </a:r>
          </a:p>
          <a:p>
            <a:r>
              <a:rPr lang="en-US" sz="1200" dirty="0"/>
              <a:t># Setting size in Chart based on </a:t>
            </a:r>
          </a:p>
          <a:p>
            <a:r>
              <a:rPr lang="en-US" sz="1200" dirty="0"/>
              <a:t># given values</a:t>
            </a:r>
          </a:p>
          <a:p>
            <a:r>
              <a:rPr lang="en-US" sz="1200" dirty="0"/>
              <a:t>Salary = [40000, 50000, 70000, 54000, 44000]</a:t>
            </a:r>
          </a:p>
          <a:p>
            <a:r>
              <a:rPr lang="en-US" sz="1200" dirty="0"/>
              <a:t>  </a:t>
            </a:r>
          </a:p>
          <a:p>
            <a:r>
              <a:rPr lang="en-US" sz="1200" dirty="0"/>
              <a:t># colors</a:t>
            </a:r>
          </a:p>
          <a:p>
            <a:r>
              <a:rPr lang="en-US" sz="1200" dirty="0"/>
              <a:t>colors = ['#FF0000', '#00ffFF', '#FFFF00', </a:t>
            </a:r>
          </a:p>
          <a:p>
            <a:r>
              <a:rPr lang="en-US" sz="1200" dirty="0"/>
              <a:t>          '#ADFF2F', '#FFA500']</a:t>
            </a:r>
          </a:p>
          <a:p>
            <a:r>
              <a:rPr lang="en-US" sz="1200" dirty="0"/>
              <a:t># explosion</a:t>
            </a:r>
          </a:p>
          <a:p>
            <a:r>
              <a:rPr lang="en-US" sz="1200" dirty="0"/>
              <a:t>explode = (0.05, 0.05, 0.05, 0.05, 0.05)</a:t>
            </a:r>
          </a:p>
          <a:p>
            <a:r>
              <a:rPr lang="en-US" sz="1200" dirty="0"/>
              <a:t>  </a:t>
            </a:r>
          </a:p>
          <a:p>
            <a:r>
              <a:rPr lang="en-US" sz="1200" dirty="0"/>
              <a:t># Pie Chart</a:t>
            </a:r>
          </a:p>
          <a:p>
            <a:r>
              <a:rPr lang="en-US" sz="1200" dirty="0" err="1"/>
              <a:t>plt.pie</a:t>
            </a:r>
            <a:r>
              <a:rPr lang="en-US" sz="1200" dirty="0"/>
              <a:t>(Salary, colors=colors, labels=Employee,</a:t>
            </a:r>
          </a:p>
          <a:p>
            <a:r>
              <a:rPr lang="en-US" sz="1200" dirty="0"/>
              <a:t>        </a:t>
            </a:r>
            <a:r>
              <a:rPr lang="en-US" sz="1200" dirty="0" err="1"/>
              <a:t>autopct</a:t>
            </a:r>
            <a:r>
              <a:rPr lang="en-US" sz="1200" dirty="0"/>
              <a:t>='%1.1f%%', </a:t>
            </a:r>
            <a:r>
              <a:rPr lang="en-US" sz="1200" dirty="0" err="1"/>
              <a:t>pctdistance</a:t>
            </a:r>
            <a:r>
              <a:rPr lang="en-US" sz="1200" dirty="0"/>
              <a:t>=0.85,</a:t>
            </a:r>
          </a:p>
          <a:p>
            <a:r>
              <a:rPr lang="en-US" sz="1200" dirty="0"/>
              <a:t>        explode=explode)</a:t>
            </a:r>
          </a:p>
        </p:txBody>
      </p:sp>
      <p:sp>
        <p:nvSpPr>
          <p:cNvPr id="6" name="TextBox 5">
            <a:extLst>
              <a:ext uri="{FF2B5EF4-FFF2-40B4-BE49-F238E27FC236}">
                <a16:creationId xmlns:a16="http://schemas.microsoft.com/office/drawing/2014/main" id="{2BE425B3-97C0-60AF-771C-75ECD2C77E79}"/>
              </a:ext>
            </a:extLst>
          </p:cNvPr>
          <p:cNvSpPr txBox="1"/>
          <p:nvPr/>
        </p:nvSpPr>
        <p:spPr>
          <a:xfrm>
            <a:off x="4662507" y="509537"/>
            <a:ext cx="4133918"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t>  </a:t>
            </a:r>
          </a:p>
          <a:p>
            <a:r>
              <a:rPr lang="en-US" sz="1200" dirty="0"/>
              <a:t># draw circle</a:t>
            </a:r>
          </a:p>
          <a:p>
            <a:r>
              <a:rPr lang="en-US" sz="1200" dirty="0" err="1"/>
              <a:t>centre_circle</a:t>
            </a:r>
            <a:r>
              <a:rPr lang="en-US" sz="1200" dirty="0"/>
              <a:t> = </a:t>
            </a:r>
            <a:r>
              <a:rPr lang="en-US" sz="1200" b="1" dirty="0" err="1">
                <a:solidFill>
                  <a:srgbClr val="00B0F0"/>
                </a:solidFill>
              </a:rPr>
              <a:t>plt.Circle</a:t>
            </a:r>
            <a:r>
              <a:rPr lang="en-US" sz="1200" b="1" dirty="0">
                <a:solidFill>
                  <a:srgbClr val="00B0F0"/>
                </a:solidFill>
              </a:rPr>
              <a:t>((0, 0), 0.70, fc='blue')</a:t>
            </a:r>
          </a:p>
          <a:p>
            <a:r>
              <a:rPr lang="en-US" sz="1200" dirty="0"/>
              <a:t>fig = </a:t>
            </a:r>
            <a:r>
              <a:rPr lang="en-US" sz="1200" b="1" dirty="0" err="1">
                <a:solidFill>
                  <a:srgbClr val="00B0F0"/>
                </a:solidFill>
              </a:rPr>
              <a:t>plt.gcf</a:t>
            </a:r>
            <a:r>
              <a:rPr lang="en-US" sz="1200" b="1" dirty="0">
                <a:solidFill>
                  <a:srgbClr val="00B0F0"/>
                </a:solidFill>
              </a:rPr>
              <a:t>()</a:t>
            </a:r>
          </a:p>
          <a:p>
            <a:r>
              <a:rPr lang="en-US" sz="1200" dirty="0"/>
              <a:t>  </a:t>
            </a:r>
          </a:p>
          <a:p>
            <a:r>
              <a:rPr lang="en-US" sz="1200" dirty="0"/>
              <a:t># Adding Circle in Pie chart</a:t>
            </a:r>
          </a:p>
          <a:p>
            <a:r>
              <a:rPr lang="en-US" sz="1200" b="1" dirty="0" err="1">
                <a:solidFill>
                  <a:srgbClr val="00B0F0"/>
                </a:solidFill>
              </a:rPr>
              <a:t>fig.gca</a:t>
            </a:r>
            <a:r>
              <a:rPr lang="en-US" sz="1200" b="1" dirty="0">
                <a:solidFill>
                  <a:srgbClr val="00B0F0"/>
                </a:solidFill>
              </a:rPr>
              <a:t>().</a:t>
            </a:r>
            <a:r>
              <a:rPr lang="en-US" sz="1200" b="1" dirty="0" err="1">
                <a:solidFill>
                  <a:srgbClr val="00B0F0"/>
                </a:solidFill>
              </a:rPr>
              <a:t>add_artist</a:t>
            </a:r>
            <a:r>
              <a:rPr lang="en-US" sz="1200" b="1" dirty="0">
                <a:solidFill>
                  <a:srgbClr val="00B0F0"/>
                </a:solidFill>
              </a:rPr>
              <a:t>(</a:t>
            </a:r>
            <a:r>
              <a:rPr lang="en-US" sz="1200" b="1" dirty="0" err="1">
                <a:solidFill>
                  <a:srgbClr val="00B0F0"/>
                </a:solidFill>
              </a:rPr>
              <a:t>centre_circle</a:t>
            </a:r>
            <a:r>
              <a:rPr lang="en-US" sz="1200" b="1" dirty="0">
                <a:solidFill>
                  <a:srgbClr val="00B0F0"/>
                </a:solidFill>
              </a:rPr>
              <a:t>)</a:t>
            </a:r>
          </a:p>
          <a:p>
            <a:r>
              <a:rPr lang="en-US" sz="1200" dirty="0"/>
              <a:t>  </a:t>
            </a:r>
          </a:p>
          <a:p>
            <a:r>
              <a:rPr lang="en-US" sz="1200" dirty="0"/>
              <a:t># Adding Title of chart</a:t>
            </a:r>
          </a:p>
          <a:p>
            <a:r>
              <a:rPr lang="en-US" sz="1200" dirty="0" err="1"/>
              <a:t>plt.title</a:t>
            </a:r>
            <a:r>
              <a:rPr lang="en-US" sz="1200" dirty="0"/>
              <a:t>('Employee Salary Details')</a:t>
            </a:r>
          </a:p>
          <a:p>
            <a:r>
              <a:rPr lang="en-US" sz="1200" dirty="0"/>
              <a:t>  </a:t>
            </a:r>
          </a:p>
          <a:p>
            <a:r>
              <a:rPr lang="en-US" sz="1200" dirty="0"/>
              <a:t># Displaying Chart</a:t>
            </a:r>
          </a:p>
          <a:p>
            <a:r>
              <a:rPr lang="en-US" sz="1200" dirty="0" err="1"/>
              <a:t>plt.show</a:t>
            </a:r>
            <a:r>
              <a:rPr lang="en-US" sz="1200" dirty="0"/>
              <a:t>()</a:t>
            </a:r>
          </a:p>
        </p:txBody>
      </p:sp>
      <p:sp>
        <p:nvSpPr>
          <p:cNvPr id="7" name="TextBox 6">
            <a:extLst>
              <a:ext uri="{FF2B5EF4-FFF2-40B4-BE49-F238E27FC236}">
                <a16:creationId xmlns:a16="http://schemas.microsoft.com/office/drawing/2014/main" id="{023BC93E-4E6A-2CF4-AD2B-C17D60FC6C34}"/>
              </a:ext>
            </a:extLst>
          </p:cNvPr>
          <p:cNvSpPr txBox="1"/>
          <p:nvPr/>
        </p:nvSpPr>
        <p:spPr>
          <a:xfrm>
            <a:off x="4919994" y="2893112"/>
            <a:ext cx="3919206" cy="24622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AutoNum type="arabicPeriod"/>
            </a:pPr>
            <a:r>
              <a:rPr lang="en-US" dirty="0"/>
              <a:t>Draw pie chart</a:t>
            </a:r>
          </a:p>
          <a:p>
            <a:pPr marL="342900" indent="-342900">
              <a:buAutoNum type="arabicPeriod"/>
            </a:pPr>
            <a:r>
              <a:rPr lang="en-US" dirty="0"/>
              <a:t>Draw circle</a:t>
            </a:r>
          </a:p>
          <a:p>
            <a:pPr marL="342900" indent="-342900">
              <a:buAutoNum type="arabicPeriod"/>
            </a:pPr>
            <a:r>
              <a:rPr lang="en-US" dirty="0"/>
              <a:t>Get the current figure </a:t>
            </a:r>
            <a:r>
              <a:rPr lang="en-US" sz="1400" b="1" dirty="0" err="1">
                <a:solidFill>
                  <a:srgbClr val="00B0F0"/>
                </a:solidFill>
              </a:rPr>
              <a:t>plt.gcf</a:t>
            </a:r>
            <a:r>
              <a:rPr lang="en-US" sz="1400" b="1" dirty="0">
                <a:solidFill>
                  <a:srgbClr val="00B0F0"/>
                </a:solidFill>
              </a:rPr>
              <a:t>()</a:t>
            </a:r>
          </a:p>
          <a:p>
            <a:pPr marL="342900" indent="-342900">
              <a:buAutoNum type="arabicPeriod"/>
            </a:pPr>
            <a:r>
              <a:rPr lang="en-US" dirty="0">
                <a:solidFill>
                  <a:schemeClr val="tx1"/>
                </a:solidFill>
              </a:rPr>
              <a:t>Get the figure axis </a:t>
            </a:r>
            <a:r>
              <a:rPr lang="en-US" b="1" dirty="0">
                <a:solidFill>
                  <a:srgbClr val="00B0F0"/>
                </a:solidFill>
              </a:rPr>
              <a:t>(</a:t>
            </a:r>
            <a:r>
              <a:rPr lang="en-US" b="1" dirty="0" err="1">
                <a:solidFill>
                  <a:srgbClr val="00B0F0"/>
                </a:solidFill>
              </a:rPr>
              <a:t>fig.gca</a:t>
            </a:r>
            <a:r>
              <a:rPr lang="en-US" b="1" dirty="0">
                <a:solidFill>
                  <a:srgbClr val="00B0F0"/>
                </a:solidFill>
              </a:rPr>
              <a:t>())</a:t>
            </a:r>
          </a:p>
          <a:p>
            <a:pPr marL="342900" indent="-342900">
              <a:buAutoNum type="arabicPeriod"/>
            </a:pPr>
            <a:r>
              <a:rPr lang="en-US" b="1" dirty="0">
                <a:solidFill>
                  <a:srgbClr val="00B0F0"/>
                </a:solidFill>
              </a:rPr>
              <a:t>Use </a:t>
            </a:r>
            <a:r>
              <a:rPr lang="en-US" b="1" dirty="0" err="1">
                <a:solidFill>
                  <a:srgbClr val="00B0F0"/>
                </a:solidFill>
              </a:rPr>
              <a:t>Add_artist</a:t>
            </a:r>
            <a:r>
              <a:rPr lang="en-US" b="1" dirty="0">
                <a:solidFill>
                  <a:srgbClr val="00B0F0"/>
                </a:solidFill>
              </a:rPr>
              <a:t>() </a:t>
            </a:r>
            <a:r>
              <a:rPr lang="en-US" dirty="0">
                <a:solidFill>
                  <a:schemeClr val="tx1"/>
                </a:solidFill>
              </a:rPr>
              <a:t>to combine</a:t>
            </a:r>
          </a:p>
          <a:p>
            <a:pPr marL="342900" indent="-342900">
              <a:buAutoNum type="arabicPeriod"/>
            </a:pPr>
            <a:r>
              <a:rPr lang="en-US" b="0" i="0" dirty="0">
                <a:solidFill>
                  <a:srgbClr val="222222"/>
                </a:solidFill>
                <a:effectLst/>
                <a:latin typeface="Lato" panose="020F0502020204030203" pitchFamily="34" charset="0"/>
              </a:rPr>
              <a:t>The </a:t>
            </a:r>
            <a:r>
              <a:rPr lang="en-US" b="1" i="0" dirty="0" err="1">
                <a:solidFill>
                  <a:srgbClr val="222222"/>
                </a:solidFill>
                <a:effectLst/>
                <a:latin typeface="Lato" panose="020F0502020204030203" pitchFamily="34" charset="0"/>
              </a:rPr>
              <a:t>gcf</a:t>
            </a:r>
            <a:r>
              <a:rPr lang="en-US" b="1" i="0" dirty="0">
                <a:solidFill>
                  <a:srgbClr val="222222"/>
                </a:solidFill>
                <a:effectLst/>
                <a:latin typeface="Lato" panose="020F0502020204030203" pitchFamily="34" charset="0"/>
              </a:rPr>
              <a:t>()</a:t>
            </a:r>
            <a:r>
              <a:rPr lang="en-US" b="0" i="0" dirty="0">
                <a:solidFill>
                  <a:srgbClr val="222222"/>
                </a:solidFill>
                <a:effectLst/>
                <a:latin typeface="Lato" panose="020F0502020204030203" pitchFamily="34" charset="0"/>
              </a:rPr>
              <a:t> &amp; </a:t>
            </a:r>
            <a:r>
              <a:rPr lang="en-US" b="1" i="0" dirty="0" err="1">
                <a:solidFill>
                  <a:srgbClr val="222222"/>
                </a:solidFill>
                <a:effectLst/>
                <a:latin typeface="Lato" panose="020F0502020204030203" pitchFamily="34" charset="0"/>
              </a:rPr>
              <a:t>gca</a:t>
            </a:r>
            <a:r>
              <a:rPr lang="en-US" b="1" i="0" dirty="0">
                <a:solidFill>
                  <a:srgbClr val="222222"/>
                </a:solidFill>
                <a:effectLst/>
                <a:latin typeface="Lato" panose="020F0502020204030203" pitchFamily="34" charset="0"/>
              </a:rPr>
              <a:t>()</a:t>
            </a:r>
            <a:r>
              <a:rPr lang="en-US" b="0" i="0" dirty="0">
                <a:solidFill>
                  <a:srgbClr val="222222"/>
                </a:solidFill>
                <a:effectLst/>
                <a:latin typeface="Lato" panose="020F0502020204030203" pitchFamily="34" charset="0"/>
              </a:rPr>
              <a:t> methods stand for get current figure &amp; get current axis respectively. The </a:t>
            </a:r>
            <a:r>
              <a:rPr lang="en-US" b="1" i="0" dirty="0" err="1">
                <a:solidFill>
                  <a:srgbClr val="222222"/>
                </a:solidFill>
                <a:effectLst/>
                <a:latin typeface="Lato" panose="020F0502020204030203" pitchFamily="34" charset="0"/>
              </a:rPr>
              <a:t>add_artist</a:t>
            </a:r>
            <a:r>
              <a:rPr lang="en-US" b="1" i="0" dirty="0">
                <a:solidFill>
                  <a:srgbClr val="222222"/>
                </a:solidFill>
                <a:effectLst/>
                <a:latin typeface="Lato" panose="020F0502020204030203" pitchFamily="34" charset="0"/>
              </a:rPr>
              <a:t>()</a:t>
            </a:r>
            <a:r>
              <a:rPr lang="en-US" b="0" i="0" dirty="0">
                <a:solidFill>
                  <a:srgbClr val="222222"/>
                </a:solidFill>
                <a:effectLst/>
                <a:latin typeface="Lato" panose="020F0502020204030203" pitchFamily="34" charset="0"/>
              </a:rPr>
              <a:t> method of axes class is used to </a:t>
            </a:r>
            <a:r>
              <a:rPr lang="en-US" b="1" i="0" dirty="0">
                <a:solidFill>
                  <a:srgbClr val="222222"/>
                </a:solidFill>
                <a:effectLst/>
                <a:latin typeface="Lato" panose="020F0502020204030203" pitchFamily="34" charset="0"/>
              </a:rPr>
              <a:t>add artist</a:t>
            </a:r>
            <a:r>
              <a:rPr lang="en-US" b="0" i="0" dirty="0">
                <a:solidFill>
                  <a:srgbClr val="222222"/>
                </a:solidFill>
                <a:effectLst/>
                <a:latin typeface="Lato" panose="020F0502020204030203" pitchFamily="34" charset="0"/>
              </a:rPr>
              <a:t> to the axis (here referenced by </a:t>
            </a:r>
            <a:r>
              <a:rPr lang="en-US" b="1" i="0" dirty="0">
                <a:solidFill>
                  <a:srgbClr val="222222"/>
                </a:solidFill>
                <a:effectLst/>
                <a:latin typeface="Lato" panose="020F0502020204030203" pitchFamily="34" charset="0"/>
              </a:rPr>
              <a:t>.</a:t>
            </a:r>
            <a:r>
              <a:rPr lang="en-US" b="1" i="0" dirty="0" err="1">
                <a:solidFill>
                  <a:srgbClr val="222222"/>
                </a:solidFill>
                <a:effectLst/>
                <a:latin typeface="Lato" panose="020F0502020204030203" pitchFamily="34" charset="0"/>
              </a:rPr>
              <a:t>gca</a:t>
            </a:r>
            <a:r>
              <a:rPr lang="en-US" b="1" i="0" dirty="0">
                <a:solidFill>
                  <a:srgbClr val="222222"/>
                </a:solidFill>
                <a:effectLst/>
                <a:latin typeface="Lato" panose="020F0502020204030203" pitchFamily="34" charset="0"/>
              </a:rPr>
              <a:t>()</a:t>
            </a:r>
            <a:r>
              <a:rPr lang="en-US" b="0" i="0" dirty="0">
                <a:solidFill>
                  <a:srgbClr val="222222"/>
                </a:solidFill>
                <a:effectLst/>
                <a:latin typeface="Lato" panose="020F0502020204030203" pitchFamily="34" charset="0"/>
              </a:rPr>
              <a:t> )</a:t>
            </a:r>
            <a:endParaRPr lang="en-US" dirty="0">
              <a:solidFill>
                <a:schemeClr val="tx1"/>
              </a:solidFill>
            </a:endParaRPr>
          </a:p>
          <a:p>
            <a:pPr marL="342900" indent="-342900">
              <a:buAutoNum type="arabicPeriod"/>
            </a:pPr>
            <a:endParaRPr lang="en-US" dirty="0"/>
          </a:p>
        </p:txBody>
      </p:sp>
    </p:spTree>
    <p:extLst>
      <p:ext uri="{BB962C8B-B14F-4D97-AF65-F5344CB8AC3E}">
        <p14:creationId xmlns:p14="http://schemas.microsoft.com/office/powerpoint/2010/main" val="576785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DE541-0F0D-46E7-8950-D0B3582D8F82}"/>
              </a:ext>
            </a:extLst>
          </p:cNvPr>
          <p:cNvSpPr>
            <a:spLocks noGrp="1"/>
          </p:cNvSpPr>
          <p:nvPr>
            <p:ph type="ctrTitle"/>
          </p:nvPr>
        </p:nvSpPr>
        <p:spPr>
          <a:xfrm>
            <a:off x="0" y="2383064"/>
            <a:ext cx="9144000" cy="621406"/>
          </a:xfrm>
        </p:spPr>
        <p:txBody>
          <a:bodyPr/>
          <a:lstStyle/>
          <a:p>
            <a:r>
              <a:rPr lang="en-GB" dirty="0"/>
              <a:t>Bar Charts</a:t>
            </a:r>
          </a:p>
        </p:txBody>
      </p:sp>
      <p:sp>
        <p:nvSpPr>
          <p:cNvPr id="5" name="Subtitle 4">
            <a:extLst>
              <a:ext uri="{FF2B5EF4-FFF2-40B4-BE49-F238E27FC236}">
                <a16:creationId xmlns:a16="http://schemas.microsoft.com/office/drawing/2014/main" id="{924E0AA2-75AF-4FCC-8666-C333E7AEF4B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10309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6B47-0FE6-4352-96B4-2D236D5C66E8}"/>
              </a:ext>
            </a:extLst>
          </p:cNvPr>
          <p:cNvSpPr>
            <a:spLocks noGrp="1"/>
          </p:cNvSpPr>
          <p:nvPr>
            <p:ph type="title"/>
          </p:nvPr>
        </p:nvSpPr>
        <p:spPr/>
        <p:txBody>
          <a:bodyPr/>
          <a:lstStyle/>
          <a:p>
            <a:r>
              <a:rPr lang="en-GB" dirty="0"/>
              <a:t>Bar Charts</a:t>
            </a:r>
          </a:p>
        </p:txBody>
      </p:sp>
      <p:sp>
        <p:nvSpPr>
          <p:cNvPr id="3" name="Text Placeholder 2">
            <a:extLst>
              <a:ext uri="{FF2B5EF4-FFF2-40B4-BE49-F238E27FC236}">
                <a16:creationId xmlns:a16="http://schemas.microsoft.com/office/drawing/2014/main" id="{6F330EC3-5CE5-4458-915F-F53ABE06B46D}"/>
              </a:ext>
            </a:extLst>
          </p:cNvPr>
          <p:cNvSpPr>
            <a:spLocks noGrp="1"/>
          </p:cNvSpPr>
          <p:nvPr>
            <p:ph type="body" idx="1"/>
          </p:nvPr>
        </p:nvSpPr>
        <p:spPr>
          <a:xfrm>
            <a:off x="192881" y="1125968"/>
            <a:ext cx="8380712" cy="3853226"/>
          </a:xfrm>
        </p:spPr>
        <p:txBody>
          <a:bodyPr/>
          <a:lstStyle/>
          <a:p>
            <a:r>
              <a:rPr lang="en-GB" dirty="0"/>
              <a:t>A bar chart is a chart with rectangular bars with </a:t>
            </a:r>
            <a:r>
              <a:rPr lang="en-GB" b="1" dirty="0">
                <a:solidFill>
                  <a:srgbClr val="7030A0"/>
                </a:solidFill>
              </a:rPr>
              <a:t>lengths proportional to the values</a:t>
            </a:r>
            <a:r>
              <a:rPr lang="en-GB" dirty="0"/>
              <a:t> that they represent. </a:t>
            </a:r>
          </a:p>
          <a:p>
            <a:endParaRPr lang="en-GB" dirty="0"/>
          </a:p>
          <a:p>
            <a:endParaRPr lang="en-GB" dirty="0"/>
          </a:p>
          <a:p>
            <a:endParaRPr lang="en-GB" dirty="0"/>
          </a:p>
          <a:p>
            <a:endParaRPr lang="en-GB" dirty="0"/>
          </a:p>
          <a:p>
            <a:endParaRPr lang="en-GB" dirty="0"/>
          </a:p>
          <a:p>
            <a:endParaRPr lang="en-GB" dirty="0"/>
          </a:p>
          <a:p>
            <a:r>
              <a:rPr lang="en-GB" dirty="0"/>
              <a:t>Bar charts provide a visual presentation of </a:t>
            </a:r>
            <a:r>
              <a:rPr lang="en-GB" dirty="0">
                <a:solidFill>
                  <a:srgbClr val="00B050"/>
                </a:solidFill>
              </a:rPr>
              <a:t>categorical</a:t>
            </a:r>
            <a:r>
              <a:rPr lang="en-GB" dirty="0"/>
              <a:t> data. Bar charts are used to represent </a:t>
            </a:r>
            <a:r>
              <a:rPr lang="en-GB" b="1" dirty="0">
                <a:solidFill>
                  <a:srgbClr val="FF0000"/>
                </a:solidFill>
              </a:rPr>
              <a:t>frequencies of different categories.</a:t>
            </a:r>
          </a:p>
          <a:p>
            <a:r>
              <a:rPr lang="en-GB" b="1" dirty="0"/>
              <a:t>Bars</a:t>
            </a:r>
            <a:r>
              <a:rPr lang="en-GB" dirty="0"/>
              <a:t> on the chart may be arranged in any order.</a:t>
            </a:r>
          </a:p>
          <a:p>
            <a:pPr marL="50800" indent="0">
              <a:buNone/>
            </a:pPr>
            <a:endParaRPr lang="en-GB" dirty="0">
              <a:solidFill>
                <a:srgbClr val="00B050"/>
              </a:solidFill>
            </a:endParaRPr>
          </a:p>
        </p:txBody>
      </p:sp>
      <p:pic>
        <p:nvPicPr>
          <p:cNvPr id="5" name="Picture 4">
            <a:extLst>
              <a:ext uri="{FF2B5EF4-FFF2-40B4-BE49-F238E27FC236}">
                <a16:creationId xmlns:a16="http://schemas.microsoft.com/office/drawing/2014/main" id="{21B6A02F-F128-42CD-ADB1-2C74DC795688}"/>
              </a:ext>
            </a:extLst>
          </p:cNvPr>
          <p:cNvPicPr>
            <a:picLocks noChangeAspect="1"/>
          </p:cNvPicPr>
          <p:nvPr/>
        </p:nvPicPr>
        <p:blipFill>
          <a:blip r:embed="rId2"/>
          <a:stretch>
            <a:fillRect/>
          </a:stretch>
        </p:blipFill>
        <p:spPr>
          <a:xfrm>
            <a:off x="3657600" y="1800784"/>
            <a:ext cx="3234333" cy="2064582"/>
          </a:xfrm>
          <a:prstGeom prst="rect">
            <a:avLst/>
          </a:prstGeom>
        </p:spPr>
        <p:style>
          <a:lnRef idx="2">
            <a:schemeClr val="accent4"/>
          </a:lnRef>
          <a:fillRef idx="1">
            <a:schemeClr val="lt1"/>
          </a:fillRef>
          <a:effectRef idx="0">
            <a:schemeClr val="accent4"/>
          </a:effectRef>
          <a:fontRef idx="minor">
            <a:schemeClr val="dk1"/>
          </a:fontRef>
        </p:style>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89ACBDC-FEBB-40D8-A48A-08137684554B}"/>
                  </a:ext>
                </a:extLst>
              </p14:cNvPr>
              <p14:cNvContentPartPr/>
              <p14:nvPr/>
            </p14:nvContentPartPr>
            <p14:xfrm>
              <a:off x="3893323" y="3835736"/>
              <a:ext cx="360" cy="360"/>
            </p14:xfrm>
          </p:contentPart>
        </mc:Choice>
        <mc:Fallback xmlns="">
          <p:pic>
            <p:nvPicPr>
              <p:cNvPr id="4" name="Ink 3">
                <a:extLst>
                  <a:ext uri="{FF2B5EF4-FFF2-40B4-BE49-F238E27FC236}">
                    <a16:creationId xmlns:a16="http://schemas.microsoft.com/office/drawing/2014/main" id="{789ACBDC-FEBB-40D8-A48A-08137684554B}"/>
                  </a:ext>
                </a:extLst>
              </p:cNvPr>
              <p:cNvPicPr/>
              <p:nvPr/>
            </p:nvPicPr>
            <p:blipFill>
              <a:blip r:embed="rId4"/>
              <a:stretch>
                <a:fillRect/>
              </a:stretch>
            </p:blipFill>
            <p:spPr>
              <a:xfrm>
                <a:off x="3875683" y="381773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D26BE01E-0211-4FBD-9341-F350B63C4F44}"/>
                  </a:ext>
                </a:extLst>
              </p14:cNvPr>
              <p14:cNvContentPartPr/>
              <p14:nvPr/>
            </p14:nvContentPartPr>
            <p14:xfrm>
              <a:off x="5832643" y="3815936"/>
              <a:ext cx="27720" cy="8640"/>
            </p14:xfrm>
          </p:contentPart>
        </mc:Choice>
        <mc:Fallback xmlns="">
          <p:pic>
            <p:nvPicPr>
              <p:cNvPr id="25" name="Ink 24">
                <a:extLst>
                  <a:ext uri="{FF2B5EF4-FFF2-40B4-BE49-F238E27FC236}">
                    <a16:creationId xmlns:a16="http://schemas.microsoft.com/office/drawing/2014/main" id="{D26BE01E-0211-4FBD-9341-F350B63C4F44}"/>
                  </a:ext>
                </a:extLst>
              </p:cNvPr>
              <p:cNvPicPr/>
              <p:nvPr/>
            </p:nvPicPr>
            <p:blipFill>
              <a:blip r:embed="rId6"/>
              <a:stretch>
                <a:fillRect/>
              </a:stretch>
            </p:blipFill>
            <p:spPr>
              <a:xfrm>
                <a:off x="5815003" y="3797936"/>
                <a:ext cx="633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9C015387-B485-4D55-BE79-0B5D2788FBC7}"/>
                  </a:ext>
                </a:extLst>
              </p14:cNvPr>
              <p14:cNvContentPartPr/>
              <p14:nvPr/>
            </p14:nvContentPartPr>
            <p14:xfrm>
              <a:off x="6654523" y="3864896"/>
              <a:ext cx="360" cy="360"/>
            </p14:xfrm>
          </p:contentPart>
        </mc:Choice>
        <mc:Fallback xmlns="">
          <p:pic>
            <p:nvPicPr>
              <p:cNvPr id="26" name="Ink 25">
                <a:extLst>
                  <a:ext uri="{FF2B5EF4-FFF2-40B4-BE49-F238E27FC236}">
                    <a16:creationId xmlns:a16="http://schemas.microsoft.com/office/drawing/2014/main" id="{9C015387-B485-4D55-BE79-0B5D2788FBC7}"/>
                  </a:ext>
                </a:extLst>
              </p:cNvPr>
              <p:cNvPicPr/>
              <p:nvPr/>
            </p:nvPicPr>
            <p:blipFill>
              <a:blip r:embed="rId4"/>
              <a:stretch>
                <a:fillRect/>
              </a:stretch>
            </p:blipFill>
            <p:spPr>
              <a:xfrm>
                <a:off x="6636523" y="3847256"/>
                <a:ext cx="36000" cy="36000"/>
              </a:xfrm>
              <a:prstGeom prst="rect">
                <a:avLst/>
              </a:prstGeom>
            </p:spPr>
          </p:pic>
        </mc:Fallback>
      </mc:AlternateContent>
    </p:spTree>
    <p:extLst>
      <p:ext uri="{BB962C8B-B14F-4D97-AF65-F5344CB8AC3E}">
        <p14:creationId xmlns:p14="http://schemas.microsoft.com/office/powerpoint/2010/main" val="3905677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40"/>
              <a:buFont typeface="Calibri"/>
              <a:buNone/>
            </a:pPr>
            <a:r>
              <a:rPr lang="en-US" sz="3240" dirty="0"/>
              <a:t>Outline</a:t>
            </a:r>
            <a:endParaRPr sz="3240" dirty="0"/>
          </a:p>
        </p:txBody>
      </p:sp>
      <p:sp>
        <p:nvSpPr>
          <p:cNvPr id="103" name="Google Shape;103;p15"/>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GB" dirty="0"/>
              <a:t>Numeric and Categorical Structured Data Visualization- Part1 (Univariate)</a:t>
            </a:r>
          </a:p>
          <a:p>
            <a:pPr marL="800100" lvl="1" indent="-342900">
              <a:spcBef>
                <a:spcPts val="0"/>
              </a:spcBef>
              <a:buChar char="•"/>
            </a:pPr>
            <a:r>
              <a:rPr lang="en-GB" dirty="0"/>
              <a:t>Pie Charts</a:t>
            </a:r>
          </a:p>
          <a:p>
            <a:pPr marL="800100" lvl="1" indent="-342900">
              <a:spcBef>
                <a:spcPts val="0"/>
              </a:spcBef>
              <a:buChar char="•"/>
            </a:pPr>
            <a:r>
              <a:rPr lang="en-GB" dirty="0"/>
              <a:t>Bar Charts</a:t>
            </a:r>
          </a:p>
          <a:p>
            <a:pPr marL="800100" lvl="1" indent="-342900">
              <a:spcBef>
                <a:spcPts val="0"/>
              </a:spcBef>
              <a:buChar char="•"/>
            </a:pPr>
            <a:r>
              <a:rPr lang="en-GB" dirty="0"/>
              <a:t>Line Charts</a:t>
            </a:r>
          </a:p>
          <a:p>
            <a:pPr marL="800100" lvl="1" indent="-342900">
              <a:spcBef>
                <a:spcPts val="0"/>
              </a:spcBef>
              <a:buChar char="•"/>
            </a:pPr>
            <a:r>
              <a:rPr lang="en-GB" dirty="0"/>
              <a:t>Histogram Charts</a:t>
            </a:r>
          </a:p>
          <a:p>
            <a:pPr marL="800100" lvl="1" indent="-342900">
              <a:spcBef>
                <a:spcPts val="0"/>
              </a:spcBef>
              <a:buChar char="•"/>
            </a:pPr>
            <a:r>
              <a:rPr lang="en-GB" dirty="0"/>
              <a:t>Stacked Bar Charts</a:t>
            </a:r>
          </a:p>
          <a:p>
            <a:pPr marL="800100" lvl="1" indent="-342900">
              <a:spcBef>
                <a:spcPts val="0"/>
              </a:spcBef>
              <a:buChar char="•"/>
            </a:pPr>
            <a:r>
              <a:rPr lang="en-GB" dirty="0"/>
              <a:t>Grouped Bar Charts</a:t>
            </a:r>
          </a:p>
          <a:p>
            <a:pPr marL="800100" lvl="1" indent="-342900">
              <a:spcBef>
                <a:spcPts val="0"/>
              </a:spcBef>
              <a:buChar char="•"/>
            </a:pPr>
            <a:r>
              <a:rPr lang="en-GB" dirty="0"/>
              <a:t>Combination Line and Bar Charts</a:t>
            </a:r>
          </a:p>
          <a:p>
            <a:pPr marL="800100" lvl="1" indent="-342900">
              <a:spcBef>
                <a:spcPts val="0"/>
              </a:spcBef>
              <a:buChar char="•"/>
            </a:pPr>
            <a:r>
              <a:rPr lang="en-GB" dirty="0"/>
              <a:t>Error Charts</a:t>
            </a:r>
            <a:endParaRPr lang="en-US" dirty="0"/>
          </a:p>
          <a:p>
            <a:pPr marL="342900" lvl="0" indent="-165100" algn="l" rtl="0">
              <a:spcBef>
                <a:spcPts val="560"/>
              </a:spcBef>
              <a:spcAft>
                <a:spcPts val="0"/>
              </a:spcAft>
              <a:buClr>
                <a:srgbClr val="002060"/>
              </a:buClr>
              <a:buSzPts val="28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9B032-A9A5-41A3-9F3B-CA329FD954F1}"/>
              </a:ext>
            </a:extLst>
          </p:cNvPr>
          <p:cNvSpPr>
            <a:spLocks noGrp="1"/>
          </p:cNvSpPr>
          <p:nvPr>
            <p:ph type="title"/>
          </p:nvPr>
        </p:nvSpPr>
        <p:spPr/>
        <p:txBody>
          <a:bodyPr/>
          <a:lstStyle/>
          <a:p>
            <a:r>
              <a:rPr lang="en-GB" dirty="0"/>
              <a:t>Bar Charts</a:t>
            </a:r>
          </a:p>
        </p:txBody>
      </p:sp>
      <p:sp>
        <p:nvSpPr>
          <p:cNvPr id="3" name="Text Placeholder 2">
            <a:extLst>
              <a:ext uri="{FF2B5EF4-FFF2-40B4-BE49-F238E27FC236}">
                <a16:creationId xmlns:a16="http://schemas.microsoft.com/office/drawing/2014/main" id="{75A688F5-8AFA-41FB-A66C-D78D4C3D13F6}"/>
              </a:ext>
            </a:extLst>
          </p:cNvPr>
          <p:cNvSpPr>
            <a:spLocks noGrp="1"/>
          </p:cNvSpPr>
          <p:nvPr>
            <p:ph type="body" idx="1"/>
          </p:nvPr>
        </p:nvSpPr>
        <p:spPr>
          <a:xfrm>
            <a:off x="76399" y="1102147"/>
            <a:ext cx="6222206" cy="3512210"/>
          </a:xfrm>
        </p:spPr>
        <p:txBody>
          <a:bodyPr/>
          <a:lstStyle/>
          <a:p>
            <a:r>
              <a:rPr lang="en-GB" dirty="0"/>
              <a:t>Example: A survey of 145 people asked them "Which is the nicest fruit?</a:t>
            </a:r>
          </a:p>
          <a:p>
            <a:endParaRPr lang="en-GB" dirty="0"/>
          </a:p>
          <a:p>
            <a:endParaRPr lang="en-GB" dirty="0"/>
          </a:p>
          <a:p>
            <a:endParaRPr lang="en-GB" dirty="0"/>
          </a:p>
          <a:p>
            <a:r>
              <a:rPr lang="en-GB" dirty="0"/>
              <a:t>And here is the </a:t>
            </a:r>
            <a:r>
              <a:rPr lang="en-GB" dirty="0">
                <a:solidFill>
                  <a:srgbClr val="00B050"/>
                </a:solidFill>
              </a:rPr>
              <a:t>bar graph:</a:t>
            </a:r>
          </a:p>
          <a:p>
            <a:r>
              <a:rPr lang="en-GB" dirty="0"/>
              <a:t>That group of people think Blueberries are the nicest.</a:t>
            </a:r>
          </a:p>
          <a:p>
            <a:endParaRPr lang="en-GB" dirty="0"/>
          </a:p>
        </p:txBody>
      </p:sp>
      <p:sp>
        <p:nvSpPr>
          <p:cNvPr id="5" name="TextBox 4">
            <a:extLst>
              <a:ext uri="{FF2B5EF4-FFF2-40B4-BE49-F238E27FC236}">
                <a16:creationId xmlns:a16="http://schemas.microsoft.com/office/drawing/2014/main" id="{EC68F5E4-3851-4E0D-8D0E-91AB7CDBA731}"/>
              </a:ext>
            </a:extLst>
          </p:cNvPr>
          <p:cNvSpPr txBox="1"/>
          <p:nvPr/>
        </p:nvSpPr>
        <p:spPr>
          <a:xfrm>
            <a:off x="171450" y="4835723"/>
            <a:ext cx="4586286" cy="307777"/>
          </a:xfrm>
          <a:prstGeom prst="rect">
            <a:avLst/>
          </a:prstGeom>
          <a:solidFill>
            <a:schemeClr val="accent2">
              <a:lumMod val="20000"/>
              <a:lumOff val="80000"/>
            </a:schemeClr>
          </a:solidFill>
        </p:spPr>
        <p:txBody>
          <a:bodyPr wrap="square">
            <a:spAutoFit/>
          </a:bodyPr>
          <a:lstStyle/>
          <a:p>
            <a:r>
              <a:rPr lang="en-GB" dirty="0"/>
              <a:t>https://www.mathsisfun.com/data/bar-graphs.html</a:t>
            </a:r>
          </a:p>
        </p:txBody>
      </p:sp>
      <p:pic>
        <p:nvPicPr>
          <p:cNvPr id="7" name="Picture 6">
            <a:extLst>
              <a:ext uri="{FF2B5EF4-FFF2-40B4-BE49-F238E27FC236}">
                <a16:creationId xmlns:a16="http://schemas.microsoft.com/office/drawing/2014/main" id="{FDD6914C-BD2D-427C-A185-F834A04664FF}"/>
              </a:ext>
            </a:extLst>
          </p:cNvPr>
          <p:cNvPicPr>
            <a:picLocks noChangeAspect="1"/>
          </p:cNvPicPr>
          <p:nvPr/>
        </p:nvPicPr>
        <p:blipFill>
          <a:blip r:embed="rId2"/>
          <a:stretch>
            <a:fillRect/>
          </a:stretch>
        </p:blipFill>
        <p:spPr>
          <a:xfrm>
            <a:off x="636547" y="1849022"/>
            <a:ext cx="5169694" cy="792591"/>
          </a:xfrm>
          <a:prstGeom prst="rect">
            <a:avLst/>
          </a:prstGeom>
        </p:spPr>
      </p:pic>
      <p:pic>
        <p:nvPicPr>
          <p:cNvPr id="9" name="Picture 8">
            <a:extLst>
              <a:ext uri="{FF2B5EF4-FFF2-40B4-BE49-F238E27FC236}">
                <a16:creationId xmlns:a16="http://schemas.microsoft.com/office/drawing/2014/main" id="{FB0D17A8-033B-4BE6-903A-56532BA77A1D}"/>
              </a:ext>
            </a:extLst>
          </p:cNvPr>
          <p:cNvPicPr>
            <a:picLocks noChangeAspect="1"/>
          </p:cNvPicPr>
          <p:nvPr/>
        </p:nvPicPr>
        <p:blipFill>
          <a:blip r:embed="rId3"/>
          <a:stretch>
            <a:fillRect/>
          </a:stretch>
        </p:blipFill>
        <p:spPr>
          <a:xfrm>
            <a:off x="5864143" y="2571750"/>
            <a:ext cx="3203458" cy="2149011"/>
          </a:xfrm>
          <a:prstGeom prst="rect">
            <a:avLst/>
          </a:prstGeom>
        </p:spPr>
        <p:style>
          <a:lnRef idx="2">
            <a:schemeClr val="accent4"/>
          </a:lnRef>
          <a:fillRef idx="1">
            <a:schemeClr val="lt1"/>
          </a:fillRef>
          <a:effectRef idx="0">
            <a:schemeClr val="accent4"/>
          </a:effectRef>
          <a:fontRef idx="minor">
            <a:schemeClr val="dk1"/>
          </a:fontRef>
        </p:style>
      </p:pic>
      <p:sp>
        <p:nvSpPr>
          <p:cNvPr id="11" name="TextBox 10">
            <a:extLst>
              <a:ext uri="{FF2B5EF4-FFF2-40B4-BE49-F238E27FC236}">
                <a16:creationId xmlns:a16="http://schemas.microsoft.com/office/drawing/2014/main" id="{26CECCDF-5370-43E2-BDD5-80A93F5CD515}"/>
              </a:ext>
            </a:extLst>
          </p:cNvPr>
          <p:cNvSpPr txBox="1"/>
          <p:nvPr/>
        </p:nvSpPr>
        <p:spPr>
          <a:xfrm>
            <a:off x="6815137" y="1102147"/>
            <a:ext cx="750094"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GB" b="1" dirty="0" err="1"/>
              <a:t>contd</a:t>
            </a:r>
            <a:endParaRPr lang="en-GB" b="1" dirty="0"/>
          </a:p>
        </p:txBody>
      </p:sp>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DAC83D8F-AE8A-43E7-B8EC-C14FAC4D62A7}"/>
                  </a:ext>
                </a:extLst>
              </p14:cNvPr>
              <p14:cNvContentPartPr/>
              <p14:nvPr/>
            </p14:nvContentPartPr>
            <p14:xfrm>
              <a:off x="7555243" y="4407416"/>
              <a:ext cx="15480" cy="13680"/>
            </p14:xfrm>
          </p:contentPart>
        </mc:Choice>
        <mc:Fallback xmlns="">
          <p:pic>
            <p:nvPicPr>
              <p:cNvPr id="20" name="Ink 19">
                <a:extLst>
                  <a:ext uri="{FF2B5EF4-FFF2-40B4-BE49-F238E27FC236}">
                    <a16:creationId xmlns:a16="http://schemas.microsoft.com/office/drawing/2014/main" id="{DAC83D8F-AE8A-43E7-B8EC-C14FAC4D62A7}"/>
                  </a:ext>
                </a:extLst>
              </p:cNvPr>
              <p:cNvPicPr/>
              <p:nvPr/>
            </p:nvPicPr>
            <p:blipFill>
              <a:blip r:embed="rId5"/>
              <a:stretch>
                <a:fillRect/>
              </a:stretch>
            </p:blipFill>
            <p:spPr>
              <a:xfrm>
                <a:off x="7537243" y="4389776"/>
                <a:ext cx="51120" cy="49320"/>
              </a:xfrm>
              <a:prstGeom prst="rect">
                <a:avLst/>
              </a:prstGeom>
            </p:spPr>
          </p:pic>
        </mc:Fallback>
      </mc:AlternateContent>
      <p:grpSp>
        <p:nvGrpSpPr>
          <p:cNvPr id="31" name="Group 30">
            <a:extLst>
              <a:ext uri="{FF2B5EF4-FFF2-40B4-BE49-F238E27FC236}">
                <a16:creationId xmlns:a16="http://schemas.microsoft.com/office/drawing/2014/main" id="{AF931ABD-32E0-43D2-9A1C-72065A0F5FC0}"/>
              </a:ext>
            </a:extLst>
          </p:cNvPr>
          <p:cNvGrpSpPr/>
          <p:nvPr/>
        </p:nvGrpSpPr>
        <p:grpSpPr>
          <a:xfrm>
            <a:off x="6587563" y="3043376"/>
            <a:ext cx="653040" cy="173160"/>
            <a:chOff x="6587563" y="3043376"/>
            <a:chExt cx="653040" cy="173160"/>
          </a:xfrm>
        </p:grpSpPr>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6BDE70FB-7D15-4010-B6D4-8C94E41A76C9}"/>
                    </a:ext>
                  </a:extLst>
                </p14:cNvPr>
                <p14:cNvContentPartPr/>
                <p14:nvPr/>
              </p14:nvContentPartPr>
              <p14:xfrm>
                <a:off x="6587563" y="3043376"/>
                <a:ext cx="178200" cy="26640"/>
              </p14:xfrm>
            </p:contentPart>
          </mc:Choice>
          <mc:Fallback xmlns="">
            <p:pic>
              <p:nvPicPr>
                <p:cNvPr id="28" name="Ink 27">
                  <a:extLst>
                    <a:ext uri="{FF2B5EF4-FFF2-40B4-BE49-F238E27FC236}">
                      <a16:creationId xmlns:a16="http://schemas.microsoft.com/office/drawing/2014/main" id="{6BDE70FB-7D15-4010-B6D4-8C94E41A76C9}"/>
                    </a:ext>
                  </a:extLst>
                </p:cNvPr>
                <p:cNvPicPr/>
                <p:nvPr/>
              </p:nvPicPr>
              <p:blipFill>
                <a:blip r:embed="rId7"/>
                <a:stretch>
                  <a:fillRect/>
                </a:stretch>
              </p:blipFill>
              <p:spPr>
                <a:xfrm>
                  <a:off x="6569563" y="3025376"/>
                  <a:ext cx="21384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Ink 28">
                  <a:extLst>
                    <a:ext uri="{FF2B5EF4-FFF2-40B4-BE49-F238E27FC236}">
                      <a16:creationId xmlns:a16="http://schemas.microsoft.com/office/drawing/2014/main" id="{5EE6B866-D89E-441A-9569-F5719F6485A9}"/>
                    </a:ext>
                  </a:extLst>
                </p14:cNvPr>
                <p14:cNvContentPartPr/>
                <p14:nvPr/>
              </p14:nvContentPartPr>
              <p14:xfrm>
                <a:off x="6618163" y="3052376"/>
                <a:ext cx="21960" cy="106920"/>
              </p14:xfrm>
            </p:contentPart>
          </mc:Choice>
          <mc:Fallback xmlns="">
            <p:pic>
              <p:nvPicPr>
                <p:cNvPr id="29" name="Ink 28">
                  <a:extLst>
                    <a:ext uri="{FF2B5EF4-FFF2-40B4-BE49-F238E27FC236}">
                      <a16:creationId xmlns:a16="http://schemas.microsoft.com/office/drawing/2014/main" id="{5EE6B866-D89E-441A-9569-F5719F6485A9}"/>
                    </a:ext>
                  </a:extLst>
                </p:cNvPr>
                <p:cNvPicPr/>
                <p:nvPr/>
              </p:nvPicPr>
              <p:blipFill>
                <a:blip r:embed="rId9"/>
                <a:stretch>
                  <a:fillRect/>
                </a:stretch>
              </p:blipFill>
              <p:spPr>
                <a:xfrm>
                  <a:off x="6600523" y="3034736"/>
                  <a:ext cx="576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5436D8BB-F73E-4303-9645-04ECAD2E0DFA}"/>
                    </a:ext>
                  </a:extLst>
                </p14:cNvPr>
                <p14:cNvContentPartPr/>
                <p14:nvPr/>
              </p14:nvContentPartPr>
              <p14:xfrm>
                <a:off x="7018483" y="3183776"/>
                <a:ext cx="222120" cy="32760"/>
              </p14:xfrm>
            </p:contentPart>
          </mc:Choice>
          <mc:Fallback xmlns="">
            <p:pic>
              <p:nvPicPr>
                <p:cNvPr id="30" name="Ink 29">
                  <a:extLst>
                    <a:ext uri="{FF2B5EF4-FFF2-40B4-BE49-F238E27FC236}">
                      <a16:creationId xmlns:a16="http://schemas.microsoft.com/office/drawing/2014/main" id="{5436D8BB-F73E-4303-9645-04ECAD2E0DFA}"/>
                    </a:ext>
                  </a:extLst>
                </p:cNvPr>
                <p:cNvPicPr/>
                <p:nvPr/>
              </p:nvPicPr>
              <p:blipFill>
                <a:blip r:embed="rId11"/>
                <a:stretch>
                  <a:fillRect/>
                </a:stretch>
              </p:blipFill>
              <p:spPr>
                <a:xfrm>
                  <a:off x="7000843" y="3166136"/>
                  <a:ext cx="257760" cy="68400"/>
                </a:xfrm>
                <a:prstGeom prst="rect">
                  <a:avLst/>
                </a:prstGeom>
              </p:spPr>
            </p:pic>
          </mc:Fallback>
        </mc:AlternateContent>
      </p:grpSp>
    </p:spTree>
    <p:extLst>
      <p:ext uri="{BB962C8B-B14F-4D97-AF65-F5344CB8AC3E}">
        <p14:creationId xmlns:p14="http://schemas.microsoft.com/office/powerpoint/2010/main" val="667744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6FBF-9EA5-4BC8-BA8F-8CC4A3BAEA70}"/>
              </a:ext>
            </a:extLst>
          </p:cNvPr>
          <p:cNvSpPr>
            <a:spLocks noGrp="1"/>
          </p:cNvSpPr>
          <p:nvPr>
            <p:ph type="title"/>
          </p:nvPr>
        </p:nvSpPr>
        <p:spPr/>
        <p:txBody>
          <a:bodyPr/>
          <a:lstStyle/>
          <a:p>
            <a:r>
              <a:rPr lang="en-GB" dirty="0"/>
              <a:t>Bar Charts</a:t>
            </a:r>
          </a:p>
        </p:txBody>
      </p:sp>
      <p:sp>
        <p:nvSpPr>
          <p:cNvPr id="3" name="Text Placeholder 2">
            <a:extLst>
              <a:ext uri="{FF2B5EF4-FFF2-40B4-BE49-F238E27FC236}">
                <a16:creationId xmlns:a16="http://schemas.microsoft.com/office/drawing/2014/main" id="{F9ED46F3-F842-4BDF-86EF-9C9C0160B6FC}"/>
              </a:ext>
            </a:extLst>
          </p:cNvPr>
          <p:cNvSpPr>
            <a:spLocks noGrp="1"/>
          </p:cNvSpPr>
          <p:nvPr>
            <p:ph type="body" idx="1"/>
          </p:nvPr>
        </p:nvSpPr>
        <p:spPr/>
        <p:txBody>
          <a:bodyPr/>
          <a:lstStyle/>
          <a:p>
            <a:r>
              <a:rPr lang="en-GB" dirty="0"/>
              <a:t>Bar Graphs can also be </a:t>
            </a:r>
            <a:r>
              <a:rPr lang="en-GB" b="1" dirty="0">
                <a:solidFill>
                  <a:srgbClr val="7030A0"/>
                </a:solidFill>
              </a:rPr>
              <a:t>Horizontal</a:t>
            </a:r>
            <a:r>
              <a:rPr lang="en-GB" dirty="0"/>
              <a:t>, like this:</a:t>
            </a:r>
          </a:p>
        </p:txBody>
      </p:sp>
      <p:pic>
        <p:nvPicPr>
          <p:cNvPr id="7" name="Picture 6">
            <a:extLst>
              <a:ext uri="{FF2B5EF4-FFF2-40B4-BE49-F238E27FC236}">
                <a16:creationId xmlns:a16="http://schemas.microsoft.com/office/drawing/2014/main" id="{30FA9A95-ACA1-4840-A415-7D0762C20891}"/>
              </a:ext>
            </a:extLst>
          </p:cNvPr>
          <p:cNvPicPr>
            <a:picLocks noChangeAspect="1"/>
          </p:cNvPicPr>
          <p:nvPr/>
        </p:nvPicPr>
        <p:blipFill>
          <a:blip r:embed="rId2"/>
          <a:stretch>
            <a:fillRect/>
          </a:stretch>
        </p:blipFill>
        <p:spPr>
          <a:xfrm>
            <a:off x="2491109" y="1727178"/>
            <a:ext cx="3447728" cy="2982437"/>
          </a:xfrm>
          <a:prstGeom prst="rect">
            <a:avLst/>
          </a:prstGeom>
        </p:spPr>
        <p:style>
          <a:lnRef idx="2">
            <a:schemeClr val="accent3"/>
          </a:lnRef>
          <a:fillRef idx="1">
            <a:schemeClr val="lt1"/>
          </a:fillRef>
          <a:effectRef idx="0">
            <a:schemeClr val="accent3"/>
          </a:effectRef>
          <a:fontRef idx="minor">
            <a:schemeClr val="dk1"/>
          </a:fontRef>
        </p:style>
      </p:pic>
      <p:sp>
        <p:nvSpPr>
          <p:cNvPr id="9" name="TextBox 8">
            <a:extLst>
              <a:ext uri="{FF2B5EF4-FFF2-40B4-BE49-F238E27FC236}">
                <a16:creationId xmlns:a16="http://schemas.microsoft.com/office/drawing/2014/main" id="{9B08EF07-7C5B-4842-9AA5-AEEE64680DD1}"/>
              </a:ext>
            </a:extLst>
          </p:cNvPr>
          <p:cNvSpPr txBox="1"/>
          <p:nvPr/>
        </p:nvSpPr>
        <p:spPr>
          <a:xfrm>
            <a:off x="6815137" y="1043516"/>
            <a:ext cx="750094"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GB" b="1" dirty="0" err="1"/>
              <a:t>contd</a:t>
            </a:r>
            <a:endParaRPr lang="en-GB" b="1" dirty="0"/>
          </a:p>
        </p:txBody>
      </p:sp>
    </p:spTree>
    <p:extLst>
      <p:ext uri="{BB962C8B-B14F-4D97-AF65-F5344CB8AC3E}">
        <p14:creationId xmlns:p14="http://schemas.microsoft.com/office/powerpoint/2010/main" val="1105829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72AF-75A6-4ED2-82BD-F3301BF9D27E}"/>
              </a:ext>
            </a:extLst>
          </p:cNvPr>
          <p:cNvSpPr>
            <a:spLocks noGrp="1"/>
          </p:cNvSpPr>
          <p:nvPr>
            <p:ph type="title"/>
          </p:nvPr>
        </p:nvSpPr>
        <p:spPr/>
        <p:txBody>
          <a:bodyPr/>
          <a:lstStyle/>
          <a:p>
            <a:r>
              <a:rPr lang="en-GB" dirty="0"/>
              <a:t>Plotting Bar Charts in Python</a:t>
            </a:r>
          </a:p>
        </p:txBody>
      </p:sp>
      <p:sp>
        <p:nvSpPr>
          <p:cNvPr id="3" name="Text Placeholder 2">
            <a:extLst>
              <a:ext uri="{FF2B5EF4-FFF2-40B4-BE49-F238E27FC236}">
                <a16:creationId xmlns:a16="http://schemas.microsoft.com/office/drawing/2014/main" id="{37F4104D-9E91-44AD-AE3D-1997BBEE49FD}"/>
              </a:ext>
            </a:extLst>
          </p:cNvPr>
          <p:cNvSpPr>
            <a:spLocks noGrp="1"/>
          </p:cNvSpPr>
          <p:nvPr>
            <p:ph type="body" idx="1"/>
          </p:nvPr>
        </p:nvSpPr>
        <p:spPr/>
        <p:txBody>
          <a:bodyPr/>
          <a:lstStyle/>
          <a:p>
            <a:r>
              <a:rPr lang="en-US" dirty="0"/>
              <a:t>Type 1: Basic</a:t>
            </a:r>
            <a:endParaRPr lang="en-GB" dirty="0"/>
          </a:p>
        </p:txBody>
      </p:sp>
      <p:sp>
        <p:nvSpPr>
          <p:cNvPr id="5" name="TextBox 4">
            <a:extLst>
              <a:ext uri="{FF2B5EF4-FFF2-40B4-BE49-F238E27FC236}">
                <a16:creationId xmlns:a16="http://schemas.microsoft.com/office/drawing/2014/main" id="{78D59720-1B27-4CE7-A59F-3630A0ED4957}"/>
              </a:ext>
            </a:extLst>
          </p:cNvPr>
          <p:cNvSpPr txBox="1"/>
          <p:nvPr/>
        </p:nvSpPr>
        <p:spPr>
          <a:xfrm>
            <a:off x="514351" y="1736378"/>
            <a:ext cx="4586286" cy="138499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a:t>import </a:t>
            </a:r>
            <a:r>
              <a:rPr lang="en-GB" dirty="0" err="1"/>
              <a:t>matplotlib.pyplot</a:t>
            </a:r>
            <a:r>
              <a:rPr lang="en-GB" dirty="0"/>
              <a:t> as </a:t>
            </a:r>
            <a:r>
              <a:rPr lang="en-GB" dirty="0" err="1"/>
              <a:t>plt</a:t>
            </a:r>
            <a:endParaRPr lang="en-GB" dirty="0"/>
          </a:p>
          <a:p>
            <a:endParaRPr lang="en-GB" dirty="0"/>
          </a:p>
          <a:p>
            <a:r>
              <a:rPr lang="en-GB" dirty="0"/>
              <a:t>x = ['Nuclear', 'Hydro', 'Gas', 'Oil', 'Coal', 'Biofuel']</a:t>
            </a:r>
          </a:p>
          <a:p>
            <a:r>
              <a:rPr lang="en-GB" dirty="0"/>
              <a:t>energy = [5, 6, 15, 22, 24, 8]</a:t>
            </a:r>
          </a:p>
          <a:p>
            <a:r>
              <a:rPr lang="en-GB" b="1" dirty="0" err="1">
                <a:solidFill>
                  <a:srgbClr val="00B050"/>
                </a:solidFill>
              </a:rPr>
              <a:t>plt.bar</a:t>
            </a:r>
            <a:r>
              <a:rPr lang="en-GB" b="1" dirty="0">
                <a:solidFill>
                  <a:srgbClr val="00B050"/>
                </a:solidFill>
              </a:rPr>
              <a:t>(x, energy, </a:t>
            </a:r>
            <a:r>
              <a:rPr lang="en-GB" b="1" dirty="0" err="1">
                <a:solidFill>
                  <a:srgbClr val="00B050"/>
                </a:solidFill>
              </a:rPr>
              <a:t>color</a:t>
            </a:r>
            <a:r>
              <a:rPr lang="en-GB" b="1" dirty="0">
                <a:solidFill>
                  <a:srgbClr val="00B050"/>
                </a:solidFill>
              </a:rPr>
              <a:t>='green')</a:t>
            </a:r>
          </a:p>
          <a:p>
            <a:r>
              <a:rPr lang="en-GB" dirty="0" err="1"/>
              <a:t>plt.show</a:t>
            </a:r>
            <a:r>
              <a:rPr lang="en-GB" dirty="0"/>
              <a:t>()</a:t>
            </a:r>
          </a:p>
        </p:txBody>
      </p:sp>
      <p:pic>
        <p:nvPicPr>
          <p:cNvPr id="4098" name="Picture 2">
            <a:extLst>
              <a:ext uri="{FF2B5EF4-FFF2-40B4-BE49-F238E27FC236}">
                <a16:creationId xmlns:a16="http://schemas.microsoft.com/office/drawing/2014/main" id="{BA1F7A0C-5CC4-46B3-8FE2-5B231C076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221" y="1925985"/>
            <a:ext cx="3505200" cy="2390775"/>
          </a:xfrm>
          <a:prstGeom prst="rect">
            <a:avLst/>
          </a:prstGeom>
        </p:spPr>
        <p:style>
          <a:lnRef idx="2">
            <a:schemeClr val="accent3"/>
          </a:lnRef>
          <a:fillRef idx="1">
            <a:schemeClr val="lt1"/>
          </a:fillRef>
          <a:effectRef idx="0">
            <a:schemeClr val="accent3"/>
          </a:effectRef>
          <a:fontRef idx="minor">
            <a:schemeClr val="dk1"/>
          </a:fontRef>
        </p:style>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CFB4743-9E90-4CD8-A080-D224D7F39B10}"/>
                  </a:ext>
                </a:extLst>
              </p14:cNvPr>
              <p14:cNvContentPartPr/>
              <p14:nvPr/>
            </p14:nvContentPartPr>
            <p14:xfrm>
              <a:off x="4221643" y="2461616"/>
              <a:ext cx="20880" cy="9360"/>
            </p14:xfrm>
          </p:contentPart>
        </mc:Choice>
        <mc:Fallback xmlns="">
          <p:pic>
            <p:nvPicPr>
              <p:cNvPr id="7" name="Ink 6">
                <a:extLst>
                  <a:ext uri="{FF2B5EF4-FFF2-40B4-BE49-F238E27FC236}">
                    <a16:creationId xmlns:a16="http://schemas.microsoft.com/office/drawing/2014/main" id="{DCFB4743-9E90-4CD8-A080-D224D7F39B10}"/>
                  </a:ext>
                </a:extLst>
              </p:cNvPr>
              <p:cNvPicPr/>
              <p:nvPr/>
            </p:nvPicPr>
            <p:blipFill>
              <a:blip r:embed="rId4"/>
              <a:stretch>
                <a:fillRect/>
              </a:stretch>
            </p:blipFill>
            <p:spPr>
              <a:xfrm>
                <a:off x="4204003" y="2443976"/>
                <a:ext cx="56520" cy="45000"/>
              </a:xfrm>
              <a:prstGeom prst="rect">
                <a:avLst/>
              </a:prstGeom>
            </p:spPr>
          </p:pic>
        </mc:Fallback>
      </mc:AlternateContent>
    </p:spTree>
    <p:extLst>
      <p:ext uri="{BB962C8B-B14F-4D97-AF65-F5344CB8AC3E}">
        <p14:creationId xmlns:p14="http://schemas.microsoft.com/office/powerpoint/2010/main" val="3868511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72AF-75A6-4ED2-82BD-F3301BF9D27E}"/>
              </a:ext>
            </a:extLst>
          </p:cNvPr>
          <p:cNvSpPr>
            <a:spLocks noGrp="1"/>
          </p:cNvSpPr>
          <p:nvPr>
            <p:ph type="title"/>
          </p:nvPr>
        </p:nvSpPr>
        <p:spPr/>
        <p:txBody>
          <a:bodyPr/>
          <a:lstStyle/>
          <a:p>
            <a:r>
              <a:rPr lang="en-GB" dirty="0"/>
              <a:t>Plotting Bar Charts in Python</a:t>
            </a:r>
          </a:p>
        </p:txBody>
      </p:sp>
      <p:sp>
        <p:nvSpPr>
          <p:cNvPr id="3" name="Text Placeholder 2">
            <a:extLst>
              <a:ext uri="{FF2B5EF4-FFF2-40B4-BE49-F238E27FC236}">
                <a16:creationId xmlns:a16="http://schemas.microsoft.com/office/drawing/2014/main" id="{37F4104D-9E91-44AD-AE3D-1997BBEE49FD}"/>
              </a:ext>
            </a:extLst>
          </p:cNvPr>
          <p:cNvSpPr>
            <a:spLocks noGrp="1"/>
          </p:cNvSpPr>
          <p:nvPr>
            <p:ph type="body" idx="1"/>
          </p:nvPr>
        </p:nvSpPr>
        <p:spPr/>
        <p:txBody>
          <a:bodyPr/>
          <a:lstStyle/>
          <a:p>
            <a:r>
              <a:rPr lang="en-US" dirty="0"/>
              <a:t>Type 2: changing color, adding title, axis labels and Convert it to horizontal direction </a:t>
            </a:r>
            <a:endParaRPr lang="en-GB" dirty="0"/>
          </a:p>
        </p:txBody>
      </p:sp>
      <p:sp>
        <p:nvSpPr>
          <p:cNvPr id="5" name="TextBox 4">
            <a:extLst>
              <a:ext uri="{FF2B5EF4-FFF2-40B4-BE49-F238E27FC236}">
                <a16:creationId xmlns:a16="http://schemas.microsoft.com/office/drawing/2014/main" id="{78D59720-1B27-4CE7-A59F-3630A0ED4957}"/>
              </a:ext>
            </a:extLst>
          </p:cNvPr>
          <p:cNvSpPr txBox="1"/>
          <p:nvPr/>
        </p:nvSpPr>
        <p:spPr>
          <a:xfrm>
            <a:off x="385764" y="2129284"/>
            <a:ext cx="4586286" cy="20313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a:t>import </a:t>
            </a:r>
            <a:r>
              <a:rPr lang="en-GB" dirty="0" err="1"/>
              <a:t>matplotlib.pyplot</a:t>
            </a:r>
            <a:r>
              <a:rPr lang="en-GB" dirty="0"/>
              <a:t> as </a:t>
            </a:r>
            <a:r>
              <a:rPr lang="en-GB" dirty="0" err="1"/>
              <a:t>plt</a:t>
            </a:r>
            <a:endParaRPr lang="en-GB" dirty="0"/>
          </a:p>
          <a:p>
            <a:endParaRPr lang="en-GB" dirty="0"/>
          </a:p>
          <a:p>
            <a:r>
              <a:rPr lang="en-GB" dirty="0"/>
              <a:t>x = ['Nuclear', 'Hydro', 'Gas', 'Oil', 'Coal', 'Biofuel']</a:t>
            </a:r>
          </a:p>
          <a:p>
            <a:r>
              <a:rPr lang="en-GB" dirty="0"/>
              <a:t>energy = [5, 6, 15, 22, 24, 8]</a:t>
            </a:r>
          </a:p>
          <a:p>
            <a:r>
              <a:rPr lang="en-GB" dirty="0" err="1"/>
              <a:t>plt.</a:t>
            </a:r>
            <a:r>
              <a:rPr lang="en-GB" b="1" dirty="0" err="1">
                <a:solidFill>
                  <a:srgbClr val="00B050"/>
                </a:solidFill>
              </a:rPr>
              <a:t>barh</a:t>
            </a:r>
            <a:r>
              <a:rPr lang="en-GB" dirty="0"/>
              <a:t>(x, energy, </a:t>
            </a:r>
            <a:r>
              <a:rPr lang="en-GB" b="1" dirty="0" err="1">
                <a:solidFill>
                  <a:srgbClr val="D60093"/>
                </a:solidFill>
              </a:rPr>
              <a:t>color</a:t>
            </a:r>
            <a:r>
              <a:rPr lang="en-GB" b="1" dirty="0">
                <a:solidFill>
                  <a:srgbClr val="D60093"/>
                </a:solidFill>
              </a:rPr>
              <a:t>='magenta</a:t>
            </a:r>
            <a:r>
              <a:rPr lang="en-GB" dirty="0"/>
              <a:t>’)</a:t>
            </a:r>
          </a:p>
          <a:p>
            <a:r>
              <a:rPr lang="en-GB" dirty="0" err="1"/>
              <a:t>plt.</a:t>
            </a:r>
            <a:r>
              <a:rPr lang="en-GB" b="1" dirty="0" err="1">
                <a:solidFill>
                  <a:srgbClr val="D60093"/>
                </a:solidFill>
              </a:rPr>
              <a:t>title</a:t>
            </a:r>
            <a:r>
              <a:rPr lang="en-GB" dirty="0"/>
              <a:t>("Energy output from various fuel sources")</a:t>
            </a:r>
          </a:p>
          <a:p>
            <a:r>
              <a:rPr lang="en-GB" dirty="0" err="1"/>
              <a:t>plt.</a:t>
            </a:r>
            <a:r>
              <a:rPr lang="en-GB" b="1" dirty="0" err="1">
                <a:solidFill>
                  <a:srgbClr val="D60093"/>
                </a:solidFill>
              </a:rPr>
              <a:t>ylabel</a:t>
            </a:r>
            <a:r>
              <a:rPr lang="en-GB" dirty="0"/>
              <a:t>("Energy Output (GJ)")</a:t>
            </a:r>
          </a:p>
          <a:p>
            <a:r>
              <a:rPr lang="en-GB" dirty="0" err="1"/>
              <a:t>plt.</a:t>
            </a:r>
            <a:r>
              <a:rPr lang="en-GB" b="1" dirty="0" err="1">
                <a:solidFill>
                  <a:srgbClr val="D60093"/>
                </a:solidFill>
              </a:rPr>
              <a:t>xlabel</a:t>
            </a:r>
            <a:r>
              <a:rPr lang="en-GB" dirty="0"/>
              <a:t>("Energy Source")</a:t>
            </a:r>
          </a:p>
          <a:p>
            <a:r>
              <a:rPr lang="en-GB" dirty="0" err="1"/>
              <a:t>plt.show</a:t>
            </a:r>
            <a:r>
              <a:rPr lang="en-GB" dirty="0"/>
              <a:t>()</a:t>
            </a:r>
          </a:p>
        </p:txBody>
      </p:sp>
      <p:pic>
        <p:nvPicPr>
          <p:cNvPr id="5124" name="Picture 4">
            <a:extLst>
              <a:ext uri="{FF2B5EF4-FFF2-40B4-BE49-F238E27FC236}">
                <a16:creationId xmlns:a16="http://schemas.microsoft.com/office/drawing/2014/main" id="{4DB2BE3E-C162-4106-909B-9DF10F0BD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809" y="2064543"/>
            <a:ext cx="3542868" cy="240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999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E0AC-97D2-4E48-92DE-5DE5DC917CF5}"/>
              </a:ext>
            </a:extLst>
          </p:cNvPr>
          <p:cNvSpPr>
            <a:spLocks noGrp="1"/>
          </p:cNvSpPr>
          <p:nvPr>
            <p:ph type="title"/>
          </p:nvPr>
        </p:nvSpPr>
        <p:spPr/>
        <p:txBody>
          <a:bodyPr/>
          <a:lstStyle/>
          <a:p>
            <a:r>
              <a:rPr lang="en-GB" dirty="0"/>
              <a:t>Question?(m)</a:t>
            </a:r>
          </a:p>
        </p:txBody>
      </p:sp>
      <p:sp>
        <p:nvSpPr>
          <p:cNvPr id="3" name="Text Placeholder 2">
            <a:extLst>
              <a:ext uri="{FF2B5EF4-FFF2-40B4-BE49-F238E27FC236}">
                <a16:creationId xmlns:a16="http://schemas.microsoft.com/office/drawing/2014/main" id="{2358636C-A8EF-4C22-B2A8-4A0611B04A16}"/>
              </a:ext>
            </a:extLst>
          </p:cNvPr>
          <p:cNvSpPr>
            <a:spLocks noGrp="1"/>
          </p:cNvSpPr>
          <p:nvPr>
            <p:ph type="body" idx="1"/>
          </p:nvPr>
        </p:nvSpPr>
        <p:spPr/>
        <p:txBody>
          <a:bodyPr/>
          <a:lstStyle/>
          <a:p>
            <a:r>
              <a:rPr lang="en-GB" dirty="0">
                <a:solidFill>
                  <a:srgbClr val="FF0000"/>
                </a:solidFill>
              </a:rPr>
              <a:t>Advantages or disadvantages of Bar charts?</a:t>
            </a: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4" name="TextBox 3">
            <a:extLst>
              <a:ext uri="{FF2B5EF4-FFF2-40B4-BE49-F238E27FC236}">
                <a16:creationId xmlns:a16="http://schemas.microsoft.com/office/drawing/2014/main" id="{5B200118-F402-4AD9-A06F-092DF84404B1}"/>
              </a:ext>
            </a:extLst>
          </p:cNvPr>
          <p:cNvSpPr txBox="1"/>
          <p:nvPr/>
        </p:nvSpPr>
        <p:spPr>
          <a:xfrm>
            <a:off x="6815137" y="1043516"/>
            <a:ext cx="750094"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GB" b="1" dirty="0" err="1"/>
              <a:t>contd</a:t>
            </a:r>
            <a:endParaRPr lang="en-GB" b="1" dirty="0"/>
          </a:p>
        </p:txBody>
      </p:sp>
      <p:sp>
        <p:nvSpPr>
          <p:cNvPr id="7" name="TextBox 6">
            <a:extLst>
              <a:ext uri="{FF2B5EF4-FFF2-40B4-BE49-F238E27FC236}">
                <a16:creationId xmlns:a16="http://schemas.microsoft.com/office/drawing/2014/main" id="{69FA1B8D-ECC3-7977-E4FC-13024302D3B4}"/>
              </a:ext>
            </a:extLst>
          </p:cNvPr>
          <p:cNvSpPr txBox="1"/>
          <p:nvPr/>
        </p:nvSpPr>
        <p:spPr>
          <a:xfrm>
            <a:off x="179754" y="4470400"/>
            <a:ext cx="256968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You can adjust it to some extent</a:t>
            </a:r>
          </a:p>
        </p:txBody>
      </p:sp>
      <p:cxnSp>
        <p:nvCxnSpPr>
          <p:cNvPr id="11" name="Straight Arrow Connector 10">
            <a:extLst>
              <a:ext uri="{FF2B5EF4-FFF2-40B4-BE49-F238E27FC236}">
                <a16:creationId xmlns:a16="http://schemas.microsoft.com/office/drawing/2014/main" id="{21D99FB4-B53D-E47D-1730-8096F532CD1E}"/>
              </a:ext>
            </a:extLst>
          </p:cNvPr>
          <p:cNvCxnSpPr/>
          <p:nvPr/>
        </p:nvCxnSpPr>
        <p:spPr>
          <a:xfrm>
            <a:off x="2547815" y="4709615"/>
            <a:ext cx="1813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5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AA06-2073-4C97-E919-88B0F9FDC4CC}"/>
              </a:ext>
            </a:extLst>
          </p:cNvPr>
          <p:cNvSpPr>
            <a:spLocks noGrp="1"/>
          </p:cNvSpPr>
          <p:nvPr>
            <p:ph type="title"/>
          </p:nvPr>
        </p:nvSpPr>
        <p:spPr/>
        <p:txBody>
          <a:bodyPr/>
          <a:lstStyle/>
          <a:p>
            <a:r>
              <a:rPr lang="en-US" dirty="0"/>
              <a:t>Question</a:t>
            </a:r>
          </a:p>
        </p:txBody>
      </p:sp>
      <p:sp>
        <p:nvSpPr>
          <p:cNvPr id="3" name="Text Placeholder 2">
            <a:extLst>
              <a:ext uri="{FF2B5EF4-FFF2-40B4-BE49-F238E27FC236}">
                <a16:creationId xmlns:a16="http://schemas.microsoft.com/office/drawing/2014/main" id="{45DBC680-35D2-8F3E-51B9-9BD71C420C91}"/>
              </a:ext>
            </a:extLst>
          </p:cNvPr>
          <p:cNvSpPr>
            <a:spLocks noGrp="1"/>
          </p:cNvSpPr>
          <p:nvPr>
            <p:ph type="body" idx="1"/>
          </p:nvPr>
        </p:nvSpPr>
        <p:spPr>
          <a:xfrm>
            <a:off x="448966" y="1197405"/>
            <a:ext cx="5471286" cy="3512210"/>
          </a:xfrm>
        </p:spPr>
        <p:txBody>
          <a:bodyPr/>
          <a:lstStyle/>
          <a:p>
            <a:r>
              <a:rPr lang="en-US" dirty="0"/>
              <a:t>Easy to understand</a:t>
            </a:r>
          </a:p>
          <a:p>
            <a:endParaRPr lang="en-US" dirty="0"/>
          </a:p>
          <a:p>
            <a:r>
              <a:rPr lang="en-US" dirty="0"/>
              <a:t>Make trends easier to highlight than tables do</a:t>
            </a:r>
          </a:p>
          <a:p>
            <a:endParaRPr lang="en-US" dirty="0"/>
          </a:p>
          <a:p>
            <a:r>
              <a:rPr lang="en-US" dirty="0"/>
              <a:t>it helps in studying patterns over long period of time</a:t>
            </a:r>
          </a:p>
        </p:txBody>
      </p:sp>
      <p:pic>
        <p:nvPicPr>
          <p:cNvPr id="2050" name="Picture 2" descr="Drawn Isometric Bar Chart with Growth Trend Arrow Stock Illustration -  Illustration of business, infographic: 174023432">
            <a:extLst>
              <a:ext uri="{FF2B5EF4-FFF2-40B4-BE49-F238E27FC236}">
                <a16:creationId xmlns:a16="http://schemas.microsoft.com/office/drawing/2014/main" id="{77D529C8-0C21-8DD5-0547-023599369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345" y="1197405"/>
            <a:ext cx="2447925"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446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E0AC-97D2-4E48-92DE-5DE5DC917CF5}"/>
              </a:ext>
            </a:extLst>
          </p:cNvPr>
          <p:cNvSpPr>
            <a:spLocks noGrp="1"/>
          </p:cNvSpPr>
          <p:nvPr>
            <p:ph type="title"/>
          </p:nvPr>
        </p:nvSpPr>
        <p:spPr/>
        <p:txBody>
          <a:bodyPr/>
          <a:lstStyle/>
          <a:p>
            <a:r>
              <a:rPr lang="en-GB" dirty="0"/>
              <a:t>Disadvantages of Bar Charts</a:t>
            </a:r>
          </a:p>
        </p:txBody>
      </p:sp>
      <p:sp>
        <p:nvSpPr>
          <p:cNvPr id="3" name="Text Placeholder 2">
            <a:extLst>
              <a:ext uri="{FF2B5EF4-FFF2-40B4-BE49-F238E27FC236}">
                <a16:creationId xmlns:a16="http://schemas.microsoft.com/office/drawing/2014/main" id="{2358636C-A8EF-4C22-B2A8-4A0611B04A16}"/>
              </a:ext>
            </a:extLst>
          </p:cNvPr>
          <p:cNvSpPr>
            <a:spLocks noGrp="1"/>
          </p:cNvSpPr>
          <p:nvPr>
            <p:ph type="body" idx="1"/>
          </p:nvPr>
        </p:nvSpPr>
        <p:spPr/>
        <p:txBody>
          <a:bodyPr/>
          <a:lstStyle/>
          <a:p>
            <a:r>
              <a:rPr lang="en-GB" dirty="0">
                <a:solidFill>
                  <a:srgbClr val="FF0000"/>
                </a:solidFill>
              </a:rPr>
              <a:t>Disadvantages</a:t>
            </a:r>
            <a:r>
              <a:rPr lang="en-GB" dirty="0"/>
              <a:t> of bar charts</a:t>
            </a:r>
          </a:p>
          <a:p>
            <a:r>
              <a:rPr lang="en-GB" dirty="0"/>
              <a:t>One major flaw with Bar Charts is that </a:t>
            </a:r>
            <a:r>
              <a:rPr lang="en-GB" dirty="0">
                <a:solidFill>
                  <a:srgbClr val="FF0000"/>
                </a:solidFill>
              </a:rPr>
              <a:t>labelling becomes problematic </a:t>
            </a:r>
            <a:r>
              <a:rPr lang="en-GB" dirty="0"/>
              <a:t>when there are a large number of bars.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4" name="TextBox 3">
            <a:extLst>
              <a:ext uri="{FF2B5EF4-FFF2-40B4-BE49-F238E27FC236}">
                <a16:creationId xmlns:a16="http://schemas.microsoft.com/office/drawing/2014/main" id="{5B200118-F402-4AD9-A06F-092DF84404B1}"/>
              </a:ext>
            </a:extLst>
          </p:cNvPr>
          <p:cNvSpPr txBox="1"/>
          <p:nvPr/>
        </p:nvSpPr>
        <p:spPr>
          <a:xfrm>
            <a:off x="6815137" y="1043516"/>
            <a:ext cx="750094"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GB" b="1" dirty="0" err="1"/>
              <a:t>contd</a:t>
            </a:r>
            <a:endParaRPr lang="en-GB" b="1" dirty="0"/>
          </a:p>
        </p:txBody>
      </p:sp>
      <p:pic>
        <p:nvPicPr>
          <p:cNvPr id="6" name="Picture 5">
            <a:extLst>
              <a:ext uri="{FF2B5EF4-FFF2-40B4-BE49-F238E27FC236}">
                <a16:creationId xmlns:a16="http://schemas.microsoft.com/office/drawing/2014/main" id="{F59D369E-1C24-C19F-D5CB-D048DDB46A0C}"/>
              </a:ext>
            </a:extLst>
          </p:cNvPr>
          <p:cNvPicPr>
            <a:picLocks noChangeAspect="1"/>
          </p:cNvPicPr>
          <p:nvPr/>
        </p:nvPicPr>
        <p:blipFill>
          <a:blip r:embed="rId3"/>
          <a:stretch>
            <a:fillRect/>
          </a:stretch>
        </p:blipFill>
        <p:spPr>
          <a:xfrm>
            <a:off x="4093683" y="2358634"/>
            <a:ext cx="3772182" cy="2492983"/>
          </a:xfrm>
          <a:prstGeom prst="rect">
            <a:avLst/>
          </a:prstGeom>
        </p:spPr>
        <p:style>
          <a:lnRef idx="2">
            <a:schemeClr val="accent1"/>
          </a:lnRef>
          <a:fillRef idx="1">
            <a:schemeClr val="lt1"/>
          </a:fillRef>
          <a:effectRef idx="0">
            <a:schemeClr val="accent1"/>
          </a:effectRef>
          <a:fontRef idx="minor">
            <a:schemeClr val="dk1"/>
          </a:fontRef>
        </p:style>
      </p:pic>
      <p:sp>
        <p:nvSpPr>
          <p:cNvPr id="7" name="TextBox 6">
            <a:extLst>
              <a:ext uri="{FF2B5EF4-FFF2-40B4-BE49-F238E27FC236}">
                <a16:creationId xmlns:a16="http://schemas.microsoft.com/office/drawing/2014/main" id="{69FA1B8D-ECC3-7977-E4FC-13024302D3B4}"/>
              </a:ext>
            </a:extLst>
          </p:cNvPr>
          <p:cNvSpPr txBox="1"/>
          <p:nvPr/>
        </p:nvSpPr>
        <p:spPr>
          <a:xfrm>
            <a:off x="179754" y="4470400"/>
            <a:ext cx="256968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You can adjust it to some extent</a:t>
            </a:r>
          </a:p>
        </p:txBody>
      </p:sp>
      <p:cxnSp>
        <p:nvCxnSpPr>
          <p:cNvPr id="11" name="Straight Arrow Connector 10">
            <a:extLst>
              <a:ext uri="{FF2B5EF4-FFF2-40B4-BE49-F238E27FC236}">
                <a16:creationId xmlns:a16="http://schemas.microsoft.com/office/drawing/2014/main" id="{21D99FB4-B53D-E47D-1730-8096F532CD1E}"/>
              </a:ext>
            </a:extLst>
          </p:cNvPr>
          <p:cNvCxnSpPr/>
          <p:nvPr/>
        </p:nvCxnSpPr>
        <p:spPr>
          <a:xfrm>
            <a:off x="2547815" y="4709615"/>
            <a:ext cx="1813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773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DE541-0F0D-46E7-8950-D0B3582D8F82}"/>
              </a:ext>
            </a:extLst>
          </p:cNvPr>
          <p:cNvSpPr>
            <a:spLocks noGrp="1"/>
          </p:cNvSpPr>
          <p:nvPr>
            <p:ph type="ctrTitle"/>
          </p:nvPr>
        </p:nvSpPr>
        <p:spPr>
          <a:xfrm>
            <a:off x="0" y="2383064"/>
            <a:ext cx="9144000" cy="621406"/>
          </a:xfrm>
        </p:spPr>
        <p:txBody>
          <a:bodyPr/>
          <a:lstStyle/>
          <a:p>
            <a:r>
              <a:rPr lang="en-GB" dirty="0"/>
              <a:t>Line Charts</a:t>
            </a:r>
          </a:p>
        </p:txBody>
      </p:sp>
      <p:sp>
        <p:nvSpPr>
          <p:cNvPr id="5" name="Subtitle 4">
            <a:extLst>
              <a:ext uri="{FF2B5EF4-FFF2-40B4-BE49-F238E27FC236}">
                <a16:creationId xmlns:a16="http://schemas.microsoft.com/office/drawing/2014/main" id="{924E0AA2-75AF-4FCC-8666-C333E7AEF4B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89703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F5CE-0A4D-4F03-86A5-B6CDF9568530}"/>
              </a:ext>
            </a:extLst>
          </p:cNvPr>
          <p:cNvSpPr>
            <a:spLocks noGrp="1"/>
          </p:cNvSpPr>
          <p:nvPr>
            <p:ph type="title"/>
          </p:nvPr>
        </p:nvSpPr>
        <p:spPr/>
        <p:txBody>
          <a:bodyPr/>
          <a:lstStyle/>
          <a:p>
            <a:r>
              <a:rPr lang="en-GB" dirty="0"/>
              <a:t>Line Charts</a:t>
            </a:r>
          </a:p>
        </p:txBody>
      </p:sp>
      <p:sp>
        <p:nvSpPr>
          <p:cNvPr id="3" name="Text Placeholder 2">
            <a:extLst>
              <a:ext uri="{FF2B5EF4-FFF2-40B4-BE49-F238E27FC236}">
                <a16:creationId xmlns:a16="http://schemas.microsoft.com/office/drawing/2014/main" id="{5C872666-D7E4-4E1F-BC50-E1BEDC20631B}"/>
              </a:ext>
            </a:extLst>
          </p:cNvPr>
          <p:cNvSpPr>
            <a:spLocks noGrp="1"/>
          </p:cNvSpPr>
          <p:nvPr>
            <p:ph type="body" idx="1"/>
          </p:nvPr>
        </p:nvSpPr>
        <p:spPr>
          <a:xfrm>
            <a:off x="277516" y="1175974"/>
            <a:ext cx="8246070" cy="3512210"/>
          </a:xfrm>
        </p:spPr>
        <p:txBody>
          <a:bodyPr/>
          <a:lstStyle/>
          <a:p>
            <a:r>
              <a:rPr lang="en-GB" dirty="0"/>
              <a:t>A line chart is used to show the change of data over a </a:t>
            </a:r>
            <a:r>
              <a:rPr lang="en-GB" b="1" dirty="0"/>
              <a:t>continuous time interval </a:t>
            </a:r>
            <a:r>
              <a:rPr lang="en-GB" dirty="0"/>
              <a:t>or time span. </a:t>
            </a:r>
          </a:p>
          <a:p>
            <a:r>
              <a:rPr lang="en-GB" dirty="0"/>
              <a:t>It is characterized by a tendency to reflect things as they change over time</a:t>
            </a:r>
          </a:p>
        </p:txBody>
      </p:sp>
      <p:pic>
        <p:nvPicPr>
          <p:cNvPr id="5" name="Picture 4">
            <a:extLst>
              <a:ext uri="{FF2B5EF4-FFF2-40B4-BE49-F238E27FC236}">
                <a16:creationId xmlns:a16="http://schemas.microsoft.com/office/drawing/2014/main" id="{24CAE5E2-5B35-4A09-8CF0-D1D2ACE1715D}"/>
              </a:ext>
            </a:extLst>
          </p:cNvPr>
          <p:cNvPicPr>
            <a:picLocks noChangeAspect="1"/>
          </p:cNvPicPr>
          <p:nvPr/>
        </p:nvPicPr>
        <p:blipFill>
          <a:blip r:embed="rId2"/>
          <a:stretch>
            <a:fillRect/>
          </a:stretch>
        </p:blipFill>
        <p:spPr>
          <a:xfrm>
            <a:off x="2707481" y="2238667"/>
            <a:ext cx="3914774" cy="2623658"/>
          </a:xfrm>
          <a:prstGeom prst="rect">
            <a:avLst/>
          </a:prstGeom>
        </p:spPr>
        <p:style>
          <a:lnRef idx="2">
            <a:schemeClr val="accent4"/>
          </a:lnRef>
          <a:fillRef idx="1">
            <a:schemeClr val="lt1"/>
          </a:fillRef>
          <a:effectRef idx="0">
            <a:schemeClr val="accent4"/>
          </a:effectRef>
          <a:fontRef idx="minor">
            <a:schemeClr val="dk1"/>
          </a:fontRef>
        </p:style>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609B37D-D15B-4911-AF96-68B0B5892A71}"/>
                  </a:ext>
                </a:extLst>
              </p14:cNvPr>
              <p14:cNvContentPartPr/>
              <p14:nvPr/>
            </p14:nvContentPartPr>
            <p14:xfrm>
              <a:off x="2997643" y="4661370"/>
              <a:ext cx="22680" cy="14760"/>
            </p14:xfrm>
          </p:contentPart>
        </mc:Choice>
        <mc:Fallback xmlns="">
          <p:pic>
            <p:nvPicPr>
              <p:cNvPr id="7" name="Ink 6">
                <a:extLst>
                  <a:ext uri="{FF2B5EF4-FFF2-40B4-BE49-F238E27FC236}">
                    <a16:creationId xmlns:a16="http://schemas.microsoft.com/office/drawing/2014/main" id="{5609B37D-D15B-4911-AF96-68B0B5892A71}"/>
                  </a:ext>
                </a:extLst>
              </p:cNvPr>
              <p:cNvPicPr/>
              <p:nvPr/>
            </p:nvPicPr>
            <p:blipFill>
              <a:blip r:embed="rId4"/>
              <a:stretch>
                <a:fillRect/>
              </a:stretch>
            </p:blipFill>
            <p:spPr>
              <a:xfrm>
                <a:off x="2979643" y="4643370"/>
                <a:ext cx="5832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307EE4D7-0EF5-4494-88EA-56F388F232B0}"/>
                  </a:ext>
                </a:extLst>
              </p14:cNvPr>
              <p14:cNvContentPartPr/>
              <p14:nvPr/>
            </p14:nvContentPartPr>
            <p14:xfrm>
              <a:off x="2980003" y="4682250"/>
              <a:ext cx="360" cy="360"/>
            </p14:xfrm>
          </p:contentPart>
        </mc:Choice>
        <mc:Fallback xmlns="">
          <p:pic>
            <p:nvPicPr>
              <p:cNvPr id="8" name="Ink 7">
                <a:extLst>
                  <a:ext uri="{FF2B5EF4-FFF2-40B4-BE49-F238E27FC236}">
                    <a16:creationId xmlns:a16="http://schemas.microsoft.com/office/drawing/2014/main" id="{307EE4D7-0EF5-4494-88EA-56F388F232B0}"/>
                  </a:ext>
                </a:extLst>
              </p:cNvPr>
              <p:cNvPicPr/>
              <p:nvPr/>
            </p:nvPicPr>
            <p:blipFill>
              <a:blip r:embed="rId6"/>
              <a:stretch>
                <a:fillRect/>
              </a:stretch>
            </p:blipFill>
            <p:spPr>
              <a:xfrm>
                <a:off x="2962363" y="4664610"/>
                <a:ext cx="36000" cy="36000"/>
              </a:xfrm>
              <a:prstGeom prst="rect">
                <a:avLst/>
              </a:prstGeom>
            </p:spPr>
          </p:pic>
        </mc:Fallback>
      </mc:AlternateContent>
    </p:spTree>
    <p:extLst>
      <p:ext uri="{BB962C8B-B14F-4D97-AF65-F5344CB8AC3E}">
        <p14:creationId xmlns:p14="http://schemas.microsoft.com/office/powerpoint/2010/main" val="1052561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F5CE-0A4D-4F03-86A5-B6CDF9568530}"/>
              </a:ext>
            </a:extLst>
          </p:cNvPr>
          <p:cNvSpPr>
            <a:spLocks noGrp="1"/>
          </p:cNvSpPr>
          <p:nvPr>
            <p:ph type="title"/>
          </p:nvPr>
        </p:nvSpPr>
        <p:spPr/>
        <p:txBody>
          <a:bodyPr/>
          <a:lstStyle/>
          <a:p>
            <a:r>
              <a:rPr lang="en-GB" dirty="0"/>
              <a:t>Line Charts</a:t>
            </a:r>
          </a:p>
        </p:txBody>
      </p:sp>
      <p:sp>
        <p:nvSpPr>
          <p:cNvPr id="3" name="Text Placeholder 2">
            <a:extLst>
              <a:ext uri="{FF2B5EF4-FFF2-40B4-BE49-F238E27FC236}">
                <a16:creationId xmlns:a16="http://schemas.microsoft.com/office/drawing/2014/main" id="{5C872666-D7E4-4E1F-BC50-E1BEDC20631B}"/>
              </a:ext>
            </a:extLst>
          </p:cNvPr>
          <p:cNvSpPr>
            <a:spLocks noGrp="1"/>
          </p:cNvSpPr>
          <p:nvPr>
            <p:ph type="body" idx="1"/>
          </p:nvPr>
        </p:nvSpPr>
        <p:spPr>
          <a:xfrm>
            <a:off x="170360" y="1216239"/>
            <a:ext cx="8246070" cy="3512210"/>
          </a:xfrm>
        </p:spPr>
        <p:txBody>
          <a:bodyPr/>
          <a:lstStyle/>
          <a:p>
            <a:r>
              <a:rPr lang="en-GB" dirty="0"/>
              <a:t>Line Graphs are drawn by </a:t>
            </a:r>
            <a:r>
              <a:rPr lang="en-GB" b="1" dirty="0"/>
              <a:t>first plotting data points on a Cartesian coordinate </a:t>
            </a:r>
            <a:r>
              <a:rPr lang="en-GB" dirty="0"/>
              <a:t>grid, then </a:t>
            </a:r>
            <a:r>
              <a:rPr lang="en-GB" b="1" dirty="0">
                <a:solidFill>
                  <a:srgbClr val="00B050"/>
                </a:solidFill>
              </a:rPr>
              <a:t>connecting a line</a:t>
            </a:r>
            <a:r>
              <a:rPr lang="en-GB" dirty="0"/>
              <a:t> between all of these points.</a:t>
            </a:r>
          </a:p>
          <a:p>
            <a:r>
              <a:rPr lang="en-GB" dirty="0"/>
              <a:t>Typically, the </a:t>
            </a:r>
            <a:r>
              <a:rPr lang="en-GB" b="1" dirty="0">
                <a:solidFill>
                  <a:schemeClr val="accent3">
                    <a:lumMod val="75000"/>
                  </a:schemeClr>
                </a:solidFill>
              </a:rPr>
              <a:t>y-axis has a quantitative value</a:t>
            </a:r>
            <a:r>
              <a:rPr lang="en-GB" dirty="0"/>
              <a:t>, while the x-axis is a timescale or a sequence of intervals. </a:t>
            </a:r>
          </a:p>
          <a:p>
            <a:r>
              <a:rPr lang="en-GB" b="1" dirty="0"/>
              <a:t>Negative</a:t>
            </a:r>
            <a:r>
              <a:rPr lang="en-GB" dirty="0"/>
              <a:t> values can be displayed below the x-axis.</a:t>
            </a:r>
          </a:p>
        </p:txBody>
      </p:sp>
      <p:sp>
        <p:nvSpPr>
          <p:cNvPr id="5" name="TextBox 4">
            <a:extLst>
              <a:ext uri="{FF2B5EF4-FFF2-40B4-BE49-F238E27FC236}">
                <a16:creationId xmlns:a16="http://schemas.microsoft.com/office/drawing/2014/main" id="{9FA7FDD5-AA2E-4732-8CC5-C6E3C86D70E6}"/>
              </a:ext>
            </a:extLst>
          </p:cNvPr>
          <p:cNvSpPr txBox="1"/>
          <p:nvPr/>
        </p:nvSpPr>
        <p:spPr>
          <a:xfrm>
            <a:off x="6979444" y="662301"/>
            <a:ext cx="750094"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GB" b="1" dirty="0" err="1"/>
              <a:t>contd</a:t>
            </a:r>
            <a:endParaRPr lang="en-GB" b="1" dirty="0"/>
          </a:p>
        </p:txBody>
      </p:sp>
    </p:spTree>
    <p:extLst>
      <p:ext uri="{BB962C8B-B14F-4D97-AF65-F5344CB8AC3E}">
        <p14:creationId xmlns:p14="http://schemas.microsoft.com/office/powerpoint/2010/main" val="244844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86AE74-845D-4577-BDA2-98C929B39A5E}"/>
              </a:ext>
            </a:extLst>
          </p:cNvPr>
          <p:cNvSpPr>
            <a:spLocks noGrp="1"/>
          </p:cNvSpPr>
          <p:nvPr>
            <p:ph type="ctrTitle"/>
          </p:nvPr>
        </p:nvSpPr>
        <p:spPr>
          <a:xfrm>
            <a:off x="0" y="1438835"/>
            <a:ext cx="9144000" cy="1940159"/>
          </a:xfrm>
        </p:spPr>
        <p:txBody>
          <a:bodyPr/>
          <a:lstStyle/>
          <a:p>
            <a:r>
              <a:rPr lang="en-GB" sz="4000" dirty="0">
                <a:solidFill>
                  <a:schemeClr val="accent1">
                    <a:lumMod val="75000"/>
                  </a:schemeClr>
                </a:solidFill>
              </a:rPr>
              <a:t>Numeric and Categorical Structured Data Visualization- Part1 (Univariate)</a:t>
            </a:r>
            <a:endParaRPr lang="en-GB" sz="4000" dirty="0"/>
          </a:p>
        </p:txBody>
      </p:sp>
      <p:sp>
        <p:nvSpPr>
          <p:cNvPr id="5" name="Subtitle 4">
            <a:extLst>
              <a:ext uri="{FF2B5EF4-FFF2-40B4-BE49-F238E27FC236}">
                <a16:creationId xmlns:a16="http://schemas.microsoft.com/office/drawing/2014/main" id="{14B41D12-E381-42C2-BCE0-68DA4AED013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692886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F5CE-0A4D-4F03-86A5-B6CDF9568530}"/>
              </a:ext>
            </a:extLst>
          </p:cNvPr>
          <p:cNvSpPr>
            <a:spLocks noGrp="1"/>
          </p:cNvSpPr>
          <p:nvPr>
            <p:ph type="title"/>
          </p:nvPr>
        </p:nvSpPr>
        <p:spPr/>
        <p:txBody>
          <a:bodyPr/>
          <a:lstStyle/>
          <a:p>
            <a:r>
              <a:rPr lang="en-GB" dirty="0"/>
              <a:t>Line Charts</a:t>
            </a:r>
          </a:p>
        </p:txBody>
      </p:sp>
      <p:sp>
        <p:nvSpPr>
          <p:cNvPr id="3" name="Text Placeholder 2">
            <a:extLst>
              <a:ext uri="{FF2B5EF4-FFF2-40B4-BE49-F238E27FC236}">
                <a16:creationId xmlns:a16="http://schemas.microsoft.com/office/drawing/2014/main" id="{5C872666-D7E4-4E1F-BC50-E1BEDC20631B}"/>
              </a:ext>
            </a:extLst>
          </p:cNvPr>
          <p:cNvSpPr>
            <a:spLocks noGrp="1"/>
          </p:cNvSpPr>
          <p:nvPr>
            <p:ph type="body" idx="1"/>
          </p:nvPr>
        </p:nvSpPr>
        <p:spPr>
          <a:xfrm>
            <a:off x="134641" y="1104537"/>
            <a:ext cx="8246070" cy="3512210"/>
          </a:xfrm>
        </p:spPr>
        <p:txBody>
          <a:bodyPr/>
          <a:lstStyle/>
          <a:p>
            <a:r>
              <a:rPr lang="en-GB" dirty="0"/>
              <a:t>Example: You are learning facts about dogs, and each day you do a short test to see how good you are.</a:t>
            </a:r>
          </a:p>
          <a:p>
            <a:r>
              <a:rPr lang="en-GB" dirty="0"/>
              <a:t> These are the results:</a:t>
            </a:r>
          </a:p>
          <a:p>
            <a:endParaRPr lang="en-GB" dirty="0"/>
          </a:p>
          <a:p>
            <a:endParaRPr lang="en-GB" dirty="0"/>
          </a:p>
          <a:p>
            <a:r>
              <a:rPr lang="en-GB" dirty="0"/>
              <a:t>And here is the same data as a Line Graph:</a:t>
            </a:r>
          </a:p>
          <a:p>
            <a:endParaRPr lang="en-GB" dirty="0"/>
          </a:p>
        </p:txBody>
      </p:sp>
      <p:pic>
        <p:nvPicPr>
          <p:cNvPr id="7" name="Picture 6">
            <a:extLst>
              <a:ext uri="{FF2B5EF4-FFF2-40B4-BE49-F238E27FC236}">
                <a16:creationId xmlns:a16="http://schemas.microsoft.com/office/drawing/2014/main" id="{D64F9E46-37A4-4A86-8328-B010D48E27BA}"/>
              </a:ext>
            </a:extLst>
          </p:cNvPr>
          <p:cNvPicPr>
            <a:picLocks noChangeAspect="1"/>
          </p:cNvPicPr>
          <p:nvPr/>
        </p:nvPicPr>
        <p:blipFill>
          <a:blip r:embed="rId2"/>
          <a:stretch>
            <a:fillRect/>
          </a:stretch>
        </p:blipFill>
        <p:spPr>
          <a:xfrm>
            <a:off x="4007645" y="1701560"/>
            <a:ext cx="2935664" cy="941628"/>
          </a:xfrm>
          <a:prstGeom prst="rect">
            <a:avLst/>
          </a:prstGeom>
        </p:spPr>
        <p:style>
          <a:lnRef idx="2">
            <a:schemeClr val="accent4"/>
          </a:lnRef>
          <a:fillRef idx="1">
            <a:schemeClr val="lt1"/>
          </a:fillRef>
          <a:effectRef idx="0">
            <a:schemeClr val="accent4"/>
          </a:effectRef>
          <a:fontRef idx="minor">
            <a:schemeClr val="dk1"/>
          </a:fontRef>
        </p:style>
      </p:pic>
      <p:pic>
        <p:nvPicPr>
          <p:cNvPr id="11" name="Picture 10">
            <a:extLst>
              <a:ext uri="{FF2B5EF4-FFF2-40B4-BE49-F238E27FC236}">
                <a16:creationId xmlns:a16="http://schemas.microsoft.com/office/drawing/2014/main" id="{8C4547A9-0338-4BBF-A12B-4FC53C663896}"/>
              </a:ext>
            </a:extLst>
          </p:cNvPr>
          <p:cNvPicPr>
            <a:picLocks noChangeAspect="1"/>
          </p:cNvPicPr>
          <p:nvPr/>
        </p:nvPicPr>
        <p:blipFill>
          <a:blip r:embed="rId3"/>
          <a:stretch>
            <a:fillRect/>
          </a:stretch>
        </p:blipFill>
        <p:spPr>
          <a:xfrm>
            <a:off x="4989536" y="2761671"/>
            <a:ext cx="2840214" cy="2078831"/>
          </a:xfrm>
          <a:prstGeom prst="rect">
            <a:avLst/>
          </a:prstGeom>
        </p:spPr>
        <p:style>
          <a:lnRef idx="2">
            <a:schemeClr val="accent4"/>
          </a:lnRef>
          <a:fillRef idx="1">
            <a:schemeClr val="lt1"/>
          </a:fillRef>
          <a:effectRef idx="0">
            <a:schemeClr val="accent4"/>
          </a:effectRef>
          <a:fontRef idx="minor">
            <a:schemeClr val="dk1"/>
          </a:fontRef>
        </p:style>
      </p:pic>
      <p:sp>
        <p:nvSpPr>
          <p:cNvPr id="4" name="TextBox 3">
            <a:extLst>
              <a:ext uri="{FF2B5EF4-FFF2-40B4-BE49-F238E27FC236}">
                <a16:creationId xmlns:a16="http://schemas.microsoft.com/office/drawing/2014/main" id="{49E796A2-0CEE-4E92-A3C0-0D6478196AC1}"/>
              </a:ext>
            </a:extLst>
          </p:cNvPr>
          <p:cNvSpPr txBox="1"/>
          <p:nvPr/>
        </p:nvSpPr>
        <p:spPr>
          <a:xfrm>
            <a:off x="8093869" y="844022"/>
            <a:ext cx="75009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dirty="0" err="1"/>
              <a:t>contd</a:t>
            </a:r>
            <a:endParaRPr lang="en-GB" b="1" dirty="0"/>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A973F33D-8F79-48BE-AE08-58869D166961}"/>
                  </a:ext>
                </a:extLst>
              </p14:cNvPr>
              <p14:cNvContentPartPr/>
              <p14:nvPr/>
            </p14:nvContentPartPr>
            <p14:xfrm>
              <a:off x="5871523" y="4744890"/>
              <a:ext cx="360" cy="360"/>
            </p14:xfrm>
          </p:contentPart>
        </mc:Choice>
        <mc:Fallback xmlns="">
          <p:pic>
            <p:nvPicPr>
              <p:cNvPr id="13" name="Ink 12">
                <a:extLst>
                  <a:ext uri="{FF2B5EF4-FFF2-40B4-BE49-F238E27FC236}">
                    <a16:creationId xmlns:a16="http://schemas.microsoft.com/office/drawing/2014/main" id="{A973F33D-8F79-48BE-AE08-58869D166961}"/>
                  </a:ext>
                </a:extLst>
              </p:cNvPr>
              <p:cNvPicPr/>
              <p:nvPr/>
            </p:nvPicPr>
            <p:blipFill>
              <a:blip r:embed="rId5"/>
              <a:stretch>
                <a:fillRect/>
              </a:stretch>
            </p:blipFill>
            <p:spPr>
              <a:xfrm>
                <a:off x="5853523" y="47268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EFCA4F12-D3D2-43E3-9874-79D985DB2E81}"/>
                  </a:ext>
                </a:extLst>
              </p14:cNvPr>
              <p14:cNvContentPartPr/>
              <p14:nvPr/>
            </p14:nvContentPartPr>
            <p14:xfrm>
              <a:off x="6300643" y="4731570"/>
              <a:ext cx="360" cy="360"/>
            </p14:xfrm>
          </p:contentPart>
        </mc:Choice>
        <mc:Fallback xmlns="">
          <p:pic>
            <p:nvPicPr>
              <p:cNvPr id="14" name="Ink 13">
                <a:extLst>
                  <a:ext uri="{FF2B5EF4-FFF2-40B4-BE49-F238E27FC236}">
                    <a16:creationId xmlns:a16="http://schemas.microsoft.com/office/drawing/2014/main" id="{EFCA4F12-D3D2-43E3-9874-79D985DB2E81}"/>
                  </a:ext>
                </a:extLst>
              </p:cNvPr>
              <p:cNvPicPr/>
              <p:nvPr/>
            </p:nvPicPr>
            <p:blipFill>
              <a:blip r:embed="rId5"/>
              <a:stretch>
                <a:fillRect/>
              </a:stretch>
            </p:blipFill>
            <p:spPr>
              <a:xfrm>
                <a:off x="6282643" y="4713570"/>
                <a:ext cx="36000" cy="36000"/>
              </a:xfrm>
              <a:prstGeom prst="rect">
                <a:avLst/>
              </a:prstGeom>
            </p:spPr>
          </p:pic>
        </mc:Fallback>
      </mc:AlternateContent>
    </p:spTree>
    <p:extLst>
      <p:ext uri="{BB962C8B-B14F-4D97-AF65-F5344CB8AC3E}">
        <p14:creationId xmlns:p14="http://schemas.microsoft.com/office/powerpoint/2010/main" val="245320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8307-C90F-47B4-B121-FD279F5B6AE1}"/>
              </a:ext>
            </a:extLst>
          </p:cNvPr>
          <p:cNvSpPr>
            <a:spLocks noGrp="1"/>
          </p:cNvSpPr>
          <p:nvPr>
            <p:ph type="title"/>
          </p:nvPr>
        </p:nvSpPr>
        <p:spPr/>
        <p:txBody>
          <a:bodyPr/>
          <a:lstStyle/>
          <a:p>
            <a:r>
              <a:rPr lang="en-GB" dirty="0"/>
              <a:t>Line Charts</a:t>
            </a:r>
          </a:p>
        </p:txBody>
      </p:sp>
      <p:sp>
        <p:nvSpPr>
          <p:cNvPr id="3" name="Text Placeholder 2">
            <a:extLst>
              <a:ext uri="{FF2B5EF4-FFF2-40B4-BE49-F238E27FC236}">
                <a16:creationId xmlns:a16="http://schemas.microsoft.com/office/drawing/2014/main" id="{E16CABA7-8565-4837-95FB-CB5569F0C9EF}"/>
              </a:ext>
            </a:extLst>
          </p:cNvPr>
          <p:cNvSpPr>
            <a:spLocks noGrp="1"/>
          </p:cNvSpPr>
          <p:nvPr>
            <p:ph type="body" idx="1"/>
          </p:nvPr>
        </p:nvSpPr>
        <p:spPr/>
        <p:txBody>
          <a:bodyPr/>
          <a:lstStyle/>
          <a:p>
            <a:r>
              <a:rPr lang="en-GB" dirty="0"/>
              <a:t>In real life we  often see line plots to </a:t>
            </a:r>
            <a:r>
              <a:rPr lang="en-GB" dirty="0" err="1"/>
              <a:t>analyze</a:t>
            </a:r>
            <a:r>
              <a:rPr lang="en-GB" dirty="0"/>
              <a:t> the evolution of assets in the stock market or, say, to </a:t>
            </a:r>
            <a:r>
              <a:rPr lang="en-GB" dirty="0" err="1"/>
              <a:t>analyze</a:t>
            </a:r>
            <a:r>
              <a:rPr lang="en-GB" dirty="0"/>
              <a:t> child mortality rates in a given country over time, or how the GDP of a country has evolved over time.</a:t>
            </a:r>
          </a:p>
          <a:p>
            <a:r>
              <a:rPr lang="en-GB" dirty="0"/>
              <a:t>The line's journey across the graph can create patterns that reveal trends in a dataset.</a:t>
            </a:r>
          </a:p>
          <a:p>
            <a:r>
              <a:rPr lang="en-GB" dirty="0"/>
              <a:t>an u</a:t>
            </a:r>
            <a:r>
              <a:rPr lang="en-GB" dirty="0">
                <a:solidFill>
                  <a:srgbClr val="00B050"/>
                </a:solidFill>
              </a:rPr>
              <a:t>pward slope </a:t>
            </a:r>
            <a:r>
              <a:rPr lang="en-GB" dirty="0"/>
              <a:t>indicates where values have </a:t>
            </a:r>
            <a:r>
              <a:rPr lang="en-GB" dirty="0">
                <a:solidFill>
                  <a:srgbClr val="00B050"/>
                </a:solidFill>
              </a:rPr>
              <a:t>increased</a:t>
            </a:r>
            <a:r>
              <a:rPr lang="en-GB" dirty="0"/>
              <a:t> and a </a:t>
            </a:r>
            <a:r>
              <a:rPr lang="en-GB" dirty="0">
                <a:solidFill>
                  <a:srgbClr val="FF0000"/>
                </a:solidFill>
              </a:rPr>
              <a:t>downward</a:t>
            </a:r>
            <a:r>
              <a:rPr lang="en-GB" dirty="0"/>
              <a:t> </a:t>
            </a:r>
            <a:r>
              <a:rPr lang="en-GB" dirty="0">
                <a:solidFill>
                  <a:srgbClr val="FF0000"/>
                </a:solidFill>
              </a:rPr>
              <a:t>slope</a:t>
            </a:r>
            <a:r>
              <a:rPr lang="en-GB" dirty="0"/>
              <a:t> indicates where values have </a:t>
            </a:r>
            <a:r>
              <a:rPr lang="en-GB" dirty="0">
                <a:solidFill>
                  <a:srgbClr val="FF0000"/>
                </a:solidFill>
              </a:rPr>
              <a:t>decreased</a:t>
            </a:r>
            <a:r>
              <a:rPr lang="en-GB" dirty="0"/>
              <a:t>. </a:t>
            </a:r>
          </a:p>
          <a:p>
            <a:r>
              <a:rPr lang="en-GB" dirty="0"/>
              <a:t>When </a:t>
            </a:r>
            <a:r>
              <a:rPr lang="en-GB" dirty="0">
                <a:solidFill>
                  <a:schemeClr val="accent3">
                    <a:lumMod val="75000"/>
                  </a:schemeClr>
                </a:solidFill>
              </a:rPr>
              <a:t>grouped</a:t>
            </a:r>
            <a:r>
              <a:rPr lang="en-GB" dirty="0"/>
              <a:t> with other lines (other data series), individual lines can be </a:t>
            </a:r>
            <a:r>
              <a:rPr lang="en-GB" dirty="0">
                <a:solidFill>
                  <a:schemeClr val="accent3">
                    <a:lumMod val="75000"/>
                  </a:schemeClr>
                </a:solidFill>
              </a:rPr>
              <a:t>compared</a:t>
            </a:r>
            <a:r>
              <a:rPr lang="en-GB" dirty="0"/>
              <a:t> to one another. </a:t>
            </a:r>
          </a:p>
          <a:p>
            <a:r>
              <a:rPr lang="en-GB" dirty="0"/>
              <a:t>However, </a:t>
            </a:r>
            <a:r>
              <a:rPr lang="en-GB" dirty="0">
                <a:solidFill>
                  <a:srgbClr val="FF0000"/>
                </a:solidFill>
              </a:rPr>
              <a:t>avoid</a:t>
            </a:r>
            <a:r>
              <a:rPr lang="en-GB" dirty="0"/>
              <a:t> using more than 3-4 lines per graph, as this makes the chart more cluttered and harder to read. </a:t>
            </a:r>
          </a:p>
        </p:txBody>
      </p:sp>
      <p:sp>
        <p:nvSpPr>
          <p:cNvPr id="5" name="TextBox 4">
            <a:extLst>
              <a:ext uri="{FF2B5EF4-FFF2-40B4-BE49-F238E27FC236}">
                <a16:creationId xmlns:a16="http://schemas.microsoft.com/office/drawing/2014/main" id="{CCF840B1-1E8A-4B91-AEF6-9A5CF66CB77E}"/>
              </a:ext>
            </a:extLst>
          </p:cNvPr>
          <p:cNvSpPr txBox="1"/>
          <p:nvPr/>
        </p:nvSpPr>
        <p:spPr>
          <a:xfrm>
            <a:off x="6815137" y="1062351"/>
            <a:ext cx="750094" cy="30777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GB" b="1" dirty="0" err="1"/>
              <a:t>contd</a:t>
            </a:r>
            <a:endParaRPr lang="en-GB" b="1" dirty="0"/>
          </a:p>
        </p:txBody>
      </p:sp>
    </p:spTree>
    <p:extLst>
      <p:ext uri="{BB962C8B-B14F-4D97-AF65-F5344CB8AC3E}">
        <p14:creationId xmlns:p14="http://schemas.microsoft.com/office/powerpoint/2010/main" val="2532880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59DE-3A93-4772-8A7D-052321A328DE}"/>
              </a:ext>
            </a:extLst>
          </p:cNvPr>
          <p:cNvSpPr>
            <a:spLocks noGrp="1"/>
          </p:cNvSpPr>
          <p:nvPr>
            <p:ph type="title"/>
          </p:nvPr>
        </p:nvSpPr>
        <p:spPr/>
        <p:txBody>
          <a:bodyPr/>
          <a:lstStyle/>
          <a:p>
            <a:r>
              <a:rPr lang="en-US" dirty="0"/>
              <a:t>Line Charts in Python</a:t>
            </a:r>
            <a:endParaRPr lang="en-GB" dirty="0"/>
          </a:p>
        </p:txBody>
      </p:sp>
      <p:sp>
        <p:nvSpPr>
          <p:cNvPr id="3" name="Text Placeholder 2">
            <a:extLst>
              <a:ext uri="{FF2B5EF4-FFF2-40B4-BE49-F238E27FC236}">
                <a16:creationId xmlns:a16="http://schemas.microsoft.com/office/drawing/2014/main" id="{BF25401E-9513-4D1E-AD28-9DF22ECFEE36}"/>
              </a:ext>
            </a:extLst>
          </p:cNvPr>
          <p:cNvSpPr>
            <a:spLocks noGrp="1"/>
          </p:cNvSpPr>
          <p:nvPr>
            <p:ph type="body" idx="1"/>
          </p:nvPr>
        </p:nvSpPr>
        <p:spPr/>
        <p:txBody>
          <a:bodyPr/>
          <a:lstStyle/>
          <a:p>
            <a:r>
              <a:rPr lang="en-US" dirty="0"/>
              <a:t>Type 1: Basic</a:t>
            </a:r>
            <a:endParaRPr lang="en-GB" dirty="0"/>
          </a:p>
        </p:txBody>
      </p:sp>
      <p:sp>
        <p:nvSpPr>
          <p:cNvPr id="5" name="TextBox 4">
            <a:extLst>
              <a:ext uri="{FF2B5EF4-FFF2-40B4-BE49-F238E27FC236}">
                <a16:creationId xmlns:a16="http://schemas.microsoft.com/office/drawing/2014/main" id="{C7C53D44-3A08-4F44-A56D-B26C739DC959}"/>
              </a:ext>
            </a:extLst>
          </p:cNvPr>
          <p:cNvSpPr txBox="1"/>
          <p:nvPr/>
        </p:nvSpPr>
        <p:spPr>
          <a:xfrm>
            <a:off x="448964" y="1830176"/>
            <a:ext cx="4586286"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import </a:t>
            </a:r>
            <a:r>
              <a:rPr lang="en-GB" dirty="0" err="1"/>
              <a:t>matplotlib.pyplot</a:t>
            </a:r>
            <a:r>
              <a:rPr lang="en-GB" dirty="0"/>
              <a:t> as </a:t>
            </a:r>
            <a:r>
              <a:rPr lang="en-GB" dirty="0" err="1"/>
              <a:t>plt</a:t>
            </a:r>
            <a:endParaRPr lang="en-GB" dirty="0"/>
          </a:p>
          <a:p>
            <a:r>
              <a:rPr lang="en-GB" dirty="0"/>
              <a:t>import </a:t>
            </a:r>
            <a:r>
              <a:rPr lang="en-GB" dirty="0" err="1"/>
              <a:t>numpy</a:t>
            </a:r>
            <a:r>
              <a:rPr lang="en-GB" dirty="0"/>
              <a:t> as np</a:t>
            </a:r>
          </a:p>
          <a:p>
            <a:r>
              <a:rPr lang="en-GB" dirty="0"/>
              <a:t> </a:t>
            </a:r>
          </a:p>
          <a:p>
            <a:r>
              <a:rPr lang="en-GB" dirty="0"/>
              <a:t># create data</a:t>
            </a:r>
          </a:p>
          <a:p>
            <a:r>
              <a:rPr lang="en-GB" dirty="0"/>
              <a:t>values=</a:t>
            </a:r>
            <a:r>
              <a:rPr lang="en-GB" dirty="0" err="1"/>
              <a:t>np.cumsum</a:t>
            </a:r>
            <a:r>
              <a:rPr lang="en-GB" dirty="0"/>
              <a:t>(</a:t>
            </a:r>
            <a:r>
              <a:rPr lang="en-GB" dirty="0" err="1"/>
              <a:t>np.random.randn</a:t>
            </a:r>
            <a:r>
              <a:rPr lang="en-GB" dirty="0"/>
              <a:t>(20))</a:t>
            </a:r>
          </a:p>
          <a:p>
            <a:r>
              <a:rPr lang="en-GB" dirty="0"/>
              <a:t> </a:t>
            </a:r>
          </a:p>
          <a:p>
            <a:r>
              <a:rPr lang="en-GB" dirty="0"/>
              <a:t># use the plot function</a:t>
            </a:r>
          </a:p>
          <a:p>
            <a:r>
              <a:rPr lang="en-GB" b="1" dirty="0" err="1">
                <a:solidFill>
                  <a:srgbClr val="00B050"/>
                </a:solidFill>
              </a:rPr>
              <a:t>plt.plot</a:t>
            </a:r>
            <a:r>
              <a:rPr lang="en-GB" b="1" dirty="0">
                <a:solidFill>
                  <a:srgbClr val="00B050"/>
                </a:solidFill>
              </a:rPr>
              <a:t>(values)</a:t>
            </a:r>
          </a:p>
        </p:txBody>
      </p:sp>
      <p:pic>
        <p:nvPicPr>
          <p:cNvPr id="6148" name="Picture 4">
            <a:extLst>
              <a:ext uri="{FF2B5EF4-FFF2-40B4-BE49-F238E27FC236}">
                <a16:creationId xmlns:a16="http://schemas.microsoft.com/office/drawing/2014/main" id="{A10D42C8-7B96-400B-A210-F8ED64FB4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784" y="2183607"/>
            <a:ext cx="3524250" cy="2362200"/>
          </a:xfrm>
          <a:prstGeom prst="rect">
            <a:avLst/>
          </a:prstGeom>
        </p:spPr>
        <p:style>
          <a:lnRef idx="2">
            <a:schemeClr val="accent3"/>
          </a:lnRef>
          <a:fillRef idx="1">
            <a:schemeClr val="lt1"/>
          </a:fillRef>
          <a:effectRef idx="0">
            <a:schemeClr val="accent3"/>
          </a:effectRef>
          <a:fontRef idx="minor">
            <a:schemeClr val="dk1"/>
          </a:fontRef>
        </p:style>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CE4972C-0871-4DB2-8273-EE1D30824C10}"/>
                  </a:ext>
                </a:extLst>
              </p14:cNvPr>
              <p14:cNvContentPartPr/>
              <p14:nvPr/>
            </p14:nvContentPartPr>
            <p14:xfrm>
              <a:off x="2200243" y="3032010"/>
              <a:ext cx="8640" cy="4320"/>
            </p14:xfrm>
          </p:contentPart>
        </mc:Choice>
        <mc:Fallback xmlns="">
          <p:pic>
            <p:nvPicPr>
              <p:cNvPr id="6" name="Ink 5">
                <a:extLst>
                  <a:ext uri="{FF2B5EF4-FFF2-40B4-BE49-F238E27FC236}">
                    <a16:creationId xmlns:a16="http://schemas.microsoft.com/office/drawing/2014/main" id="{ECE4972C-0871-4DB2-8273-EE1D30824C10}"/>
                  </a:ext>
                </a:extLst>
              </p:cNvPr>
              <p:cNvPicPr/>
              <p:nvPr/>
            </p:nvPicPr>
            <p:blipFill>
              <a:blip r:embed="rId4"/>
              <a:stretch>
                <a:fillRect/>
              </a:stretch>
            </p:blipFill>
            <p:spPr>
              <a:xfrm>
                <a:off x="2182603" y="3014010"/>
                <a:ext cx="442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242EC24D-EBA9-4DA5-AC53-26C6DB9D9E01}"/>
                  </a:ext>
                </a:extLst>
              </p14:cNvPr>
              <p14:cNvContentPartPr/>
              <p14:nvPr/>
            </p14:nvContentPartPr>
            <p14:xfrm>
              <a:off x="558643" y="3655376"/>
              <a:ext cx="11160" cy="13320"/>
            </p14:xfrm>
          </p:contentPart>
        </mc:Choice>
        <mc:Fallback xmlns="">
          <p:pic>
            <p:nvPicPr>
              <p:cNvPr id="13" name="Ink 12">
                <a:extLst>
                  <a:ext uri="{FF2B5EF4-FFF2-40B4-BE49-F238E27FC236}">
                    <a16:creationId xmlns:a16="http://schemas.microsoft.com/office/drawing/2014/main" id="{242EC24D-EBA9-4DA5-AC53-26C6DB9D9E01}"/>
                  </a:ext>
                </a:extLst>
              </p:cNvPr>
              <p:cNvPicPr/>
              <p:nvPr/>
            </p:nvPicPr>
            <p:blipFill>
              <a:blip r:embed="rId6"/>
              <a:stretch>
                <a:fillRect/>
              </a:stretch>
            </p:blipFill>
            <p:spPr>
              <a:xfrm>
                <a:off x="541003" y="3637736"/>
                <a:ext cx="46800" cy="48960"/>
              </a:xfrm>
              <a:prstGeom prst="rect">
                <a:avLst/>
              </a:prstGeom>
            </p:spPr>
          </p:pic>
        </mc:Fallback>
      </mc:AlternateContent>
    </p:spTree>
    <p:extLst>
      <p:ext uri="{BB962C8B-B14F-4D97-AF65-F5344CB8AC3E}">
        <p14:creationId xmlns:p14="http://schemas.microsoft.com/office/powerpoint/2010/main" val="4005411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FC64-2C07-4643-608A-4D6CD023E864}"/>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BB77948-1BBD-00C7-E1B7-72C7827CD880}"/>
              </a:ext>
            </a:extLst>
          </p:cNvPr>
          <p:cNvSpPr>
            <a:spLocks noGrp="1"/>
          </p:cNvSpPr>
          <p:nvPr>
            <p:ph type="body" idx="1"/>
          </p:nvPr>
        </p:nvSpPr>
        <p:spPr/>
        <p:txBody>
          <a:bodyPr/>
          <a:lstStyle/>
          <a:p>
            <a:r>
              <a:rPr lang="en-US" dirty="0" err="1"/>
              <a:t>Np.cumsum</a:t>
            </a:r>
            <a:endParaRPr lang="en-US" dirty="0"/>
          </a:p>
        </p:txBody>
      </p:sp>
      <p:sp>
        <p:nvSpPr>
          <p:cNvPr id="8" name="Rectangle 3">
            <a:extLst>
              <a:ext uri="{FF2B5EF4-FFF2-40B4-BE49-F238E27FC236}">
                <a16:creationId xmlns:a16="http://schemas.microsoft.com/office/drawing/2014/main" id="{9234689C-55E7-CC46-6277-767EDA201D4F}"/>
              </a:ext>
            </a:extLst>
          </p:cNvPr>
          <p:cNvSpPr>
            <a:spLocks noChangeArrowheads="1"/>
          </p:cNvSpPr>
          <p:nvPr/>
        </p:nvSpPr>
        <p:spPr bwMode="auto">
          <a:xfrm>
            <a:off x="1234068" y="1725482"/>
            <a:ext cx="3925229" cy="14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rPr>
              <a:t>a</a:t>
            </a:r>
            <a:r>
              <a:rPr kumimoji="0" lang="en-US" altLang="en-US" sz="1100" b="0" i="0" u="none" strike="noStrike" cap="none" normalizeH="0" baseline="0" dirty="0">
                <a:ln>
                  <a:noFill/>
                </a:ln>
                <a:solidFill>
                  <a:schemeClr val="tx1"/>
                </a:solidFill>
                <a:effectLst/>
                <a:latin typeface="var(--pst-font-family-monospace)"/>
              </a:rPr>
              <a:t> </a:t>
            </a:r>
            <a:r>
              <a:rPr kumimoji="0" lang="en-US" altLang="en-US" sz="1800" b="1"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chemeClr val="tx1"/>
                </a:solidFill>
                <a:effectLst/>
                <a:latin typeface="var(--pst-font-family-monospace)"/>
              </a:rPr>
              <a:t> </a:t>
            </a:r>
            <a:r>
              <a:rPr kumimoji="0" lang="en-US" altLang="en-US" sz="1200" b="0" i="0" u="none" strike="noStrike" cap="none" normalizeH="0" baseline="0" dirty="0" err="1">
                <a:ln>
                  <a:noFill/>
                </a:ln>
                <a:solidFill>
                  <a:srgbClr val="000000"/>
                </a:solidFill>
                <a:effectLst/>
                <a:latin typeface="Arial" panose="020B0604020202020204" pitchFamily="34" charset="0"/>
              </a:rPr>
              <a:t>np</a:t>
            </a:r>
            <a:r>
              <a:rPr kumimoji="0" lang="en-US" altLang="en-US" sz="1800" b="1" i="0" u="none" strike="noStrike" cap="none" normalizeH="0" baseline="0" dirty="0" err="1">
                <a:ln>
                  <a:noFill/>
                </a:ln>
                <a:solidFill>
                  <a:srgbClr val="CE5C00"/>
                </a:solidFill>
                <a:effectLst/>
                <a:latin typeface="Arial" panose="020B0604020202020204" pitchFamily="34" charset="0"/>
              </a:rPr>
              <a:t>.</a:t>
            </a:r>
            <a:r>
              <a:rPr kumimoji="0" lang="en-US" altLang="en-US" sz="1200" b="0" i="0" u="none" strike="noStrike" cap="none" normalizeH="0" baseline="0" dirty="0" err="1">
                <a:ln>
                  <a:noFill/>
                </a:ln>
                <a:solidFill>
                  <a:srgbClr val="000000"/>
                </a:solidFill>
                <a:effectLst/>
                <a:latin typeface="Arial" panose="020B0604020202020204" pitchFamily="34" charset="0"/>
              </a:rPr>
              <a:t>array</a:t>
            </a:r>
            <a:r>
              <a:rPr kumimoji="0" lang="en-US" altLang="en-US" sz="1100" b="1" i="0" u="none" strike="noStrike" cap="none" normalizeH="0" baseline="0" dirty="0">
                <a:ln>
                  <a:noFill/>
                </a:ln>
                <a:solidFill>
                  <a:srgbClr val="000000"/>
                </a:solidFill>
                <a:effectLst/>
                <a:latin typeface="var(--pst-font-family-monospace)"/>
              </a:rPr>
              <a:t>([[</a:t>
            </a:r>
            <a:r>
              <a:rPr kumimoji="0" lang="en-US" altLang="en-US" sz="1100" b="1" i="0" u="none" strike="noStrike" cap="none" normalizeH="0" baseline="0" dirty="0">
                <a:ln>
                  <a:noFill/>
                </a:ln>
                <a:solidFill>
                  <a:srgbClr val="0000CF"/>
                </a:solidFill>
                <a:effectLst/>
                <a:latin typeface="var(--pst-font-family-monospace)"/>
              </a:rPr>
              <a:t>1</a:t>
            </a:r>
            <a:r>
              <a:rPr kumimoji="0" lang="en-US" altLang="en-US" sz="1100" b="1" i="0" u="none" strike="noStrike" cap="none" normalizeH="0" baseline="0" dirty="0">
                <a:ln>
                  <a:noFill/>
                </a:ln>
                <a:solidFill>
                  <a:srgbClr val="000000"/>
                </a:solidFill>
                <a:effectLst/>
                <a:latin typeface="var(--pst-font-family-monospace)"/>
              </a:rPr>
              <a:t>,</a:t>
            </a:r>
            <a:r>
              <a:rPr kumimoji="0" lang="en-US" altLang="en-US" sz="1100" b="1" i="0" u="none" strike="noStrike" cap="none" normalizeH="0" baseline="0" dirty="0">
                <a:ln>
                  <a:noFill/>
                </a:ln>
                <a:solidFill>
                  <a:srgbClr val="0000CF"/>
                </a:solidFill>
                <a:effectLst/>
                <a:latin typeface="var(--pst-font-family-monospace)"/>
              </a:rPr>
              <a:t>2</a:t>
            </a:r>
            <a:r>
              <a:rPr kumimoji="0" lang="en-US" altLang="en-US" sz="1100" b="1" i="0" u="none" strike="noStrike" cap="none" normalizeH="0" baseline="0" dirty="0">
                <a:ln>
                  <a:noFill/>
                </a:ln>
                <a:solidFill>
                  <a:srgbClr val="000000"/>
                </a:solidFill>
                <a:effectLst/>
                <a:latin typeface="var(--pst-font-family-monospace)"/>
              </a:rPr>
              <a:t>,</a:t>
            </a:r>
            <a:r>
              <a:rPr kumimoji="0" lang="en-US" altLang="en-US" sz="1100" b="1" i="0" u="none" strike="noStrike" cap="none" normalizeH="0" baseline="0" dirty="0">
                <a:ln>
                  <a:noFill/>
                </a:ln>
                <a:solidFill>
                  <a:srgbClr val="0000CF"/>
                </a:solidFill>
                <a:effectLst/>
                <a:latin typeface="var(--pst-font-family-monospace)"/>
              </a:rPr>
              <a:t>3</a:t>
            </a:r>
            <a:r>
              <a:rPr kumimoji="0" lang="en-US" altLang="en-US" sz="1100" b="1" i="0" u="none" strike="noStrike" cap="none" normalizeH="0" baseline="0" dirty="0">
                <a:ln>
                  <a:noFill/>
                </a:ln>
                <a:solidFill>
                  <a:srgbClr val="000000"/>
                </a:solidFill>
                <a:effectLst/>
                <a:latin typeface="var(--pst-font-family-monospace)"/>
              </a:rPr>
              <a:t>],</a:t>
            </a:r>
            <a:r>
              <a:rPr kumimoji="0" lang="en-US" altLang="en-US" sz="1100" b="0" i="0" u="none" strike="noStrike" cap="none" normalizeH="0" baseline="0" dirty="0">
                <a:ln>
                  <a:noFill/>
                </a:ln>
                <a:solidFill>
                  <a:schemeClr val="tx1"/>
                </a:solidFill>
                <a:effectLst/>
                <a:latin typeface="var(--pst-font-family-monospace)"/>
              </a:rPr>
              <a:t> </a:t>
            </a:r>
            <a:r>
              <a:rPr kumimoji="0" lang="en-US" altLang="en-US" sz="1100" b="1" i="0" u="none" strike="noStrike" cap="none" normalizeH="0" baseline="0" dirty="0">
                <a:ln>
                  <a:noFill/>
                </a:ln>
                <a:solidFill>
                  <a:srgbClr val="000000"/>
                </a:solidFill>
                <a:effectLst/>
                <a:latin typeface="var(--pst-font-family-monospace)"/>
              </a:rPr>
              <a:t>[</a:t>
            </a:r>
            <a:r>
              <a:rPr kumimoji="0" lang="en-US" altLang="en-US" sz="1100" b="1" i="0" u="none" strike="noStrike" cap="none" normalizeH="0" baseline="0" dirty="0">
                <a:ln>
                  <a:noFill/>
                </a:ln>
                <a:solidFill>
                  <a:srgbClr val="0000CF"/>
                </a:solidFill>
                <a:effectLst/>
                <a:latin typeface="var(--pst-font-family-monospace)"/>
              </a:rPr>
              <a:t>4</a:t>
            </a:r>
            <a:r>
              <a:rPr kumimoji="0" lang="en-US" altLang="en-US" sz="1100" b="1" i="0" u="none" strike="noStrike" cap="none" normalizeH="0" baseline="0" dirty="0">
                <a:ln>
                  <a:noFill/>
                </a:ln>
                <a:solidFill>
                  <a:srgbClr val="000000"/>
                </a:solidFill>
                <a:effectLst/>
                <a:latin typeface="var(--pst-font-family-monospace)"/>
              </a:rPr>
              <a:t>,</a:t>
            </a:r>
            <a:r>
              <a:rPr kumimoji="0" lang="en-US" altLang="en-US" sz="1100" b="1" i="0" u="none" strike="noStrike" cap="none" normalizeH="0" baseline="0" dirty="0">
                <a:ln>
                  <a:noFill/>
                </a:ln>
                <a:solidFill>
                  <a:srgbClr val="0000CF"/>
                </a:solidFill>
                <a:effectLst/>
                <a:latin typeface="var(--pst-font-family-monospace)"/>
              </a:rPr>
              <a:t>5</a:t>
            </a:r>
            <a:r>
              <a:rPr kumimoji="0" lang="en-US" altLang="en-US" sz="1100" b="1" i="0" u="none" strike="noStrike" cap="none" normalizeH="0" baseline="0" dirty="0">
                <a:ln>
                  <a:noFill/>
                </a:ln>
                <a:solidFill>
                  <a:srgbClr val="000000"/>
                </a:solidFill>
                <a:effectLst/>
                <a:latin typeface="var(--pst-font-family-monospace)"/>
              </a:rPr>
              <a:t>,</a:t>
            </a:r>
            <a:r>
              <a:rPr kumimoji="0" lang="en-US" altLang="en-US" sz="1100" b="1" i="0" u="none" strike="noStrike" cap="none" normalizeH="0" baseline="0" dirty="0">
                <a:ln>
                  <a:noFill/>
                </a:ln>
                <a:solidFill>
                  <a:srgbClr val="0000CF"/>
                </a:solidFill>
                <a:effectLst/>
                <a:latin typeface="var(--pst-font-family-monospace)"/>
              </a:rPr>
              <a:t>6</a:t>
            </a:r>
            <a:r>
              <a:rPr kumimoji="0" lang="en-US" altLang="en-US" sz="1100" b="1" i="0" u="none" strike="noStrike" cap="none" normalizeH="0" baseline="0" dirty="0">
                <a:ln>
                  <a:noFill/>
                </a:ln>
                <a:solidFill>
                  <a:srgbClr val="000000"/>
                </a:solidFill>
                <a:effectLst/>
                <a:latin typeface="var(--pst-font-family-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var(--pst-font-family-monospace)"/>
              </a:rPr>
              <a:t> </a:t>
            </a:r>
            <a:r>
              <a:rPr kumimoji="0" lang="en-US" altLang="en-US" sz="1100" b="0" i="0" u="none" strike="noStrike" cap="none" normalizeH="0" baseline="0" dirty="0">
                <a:ln>
                  <a:noFill/>
                </a:ln>
                <a:solidFill>
                  <a:srgbClr val="8F5902"/>
                </a:solidFill>
                <a:effectLst/>
                <a:latin typeface="var(--pst-font-family-monospace)"/>
              </a:rPr>
              <a:t>&gt;&gt;&gt; </a:t>
            </a:r>
            <a:r>
              <a:rPr kumimoji="0" lang="en-US" altLang="en-US" sz="1200" b="0" i="0" u="none" strike="noStrike" cap="none" normalizeH="0" baseline="0" dirty="0">
                <a:ln>
                  <a:noFill/>
                </a:ln>
                <a:solidFill>
                  <a:srgbClr val="000000"/>
                </a:solidFill>
                <a:effectLst/>
                <a:latin typeface="Arial" panose="020B0604020202020204" pitchFamily="34" charset="0"/>
              </a:rPr>
              <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var(--pst-font-family-monospace)"/>
              </a:rPr>
              <a:t> </a:t>
            </a:r>
            <a:r>
              <a:rPr kumimoji="0" lang="en-US" altLang="en-US" sz="1100" b="0" i="1" u="none" strike="noStrike" cap="none" normalizeH="0" baseline="0" dirty="0">
                <a:ln>
                  <a:noFill/>
                </a:ln>
                <a:solidFill>
                  <a:srgbClr val="000000"/>
                </a:solidFill>
                <a:effectLst/>
                <a:latin typeface="var(--pst-font-family-monospace)"/>
              </a:rPr>
              <a:t>array([[1, 2, 3],</a:t>
            </a:r>
            <a:r>
              <a:rPr kumimoji="0" lang="en-US" altLang="en-US" sz="1100" b="0" i="0" u="none" strike="noStrike" cap="none" normalizeH="0" baseline="0" dirty="0">
                <a:ln>
                  <a:noFill/>
                </a:ln>
                <a:solidFill>
                  <a:schemeClr val="tx1"/>
                </a:solidFill>
                <a:effectLst/>
                <a:latin typeface="var(--pst-font-family-monospace)"/>
              </a:rPr>
              <a:t> </a:t>
            </a:r>
            <a:r>
              <a:rPr kumimoji="0" lang="en-US" altLang="en-US" sz="1100" b="0" i="1" u="none" strike="noStrike" cap="none" normalizeH="0" baseline="0" dirty="0">
                <a:ln>
                  <a:noFill/>
                </a:ln>
                <a:solidFill>
                  <a:srgbClr val="000000"/>
                </a:solidFill>
                <a:effectLst/>
                <a:latin typeface="var(--pst-font-family-monospace)"/>
              </a:rPr>
              <a:t>[4, 5, 6]])</a:t>
            </a:r>
            <a:r>
              <a:rPr kumimoji="0" lang="en-US" altLang="en-US" sz="11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F5902"/>
                </a:solidFill>
                <a:effectLst/>
                <a:latin typeface="var(--pst-font-family-monospace)"/>
              </a:rPr>
              <a:t>&gt;&gt;&gt; </a:t>
            </a:r>
            <a:r>
              <a:rPr kumimoji="0" lang="en-US" altLang="en-US" sz="1200" b="0" i="0" u="none" strike="noStrike" cap="none" normalizeH="0" baseline="0" dirty="0" err="1">
                <a:ln>
                  <a:noFill/>
                </a:ln>
                <a:solidFill>
                  <a:srgbClr val="000000"/>
                </a:solidFill>
                <a:effectLst/>
                <a:latin typeface="Arial" panose="020B0604020202020204" pitchFamily="34" charset="0"/>
              </a:rPr>
              <a:t>np</a:t>
            </a:r>
            <a:r>
              <a:rPr kumimoji="0" lang="en-US" altLang="en-US" sz="1800" b="1" i="0" u="none" strike="noStrike" cap="none" normalizeH="0" baseline="0" dirty="0" err="1">
                <a:ln>
                  <a:noFill/>
                </a:ln>
                <a:solidFill>
                  <a:srgbClr val="CE5C00"/>
                </a:solidFill>
                <a:effectLst/>
                <a:latin typeface="Arial" panose="020B0604020202020204" pitchFamily="34" charset="0"/>
              </a:rPr>
              <a:t>.</a:t>
            </a:r>
            <a:r>
              <a:rPr kumimoji="0" lang="en-US" altLang="en-US" sz="1200" b="0" i="0" u="none" strike="noStrike" cap="none" normalizeH="0" baseline="0" dirty="0" err="1">
                <a:ln>
                  <a:noFill/>
                </a:ln>
                <a:solidFill>
                  <a:srgbClr val="000000"/>
                </a:solidFill>
                <a:effectLst/>
                <a:latin typeface="Arial" panose="020B0604020202020204" pitchFamily="34" charset="0"/>
              </a:rPr>
              <a:t>cumsum</a:t>
            </a:r>
            <a:r>
              <a:rPr kumimoji="0" lang="en-US" altLang="en-US" sz="1100" b="1" i="0" u="none" strike="noStrike" cap="none" normalizeH="0" baseline="0" dirty="0">
                <a:ln>
                  <a:noFill/>
                </a:ln>
                <a:solidFill>
                  <a:srgbClr val="000000"/>
                </a:solidFill>
                <a:effectLst/>
                <a:latin typeface="var(--pst-font-family-monospace)"/>
              </a:rPr>
              <a:t>(</a:t>
            </a:r>
            <a:r>
              <a:rPr kumimoji="0" lang="en-US" altLang="en-US" sz="1200" b="0" i="0" u="none" strike="noStrike" cap="none" normalizeH="0" baseline="0" dirty="0">
                <a:ln>
                  <a:noFill/>
                </a:ln>
                <a:solidFill>
                  <a:srgbClr val="000000"/>
                </a:solidFill>
                <a:effectLst/>
                <a:latin typeface="Arial" panose="020B0604020202020204" pitchFamily="34" charset="0"/>
              </a:rPr>
              <a:t>a</a:t>
            </a:r>
            <a:r>
              <a:rPr kumimoji="0" lang="en-US" altLang="en-US" sz="1100" b="1" i="0" u="none" strike="noStrike" cap="none" normalizeH="0" baseline="0" dirty="0">
                <a:ln>
                  <a:noFill/>
                </a:ln>
                <a:solidFill>
                  <a:srgbClr val="000000"/>
                </a:solidFill>
                <a:effectLst/>
                <a:latin typeface="var(--pst-font-family-monospace)"/>
              </a:rPr>
              <a:t>)</a:t>
            </a:r>
            <a:r>
              <a:rPr kumimoji="0" lang="en-US" altLang="en-US" sz="1100" b="0" i="0" u="none" strike="noStrike" cap="none" normalizeH="0" baseline="0" dirty="0">
                <a:ln>
                  <a:noFill/>
                </a:ln>
                <a:solidFill>
                  <a:schemeClr val="tx1"/>
                </a:solidFill>
                <a:effectLst/>
                <a:latin typeface="var(--pst-font-family-monospace)"/>
              </a:rPr>
              <a:t> </a:t>
            </a:r>
            <a:r>
              <a:rPr kumimoji="0" lang="en-US" altLang="en-US" sz="1100" b="0" i="1" u="none" strike="noStrike" cap="none" normalizeH="0" baseline="0" dirty="0">
                <a:ln>
                  <a:noFill/>
                </a:ln>
                <a:solidFill>
                  <a:srgbClr val="000000"/>
                </a:solidFill>
                <a:effectLst/>
                <a:latin typeface="var(--pst-font-family-monospace)"/>
              </a:rPr>
              <a:t>array([ 1, 3, 6, 10, 15, 21])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var(--pst-font-family-monospace)"/>
              </a:rPr>
              <a:t> </a:t>
            </a:r>
            <a:r>
              <a:rPr kumimoji="0" lang="en-US" altLang="en-US" sz="1100" b="0" i="0" u="none" strike="noStrike" cap="none" normalizeH="0" baseline="0" dirty="0">
                <a:ln>
                  <a:noFill/>
                </a:ln>
                <a:solidFill>
                  <a:srgbClr val="8F5902"/>
                </a:solidFill>
                <a:effectLst/>
                <a:latin typeface="var(--pst-font-family-monospace)"/>
              </a:rPr>
              <a:t>&gt;&gt;&gt; </a:t>
            </a:r>
            <a:r>
              <a:rPr kumimoji="0" lang="en-US" altLang="en-US" sz="1200" b="0" i="0" u="none" strike="noStrike" cap="none" normalizeH="0" baseline="0" dirty="0" err="1">
                <a:ln>
                  <a:noFill/>
                </a:ln>
                <a:solidFill>
                  <a:srgbClr val="000000"/>
                </a:solidFill>
                <a:effectLst/>
                <a:latin typeface="Arial" panose="020B0604020202020204" pitchFamily="34" charset="0"/>
              </a:rPr>
              <a:t>np</a:t>
            </a:r>
            <a:r>
              <a:rPr kumimoji="0" lang="en-US" altLang="en-US" sz="1800" b="1" i="0" u="none" strike="noStrike" cap="none" normalizeH="0" baseline="0" dirty="0" err="1">
                <a:ln>
                  <a:noFill/>
                </a:ln>
                <a:solidFill>
                  <a:srgbClr val="CE5C00"/>
                </a:solidFill>
                <a:effectLst/>
                <a:latin typeface="Arial" panose="020B0604020202020204" pitchFamily="34" charset="0"/>
              </a:rPr>
              <a:t>.</a:t>
            </a:r>
            <a:r>
              <a:rPr kumimoji="0" lang="en-US" altLang="en-US" sz="1200" b="0" i="0" u="none" strike="noStrike" cap="none" normalizeH="0" baseline="0" dirty="0" err="1">
                <a:ln>
                  <a:noFill/>
                </a:ln>
                <a:solidFill>
                  <a:srgbClr val="000000"/>
                </a:solidFill>
                <a:effectLst/>
                <a:latin typeface="Arial" panose="020B0604020202020204" pitchFamily="34" charset="0"/>
              </a:rPr>
              <a:t>cumsum</a:t>
            </a:r>
            <a:r>
              <a:rPr kumimoji="0" lang="en-US" altLang="en-US" sz="1100" b="1" i="0" u="none" strike="noStrike" cap="none" normalizeH="0" baseline="0" dirty="0">
                <a:ln>
                  <a:noFill/>
                </a:ln>
                <a:solidFill>
                  <a:srgbClr val="000000"/>
                </a:solidFill>
                <a:effectLst/>
                <a:latin typeface="var(--pst-font-family-monospace)"/>
              </a:rPr>
              <a:t>(</a:t>
            </a:r>
            <a:r>
              <a:rPr kumimoji="0" lang="en-US" altLang="en-US" sz="1200" b="0" i="0" u="none" strike="noStrike" cap="none" normalizeH="0" baseline="0" dirty="0">
                <a:ln>
                  <a:noFill/>
                </a:ln>
                <a:solidFill>
                  <a:srgbClr val="000000"/>
                </a:solidFill>
                <a:effectLst/>
                <a:latin typeface="Arial" panose="020B0604020202020204" pitchFamily="34" charset="0"/>
              </a:rPr>
              <a:t>a</a:t>
            </a:r>
            <a:r>
              <a:rPr kumimoji="0" lang="en-US" altLang="en-US" sz="1100" b="1" i="0" u="none" strike="noStrike" cap="none" normalizeH="0" baseline="0" dirty="0">
                <a:ln>
                  <a:noFill/>
                </a:ln>
                <a:solidFill>
                  <a:srgbClr val="000000"/>
                </a:solidFill>
                <a:effectLst/>
                <a:latin typeface="var(--pst-font-family-monospace)"/>
              </a:rPr>
              <a:t>,</a:t>
            </a:r>
            <a:r>
              <a:rPr kumimoji="0" lang="en-US" altLang="en-US" sz="1100" b="0" i="0" u="none" strike="noStrike" cap="none" normalizeH="0" baseline="0" dirty="0">
                <a:ln>
                  <a:noFill/>
                </a:ln>
                <a:solidFill>
                  <a:schemeClr val="tx1"/>
                </a:solidFill>
                <a:effectLst/>
                <a:latin typeface="var(--pst-font-family-monospace)"/>
              </a:rPr>
              <a:t> </a:t>
            </a:r>
            <a:r>
              <a:rPr kumimoji="0" lang="en-US" altLang="en-US" sz="1200" b="0" i="0" u="none" strike="noStrike" cap="none" normalizeH="0" baseline="0" dirty="0" err="1">
                <a:ln>
                  <a:noFill/>
                </a:ln>
                <a:solidFill>
                  <a:srgbClr val="000000"/>
                </a:solidFill>
                <a:effectLst/>
                <a:latin typeface="Arial" panose="020B0604020202020204" pitchFamily="34" charset="0"/>
              </a:rPr>
              <a:t>dtype</a:t>
            </a:r>
            <a:r>
              <a:rPr kumimoji="0" lang="en-US" altLang="en-US" sz="1800" b="1" i="0" u="none" strike="noStrike" cap="none" normalizeH="0" baseline="0" dirty="0">
                <a:ln>
                  <a:noFill/>
                </a:ln>
                <a:solidFill>
                  <a:srgbClr val="CE5C00"/>
                </a:solidFill>
                <a:effectLst/>
                <a:latin typeface="Arial" panose="020B0604020202020204" pitchFamily="34" charset="0"/>
              </a:rPr>
              <a:t>=</a:t>
            </a:r>
            <a:endParaRPr kumimoji="0" lang="en-US" altLang="en-US" sz="1200" b="0" i="0" u="none" strike="noStrike" cap="none" normalizeH="0" baseline="0" dirty="0">
              <a:ln>
                <a:noFill/>
              </a:ln>
              <a:solidFill>
                <a:srgbClr val="204A87"/>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var(--pst-font-family-monospace)"/>
              </a:rPr>
              <a:t>)</a:t>
            </a:r>
            <a:r>
              <a:rPr kumimoji="0" lang="en-US" altLang="en-US" sz="1100" b="0" i="0" u="none" strike="noStrike" cap="none" normalizeH="0" baseline="0" dirty="0">
                <a:ln>
                  <a:noFill/>
                </a:ln>
                <a:solidFill>
                  <a:schemeClr val="tx1"/>
                </a:solidFill>
                <a:effectLst/>
                <a:latin typeface="var(--pst-font-family-monospace)"/>
              </a:rPr>
              <a:t> </a:t>
            </a:r>
            <a:r>
              <a:rPr kumimoji="0" lang="en-US" altLang="en-US" sz="1100" b="0" i="1" u="none" strike="noStrike" cap="none" normalizeH="0" baseline="0" dirty="0">
                <a:ln>
                  <a:noFill/>
                </a:ln>
                <a:solidFill>
                  <a:srgbClr val="8F5902"/>
                </a:solidFill>
                <a:effectLst/>
                <a:latin typeface="var(--pst-font-family-monospace)"/>
              </a:rPr>
              <a:t># specifies type of output value(s)</a:t>
            </a:r>
            <a:r>
              <a:rPr kumimoji="0" lang="en-US" altLang="en-US" sz="1100" b="0" i="0" u="none" strike="noStrike" cap="none" normalizeH="0" baseline="0" dirty="0">
                <a:ln>
                  <a:noFill/>
                </a:ln>
                <a:solidFill>
                  <a:schemeClr val="tx1"/>
                </a:solidFill>
                <a:effectLst/>
                <a:latin typeface="var(--pst-font-family-monospace)"/>
              </a:rPr>
              <a:t> </a:t>
            </a:r>
            <a:r>
              <a:rPr kumimoji="0" lang="en-US" altLang="en-US" sz="1100" b="0" i="1" u="none" strike="noStrike" cap="none" normalizeH="0" baseline="0" dirty="0">
                <a:ln>
                  <a:noFill/>
                </a:ln>
                <a:solidFill>
                  <a:srgbClr val="000000"/>
                </a:solidFill>
                <a:effectLst/>
                <a:latin typeface="var(--pst-font-family-monospace)"/>
              </a:rPr>
              <a:t>array([ 1., 3., 6., 10., 15., 21.])</a:t>
            </a:r>
            <a:r>
              <a:rPr kumimoji="0" lang="en-US" altLang="en-US" sz="6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338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59DE-3A93-4772-8A7D-052321A328DE}"/>
              </a:ext>
            </a:extLst>
          </p:cNvPr>
          <p:cNvSpPr>
            <a:spLocks noGrp="1"/>
          </p:cNvSpPr>
          <p:nvPr>
            <p:ph type="title"/>
          </p:nvPr>
        </p:nvSpPr>
        <p:spPr/>
        <p:txBody>
          <a:bodyPr/>
          <a:lstStyle/>
          <a:p>
            <a:r>
              <a:rPr lang="en-US" dirty="0"/>
              <a:t>Line Charts in Python</a:t>
            </a:r>
            <a:endParaRPr lang="en-GB" dirty="0"/>
          </a:p>
        </p:txBody>
      </p:sp>
      <p:sp>
        <p:nvSpPr>
          <p:cNvPr id="3" name="Text Placeholder 2">
            <a:extLst>
              <a:ext uri="{FF2B5EF4-FFF2-40B4-BE49-F238E27FC236}">
                <a16:creationId xmlns:a16="http://schemas.microsoft.com/office/drawing/2014/main" id="{BF25401E-9513-4D1E-AD28-9DF22ECFEE36}"/>
              </a:ext>
            </a:extLst>
          </p:cNvPr>
          <p:cNvSpPr>
            <a:spLocks noGrp="1"/>
          </p:cNvSpPr>
          <p:nvPr>
            <p:ph type="body" idx="1"/>
          </p:nvPr>
        </p:nvSpPr>
        <p:spPr/>
        <p:txBody>
          <a:bodyPr/>
          <a:lstStyle/>
          <a:p>
            <a:r>
              <a:rPr lang="en-US" dirty="0"/>
              <a:t>Type2: Adding a ‘</a:t>
            </a:r>
            <a:r>
              <a:rPr lang="en-US" b="1" dirty="0"/>
              <a:t>marker</a:t>
            </a:r>
            <a:r>
              <a:rPr lang="en-US" dirty="0"/>
              <a:t>’</a:t>
            </a:r>
            <a:endParaRPr lang="en-GB" dirty="0"/>
          </a:p>
        </p:txBody>
      </p:sp>
      <p:sp>
        <p:nvSpPr>
          <p:cNvPr id="5" name="TextBox 4">
            <a:extLst>
              <a:ext uri="{FF2B5EF4-FFF2-40B4-BE49-F238E27FC236}">
                <a16:creationId xmlns:a16="http://schemas.microsoft.com/office/drawing/2014/main" id="{C7C53D44-3A08-4F44-A56D-B26C739DC959}"/>
              </a:ext>
            </a:extLst>
          </p:cNvPr>
          <p:cNvSpPr txBox="1"/>
          <p:nvPr/>
        </p:nvSpPr>
        <p:spPr>
          <a:xfrm>
            <a:off x="448964" y="1830176"/>
            <a:ext cx="4586286"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import </a:t>
            </a:r>
            <a:r>
              <a:rPr lang="en-GB" dirty="0" err="1"/>
              <a:t>matplotlib.pyplot</a:t>
            </a:r>
            <a:r>
              <a:rPr lang="en-GB" dirty="0"/>
              <a:t> as </a:t>
            </a:r>
            <a:r>
              <a:rPr lang="en-GB" dirty="0" err="1"/>
              <a:t>plt</a:t>
            </a:r>
            <a:endParaRPr lang="en-GB" dirty="0"/>
          </a:p>
          <a:p>
            <a:r>
              <a:rPr lang="en-GB" dirty="0"/>
              <a:t>import </a:t>
            </a:r>
            <a:r>
              <a:rPr lang="en-GB" dirty="0" err="1"/>
              <a:t>numpy</a:t>
            </a:r>
            <a:r>
              <a:rPr lang="en-GB" dirty="0"/>
              <a:t> as np</a:t>
            </a:r>
          </a:p>
          <a:p>
            <a:r>
              <a:rPr lang="en-GB" dirty="0"/>
              <a:t> </a:t>
            </a:r>
          </a:p>
          <a:p>
            <a:r>
              <a:rPr lang="en-GB" dirty="0"/>
              <a:t># create data</a:t>
            </a:r>
          </a:p>
          <a:p>
            <a:r>
              <a:rPr lang="en-GB" dirty="0"/>
              <a:t>values=</a:t>
            </a:r>
            <a:r>
              <a:rPr lang="en-GB" dirty="0" err="1"/>
              <a:t>np.cumsum</a:t>
            </a:r>
            <a:r>
              <a:rPr lang="en-GB" dirty="0"/>
              <a:t>(</a:t>
            </a:r>
            <a:r>
              <a:rPr lang="en-GB" dirty="0" err="1"/>
              <a:t>np.random.randn</a:t>
            </a:r>
            <a:r>
              <a:rPr lang="en-GB" dirty="0"/>
              <a:t>(20))</a:t>
            </a:r>
          </a:p>
          <a:p>
            <a:r>
              <a:rPr lang="en-GB" dirty="0"/>
              <a:t> </a:t>
            </a:r>
          </a:p>
          <a:p>
            <a:r>
              <a:rPr lang="en-GB" dirty="0"/>
              <a:t># use the plot function</a:t>
            </a:r>
          </a:p>
          <a:p>
            <a:r>
              <a:rPr lang="en-GB" dirty="0" err="1"/>
              <a:t>plt.plot</a:t>
            </a:r>
            <a:r>
              <a:rPr lang="en-GB" dirty="0"/>
              <a:t>(values</a:t>
            </a:r>
            <a:r>
              <a:rPr lang="en-GB" b="1" dirty="0"/>
              <a:t>, marker = 'o', </a:t>
            </a:r>
            <a:r>
              <a:rPr lang="en-GB" b="1" dirty="0" err="1"/>
              <a:t>color</a:t>
            </a:r>
            <a:r>
              <a:rPr lang="en-GB" b="1" dirty="0"/>
              <a:t> ='green</a:t>
            </a:r>
            <a:r>
              <a:rPr lang="en-GB" dirty="0"/>
              <a:t>')</a:t>
            </a:r>
            <a:endParaRPr lang="en-GB" b="1" dirty="0">
              <a:solidFill>
                <a:srgbClr val="00B050"/>
              </a:solidFill>
            </a:endParaRPr>
          </a:p>
        </p:txBody>
      </p:sp>
      <p:pic>
        <p:nvPicPr>
          <p:cNvPr id="7170" name="Picture 2">
            <a:extLst>
              <a:ext uri="{FF2B5EF4-FFF2-40B4-BE49-F238E27FC236}">
                <a16:creationId xmlns:a16="http://schemas.microsoft.com/office/drawing/2014/main" id="{C8E529E1-0D95-41BD-8C55-70652BADB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784" y="2269331"/>
            <a:ext cx="3524250" cy="2362200"/>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2012245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DE541-0F0D-46E7-8950-D0B3582D8F82}"/>
              </a:ext>
            </a:extLst>
          </p:cNvPr>
          <p:cNvSpPr>
            <a:spLocks noGrp="1"/>
          </p:cNvSpPr>
          <p:nvPr>
            <p:ph type="ctrTitle"/>
          </p:nvPr>
        </p:nvSpPr>
        <p:spPr>
          <a:xfrm>
            <a:off x="0" y="2383064"/>
            <a:ext cx="9144000" cy="621406"/>
          </a:xfrm>
        </p:spPr>
        <p:txBody>
          <a:bodyPr/>
          <a:lstStyle/>
          <a:p>
            <a:r>
              <a:rPr lang="en-GB" dirty="0"/>
              <a:t>Histogram Charts</a:t>
            </a:r>
          </a:p>
        </p:txBody>
      </p:sp>
      <p:sp>
        <p:nvSpPr>
          <p:cNvPr id="5" name="Subtitle 4">
            <a:extLst>
              <a:ext uri="{FF2B5EF4-FFF2-40B4-BE49-F238E27FC236}">
                <a16:creationId xmlns:a16="http://schemas.microsoft.com/office/drawing/2014/main" id="{924E0AA2-75AF-4FCC-8666-C333E7AEF4B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04506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21D6-9F0B-436D-A593-F81ABB145D9E}"/>
              </a:ext>
            </a:extLst>
          </p:cNvPr>
          <p:cNvSpPr>
            <a:spLocks noGrp="1"/>
          </p:cNvSpPr>
          <p:nvPr>
            <p:ph type="title"/>
          </p:nvPr>
        </p:nvSpPr>
        <p:spPr/>
        <p:txBody>
          <a:bodyPr/>
          <a:lstStyle/>
          <a:p>
            <a:r>
              <a:rPr lang="en-GB" dirty="0"/>
              <a:t>Histogram Charts</a:t>
            </a:r>
          </a:p>
        </p:txBody>
      </p:sp>
      <p:sp>
        <p:nvSpPr>
          <p:cNvPr id="3" name="Text Placeholder 2">
            <a:extLst>
              <a:ext uri="{FF2B5EF4-FFF2-40B4-BE49-F238E27FC236}">
                <a16:creationId xmlns:a16="http://schemas.microsoft.com/office/drawing/2014/main" id="{5CD3FF2E-392B-4705-B600-57527A0EF854}"/>
              </a:ext>
            </a:extLst>
          </p:cNvPr>
          <p:cNvSpPr>
            <a:spLocks noGrp="1"/>
          </p:cNvSpPr>
          <p:nvPr>
            <p:ph type="body" idx="1"/>
          </p:nvPr>
        </p:nvSpPr>
        <p:spPr>
          <a:xfrm>
            <a:off x="134642" y="1114371"/>
            <a:ext cx="8246070" cy="3512210"/>
          </a:xfrm>
        </p:spPr>
        <p:txBody>
          <a:bodyPr/>
          <a:lstStyle/>
          <a:p>
            <a:r>
              <a:rPr lang="en-GB" dirty="0"/>
              <a:t>A Histogram visualises the distribution of data over </a:t>
            </a:r>
            <a:r>
              <a:rPr lang="en-GB" b="1" dirty="0">
                <a:solidFill>
                  <a:srgbClr val="00B050"/>
                </a:solidFill>
              </a:rPr>
              <a:t>a continuous interval </a:t>
            </a:r>
            <a:r>
              <a:rPr lang="en-GB" dirty="0"/>
              <a:t>or certain time period. Each bar in a histogram represents the tabulated frequency at each interval/bin.</a:t>
            </a:r>
          </a:p>
          <a:p>
            <a:r>
              <a:rPr lang="en-GB" b="1" dirty="0">
                <a:solidFill>
                  <a:srgbClr val="00B050"/>
                </a:solidFill>
              </a:rPr>
              <a:t>Uses</a:t>
            </a:r>
            <a:r>
              <a:rPr lang="en-GB" dirty="0"/>
              <a:t>: Histograms help give an estimate as to where values </a:t>
            </a:r>
            <a:r>
              <a:rPr lang="en-GB" dirty="0">
                <a:solidFill>
                  <a:srgbClr val="00B050"/>
                </a:solidFill>
              </a:rPr>
              <a:t>are concentrate</a:t>
            </a:r>
            <a:r>
              <a:rPr lang="en-GB" dirty="0"/>
              <a:t>d, what the </a:t>
            </a:r>
            <a:r>
              <a:rPr lang="en-GB" dirty="0">
                <a:solidFill>
                  <a:srgbClr val="00B050"/>
                </a:solidFill>
              </a:rPr>
              <a:t>extremes</a:t>
            </a:r>
            <a:r>
              <a:rPr lang="en-GB" dirty="0"/>
              <a:t> are and whether there are </a:t>
            </a:r>
            <a:r>
              <a:rPr lang="en-GB" dirty="0">
                <a:solidFill>
                  <a:srgbClr val="00B050"/>
                </a:solidFill>
              </a:rPr>
              <a:t>any gaps or unusual values</a:t>
            </a:r>
            <a:r>
              <a:rPr lang="en-GB" dirty="0"/>
              <a:t>. </a:t>
            </a:r>
          </a:p>
          <a:p>
            <a:r>
              <a:rPr lang="en-GB" dirty="0"/>
              <a:t>They are also useful for giving a rough view of the </a:t>
            </a:r>
            <a:r>
              <a:rPr lang="en-GB" b="1" dirty="0">
                <a:solidFill>
                  <a:schemeClr val="accent1">
                    <a:lumMod val="75000"/>
                  </a:schemeClr>
                </a:solidFill>
              </a:rPr>
              <a:t>probability distribution</a:t>
            </a:r>
            <a:r>
              <a:rPr lang="en-GB" dirty="0"/>
              <a:t>.</a:t>
            </a:r>
          </a:p>
        </p:txBody>
      </p:sp>
      <p:pic>
        <p:nvPicPr>
          <p:cNvPr id="5" name="Picture 4">
            <a:extLst>
              <a:ext uri="{FF2B5EF4-FFF2-40B4-BE49-F238E27FC236}">
                <a16:creationId xmlns:a16="http://schemas.microsoft.com/office/drawing/2014/main" id="{C7D84055-9291-4950-A1B7-9A328A6C61B5}"/>
              </a:ext>
            </a:extLst>
          </p:cNvPr>
          <p:cNvPicPr>
            <a:picLocks noChangeAspect="1"/>
          </p:cNvPicPr>
          <p:nvPr/>
        </p:nvPicPr>
        <p:blipFill>
          <a:blip r:embed="rId2"/>
          <a:stretch>
            <a:fillRect/>
          </a:stretch>
        </p:blipFill>
        <p:spPr>
          <a:xfrm>
            <a:off x="1985383" y="3225356"/>
            <a:ext cx="3738562" cy="1634814"/>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3174967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114F-A98C-450A-8555-A4AF76DFA194}"/>
              </a:ext>
            </a:extLst>
          </p:cNvPr>
          <p:cNvSpPr>
            <a:spLocks noGrp="1"/>
          </p:cNvSpPr>
          <p:nvPr>
            <p:ph type="title"/>
          </p:nvPr>
        </p:nvSpPr>
        <p:spPr/>
        <p:txBody>
          <a:bodyPr/>
          <a:lstStyle/>
          <a:p>
            <a:r>
              <a:rPr lang="en-GB" dirty="0"/>
              <a:t>Histogram Charts</a:t>
            </a:r>
          </a:p>
        </p:txBody>
      </p:sp>
      <p:sp>
        <p:nvSpPr>
          <p:cNvPr id="3" name="Text Placeholder 2">
            <a:extLst>
              <a:ext uri="{FF2B5EF4-FFF2-40B4-BE49-F238E27FC236}">
                <a16:creationId xmlns:a16="http://schemas.microsoft.com/office/drawing/2014/main" id="{432D69FF-CE60-46FB-A851-FD9F251C5965}"/>
              </a:ext>
            </a:extLst>
          </p:cNvPr>
          <p:cNvSpPr>
            <a:spLocks noGrp="1"/>
          </p:cNvSpPr>
          <p:nvPr>
            <p:ph type="body" idx="1"/>
          </p:nvPr>
        </p:nvSpPr>
        <p:spPr>
          <a:xfrm>
            <a:off x="277516" y="1104536"/>
            <a:ext cx="8246070" cy="3512210"/>
          </a:xfrm>
        </p:spPr>
        <p:txBody>
          <a:bodyPr/>
          <a:lstStyle/>
          <a:p>
            <a:r>
              <a:rPr lang="en-GB" b="1" dirty="0"/>
              <a:t>Example</a:t>
            </a:r>
            <a:r>
              <a:rPr lang="en-GB" dirty="0"/>
              <a:t>: Each month you measure how much weight your pup has gained and get these results:</a:t>
            </a:r>
          </a:p>
          <a:p>
            <a:r>
              <a:rPr lang="en-GB" dirty="0"/>
              <a:t>0.5, 0.5, 0.3, −0.2, 1.6, 0, 0.1, 0.1, 0.6, 0.4</a:t>
            </a:r>
          </a:p>
          <a:p>
            <a:r>
              <a:rPr lang="en-GB" dirty="0"/>
              <a:t>They vary from −0.2 (the pup lost weight that month) to 1.6</a:t>
            </a:r>
          </a:p>
          <a:p>
            <a:r>
              <a:rPr lang="en-GB" dirty="0"/>
              <a:t>Put in order from </a:t>
            </a:r>
            <a:r>
              <a:rPr lang="en-GB" dirty="0">
                <a:solidFill>
                  <a:srgbClr val="00B050"/>
                </a:solidFill>
              </a:rPr>
              <a:t>lowest to highest </a:t>
            </a:r>
            <a:r>
              <a:rPr lang="en-GB" dirty="0"/>
              <a:t>weight gain:</a:t>
            </a:r>
          </a:p>
          <a:p>
            <a:r>
              <a:rPr lang="en-GB" dirty="0"/>
              <a:t>−0.2, 0, 0.1, 0.1, 0.3, 0.4, 0.5, 0.5, 0.6, 1.6</a:t>
            </a:r>
          </a:p>
          <a:p>
            <a:r>
              <a:rPr lang="en-GB" dirty="0"/>
              <a:t>You decide to put the results into groups of 0.5:</a:t>
            </a:r>
          </a:p>
          <a:p>
            <a:pPr lvl="1"/>
            <a:r>
              <a:rPr lang="en-GB" dirty="0"/>
              <a:t>The −0.5 to just below 0 range,</a:t>
            </a:r>
          </a:p>
          <a:p>
            <a:pPr lvl="1"/>
            <a:r>
              <a:rPr lang="en-GB" dirty="0"/>
              <a:t>The 0 to just below 0.5 range,</a:t>
            </a:r>
          </a:p>
          <a:p>
            <a:pPr lvl="1"/>
            <a:r>
              <a:rPr lang="en-GB" dirty="0"/>
              <a:t>etc...</a:t>
            </a:r>
          </a:p>
          <a:p>
            <a:r>
              <a:rPr lang="en-GB" dirty="0"/>
              <a:t>And here is the result:</a:t>
            </a:r>
          </a:p>
        </p:txBody>
      </p:sp>
      <p:sp>
        <p:nvSpPr>
          <p:cNvPr id="5" name="TextBox 4">
            <a:extLst>
              <a:ext uri="{FF2B5EF4-FFF2-40B4-BE49-F238E27FC236}">
                <a16:creationId xmlns:a16="http://schemas.microsoft.com/office/drawing/2014/main" id="{661ADDE7-3FD8-45AE-80F1-24B734366FAE}"/>
              </a:ext>
            </a:extLst>
          </p:cNvPr>
          <p:cNvSpPr txBox="1"/>
          <p:nvPr/>
        </p:nvSpPr>
        <p:spPr>
          <a:xfrm>
            <a:off x="178594" y="4718461"/>
            <a:ext cx="4586286" cy="307777"/>
          </a:xfrm>
          <a:prstGeom prst="rect">
            <a:avLst/>
          </a:prstGeom>
          <a:solidFill>
            <a:schemeClr val="accent2">
              <a:lumMod val="20000"/>
              <a:lumOff val="80000"/>
            </a:schemeClr>
          </a:solidFill>
        </p:spPr>
        <p:txBody>
          <a:bodyPr wrap="square">
            <a:spAutoFit/>
          </a:bodyPr>
          <a:lstStyle/>
          <a:p>
            <a:r>
              <a:rPr lang="en-GB" dirty="0"/>
              <a:t>https://www.mathsisfun.com/data/histograms.html</a:t>
            </a:r>
          </a:p>
        </p:txBody>
      </p:sp>
      <p:sp>
        <p:nvSpPr>
          <p:cNvPr id="8" name="TextBox 7">
            <a:extLst>
              <a:ext uri="{FF2B5EF4-FFF2-40B4-BE49-F238E27FC236}">
                <a16:creationId xmlns:a16="http://schemas.microsoft.com/office/drawing/2014/main" id="{82594FD3-C80C-4EA8-9763-DABECB453F23}"/>
              </a:ext>
            </a:extLst>
          </p:cNvPr>
          <p:cNvSpPr txBox="1"/>
          <p:nvPr/>
        </p:nvSpPr>
        <p:spPr>
          <a:xfrm>
            <a:off x="8172449" y="992981"/>
            <a:ext cx="726183" cy="3176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dirty="0" err="1"/>
              <a:t>contd</a:t>
            </a:r>
            <a:endParaRPr lang="en-GB" b="1" dirty="0"/>
          </a:p>
        </p:txBody>
      </p:sp>
    </p:spTree>
    <p:extLst>
      <p:ext uri="{BB962C8B-B14F-4D97-AF65-F5344CB8AC3E}">
        <p14:creationId xmlns:p14="http://schemas.microsoft.com/office/powerpoint/2010/main" val="1967010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1248-D009-446C-999B-E32B820A4054}"/>
              </a:ext>
            </a:extLst>
          </p:cNvPr>
          <p:cNvSpPr>
            <a:spLocks noGrp="1"/>
          </p:cNvSpPr>
          <p:nvPr>
            <p:ph type="title"/>
          </p:nvPr>
        </p:nvSpPr>
        <p:spPr/>
        <p:txBody>
          <a:bodyPr/>
          <a:lstStyle/>
          <a:p>
            <a:r>
              <a:rPr lang="en-GB" dirty="0"/>
              <a:t>Histogram Charts</a:t>
            </a:r>
          </a:p>
        </p:txBody>
      </p:sp>
      <p:sp>
        <p:nvSpPr>
          <p:cNvPr id="3" name="Text Placeholder 2">
            <a:extLst>
              <a:ext uri="{FF2B5EF4-FFF2-40B4-BE49-F238E27FC236}">
                <a16:creationId xmlns:a16="http://schemas.microsoft.com/office/drawing/2014/main" id="{EA130387-B965-4498-B45C-F6CE629FB0B3}"/>
              </a:ext>
            </a:extLst>
          </p:cNvPr>
          <p:cNvSpPr>
            <a:spLocks noGrp="1"/>
          </p:cNvSpPr>
          <p:nvPr>
            <p:ph type="body" idx="1"/>
          </p:nvPr>
        </p:nvSpPr>
        <p:spPr>
          <a:xfrm>
            <a:off x="313235" y="1164465"/>
            <a:ext cx="8246070" cy="3512210"/>
          </a:xfrm>
        </p:spPr>
        <p:txBody>
          <a:bodyPr/>
          <a:lstStyle/>
          <a:p>
            <a:r>
              <a:rPr lang="en-GB" dirty="0"/>
              <a:t> And here is the result: 0.5, 0.5, 0.3, −0.2, 1.6, 0, 0.1, 0.1, 0.6, 0.4</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(There are no values from 1 to just below 1.5, but we still show the space.)</a:t>
            </a:r>
          </a:p>
        </p:txBody>
      </p:sp>
      <p:pic>
        <p:nvPicPr>
          <p:cNvPr id="5" name="Picture 4">
            <a:extLst>
              <a:ext uri="{FF2B5EF4-FFF2-40B4-BE49-F238E27FC236}">
                <a16:creationId xmlns:a16="http://schemas.microsoft.com/office/drawing/2014/main" id="{4B650516-932D-4BA6-821E-24275EDFE720}"/>
              </a:ext>
            </a:extLst>
          </p:cNvPr>
          <p:cNvPicPr>
            <a:picLocks noChangeAspect="1"/>
          </p:cNvPicPr>
          <p:nvPr/>
        </p:nvPicPr>
        <p:blipFill>
          <a:blip r:embed="rId2"/>
          <a:stretch>
            <a:fillRect/>
          </a:stretch>
        </p:blipFill>
        <p:spPr>
          <a:xfrm>
            <a:off x="3700462" y="2002202"/>
            <a:ext cx="2428874" cy="2051049"/>
          </a:xfrm>
          <a:prstGeom prst="rect">
            <a:avLst/>
          </a:prstGeom>
        </p:spPr>
      </p:pic>
      <p:sp>
        <p:nvSpPr>
          <p:cNvPr id="7" name="TextBox 6">
            <a:extLst>
              <a:ext uri="{FF2B5EF4-FFF2-40B4-BE49-F238E27FC236}">
                <a16:creationId xmlns:a16="http://schemas.microsoft.com/office/drawing/2014/main" id="{D9AF5CBA-FA81-4658-A741-690D8EDDAE5E}"/>
              </a:ext>
            </a:extLst>
          </p:cNvPr>
          <p:cNvSpPr txBox="1"/>
          <p:nvPr/>
        </p:nvSpPr>
        <p:spPr>
          <a:xfrm>
            <a:off x="0" y="4957877"/>
            <a:ext cx="4586286" cy="307777"/>
          </a:xfrm>
          <a:prstGeom prst="rect">
            <a:avLst/>
          </a:prstGeom>
          <a:solidFill>
            <a:schemeClr val="accent2">
              <a:lumMod val="20000"/>
              <a:lumOff val="80000"/>
            </a:schemeClr>
          </a:solidFill>
        </p:spPr>
        <p:txBody>
          <a:bodyPr wrap="square">
            <a:spAutoFit/>
          </a:bodyPr>
          <a:lstStyle/>
          <a:p>
            <a:r>
              <a:rPr lang="en-GB" dirty="0"/>
              <a:t>https://www.mathsisfun.com/data/histograms.html</a:t>
            </a:r>
          </a:p>
        </p:txBody>
      </p:sp>
      <p:sp>
        <p:nvSpPr>
          <p:cNvPr id="4" name="TextBox 3">
            <a:extLst>
              <a:ext uri="{FF2B5EF4-FFF2-40B4-BE49-F238E27FC236}">
                <a16:creationId xmlns:a16="http://schemas.microsoft.com/office/drawing/2014/main" id="{9D7CD8A8-6636-4BC7-8305-28DD963B4941}"/>
              </a:ext>
            </a:extLst>
          </p:cNvPr>
          <p:cNvSpPr txBox="1"/>
          <p:nvPr/>
        </p:nvSpPr>
        <p:spPr>
          <a:xfrm>
            <a:off x="7565231" y="868735"/>
            <a:ext cx="75009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dirty="0" err="1"/>
              <a:t>contd</a:t>
            </a:r>
            <a:endParaRPr lang="en-GB" b="1" dirty="0"/>
          </a:p>
        </p:txBody>
      </p:sp>
      <p:graphicFrame>
        <p:nvGraphicFramePr>
          <p:cNvPr id="6" name="Table 7">
            <a:extLst>
              <a:ext uri="{FF2B5EF4-FFF2-40B4-BE49-F238E27FC236}">
                <a16:creationId xmlns:a16="http://schemas.microsoft.com/office/drawing/2014/main" id="{30183966-8832-4BB3-8022-5594FD542A77}"/>
              </a:ext>
            </a:extLst>
          </p:cNvPr>
          <p:cNvGraphicFramePr>
            <a:graphicFrameLocks noGrp="1"/>
          </p:cNvGraphicFramePr>
          <p:nvPr>
            <p:extLst>
              <p:ext uri="{D42A27DB-BD31-4B8C-83A1-F6EECF244321}">
                <p14:modId xmlns:p14="http://schemas.microsoft.com/office/powerpoint/2010/main" val="3265015130"/>
              </p:ext>
            </p:extLst>
          </p:nvPr>
        </p:nvGraphicFramePr>
        <p:xfrm>
          <a:off x="1024583" y="1808050"/>
          <a:ext cx="1964532" cy="2225040"/>
        </p:xfrm>
        <a:graphic>
          <a:graphicData uri="http://schemas.openxmlformats.org/drawingml/2006/table">
            <a:tbl>
              <a:tblPr firstRow="1" bandRow="1">
                <a:tableStyleId>{F3FE3E91-AA2F-45B4-B808-D09A801DA5CA}</a:tableStyleId>
              </a:tblPr>
              <a:tblGrid>
                <a:gridCol w="982266">
                  <a:extLst>
                    <a:ext uri="{9D8B030D-6E8A-4147-A177-3AD203B41FA5}">
                      <a16:colId xmlns:a16="http://schemas.microsoft.com/office/drawing/2014/main" val="130790162"/>
                    </a:ext>
                  </a:extLst>
                </a:gridCol>
                <a:gridCol w="982266">
                  <a:extLst>
                    <a:ext uri="{9D8B030D-6E8A-4147-A177-3AD203B41FA5}">
                      <a16:colId xmlns:a16="http://schemas.microsoft.com/office/drawing/2014/main" val="2652572905"/>
                    </a:ext>
                  </a:extLst>
                </a:gridCol>
              </a:tblGrid>
              <a:tr h="370840">
                <a:tc>
                  <a:txBody>
                    <a:bodyPr/>
                    <a:lstStyle/>
                    <a:p>
                      <a:r>
                        <a:rPr lang="en-US" dirty="0"/>
                        <a:t>Range</a:t>
                      </a:r>
                      <a:endParaRPr lang="en-GB" dirty="0"/>
                    </a:p>
                  </a:txBody>
                  <a:tcPr/>
                </a:tc>
                <a:tc>
                  <a:txBody>
                    <a:bodyPr/>
                    <a:lstStyle/>
                    <a:p>
                      <a:r>
                        <a:rPr lang="en-US" dirty="0"/>
                        <a:t>Frequency</a:t>
                      </a:r>
                      <a:endParaRPr lang="en-GB" dirty="0"/>
                    </a:p>
                  </a:txBody>
                  <a:tcPr/>
                </a:tc>
                <a:extLst>
                  <a:ext uri="{0D108BD9-81ED-4DB2-BD59-A6C34878D82A}">
                    <a16:rowId xmlns:a16="http://schemas.microsoft.com/office/drawing/2014/main" val="2547292967"/>
                  </a:ext>
                </a:extLst>
              </a:tr>
              <a:tr h="370840">
                <a:tc>
                  <a:txBody>
                    <a:bodyPr/>
                    <a:lstStyle/>
                    <a:p>
                      <a:r>
                        <a:rPr lang="en-US" dirty="0"/>
                        <a:t>[-0.5- 0)</a:t>
                      </a:r>
                      <a:endParaRPr lang="en-GB" dirty="0"/>
                    </a:p>
                  </a:txBody>
                  <a:tcPr/>
                </a:tc>
                <a:tc>
                  <a:txBody>
                    <a:bodyPr/>
                    <a:lstStyle/>
                    <a:p>
                      <a:r>
                        <a:rPr lang="en-US" dirty="0"/>
                        <a:t>1</a:t>
                      </a:r>
                      <a:endParaRPr lang="en-GB" dirty="0"/>
                    </a:p>
                  </a:txBody>
                  <a:tcPr/>
                </a:tc>
                <a:extLst>
                  <a:ext uri="{0D108BD9-81ED-4DB2-BD59-A6C34878D82A}">
                    <a16:rowId xmlns:a16="http://schemas.microsoft.com/office/drawing/2014/main" val="319164622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[ 0-0.5)</a:t>
                      </a:r>
                      <a:endParaRPr lang="en-GB" dirty="0"/>
                    </a:p>
                  </a:txBody>
                  <a:tcPr/>
                </a:tc>
                <a:tc>
                  <a:txBody>
                    <a:bodyPr/>
                    <a:lstStyle/>
                    <a:p>
                      <a:r>
                        <a:rPr lang="en-US" dirty="0"/>
                        <a:t>4</a:t>
                      </a:r>
                      <a:endParaRPr lang="en-GB" dirty="0"/>
                    </a:p>
                  </a:txBody>
                  <a:tcPr/>
                </a:tc>
                <a:extLst>
                  <a:ext uri="{0D108BD9-81ED-4DB2-BD59-A6C34878D82A}">
                    <a16:rowId xmlns:a16="http://schemas.microsoft.com/office/drawing/2014/main" val="199990303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[ 0.5-1)</a:t>
                      </a:r>
                      <a:endParaRPr lang="en-GB" dirty="0"/>
                    </a:p>
                  </a:txBody>
                  <a:tcPr/>
                </a:tc>
                <a:tc>
                  <a:txBody>
                    <a:bodyPr/>
                    <a:lstStyle/>
                    <a:p>
                      <a:r>
                        <a:rPr lang="en-US" dirty="0"/>
                        <a:t>2</a:t>
                      </a:r>
                      <a:endParaRPr lang="en-GB" dirty="0"/>
                    </a:p>
                  </a:txBody>
                  <a:tcPr/>
                </a:tc>
                <a:extLst>
                  <a:ext uri="{0D108BD9-81ED-4DB2-BD59-A6C34878D82A}">
                    <a16:rowId xmlns:a16="http://schemas.microsoft.com/office/drawing/2014/main" val="174987568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[ 1-1.5)</a:t>
                      </a:r>
                      <a:endParaRPr lang="en-GB" dirty="0"/>
                    </a:p>
                  </a:txBody>
                  <a:tcPr/>
                </a:tc>
                <a:tc>
                  <a:txBody>
                    <a:bodyPr/>
                    <a:lstStyle/>
                    <a:p>
                      <a:endParaRPr lang="en-GB"/>
                    </a:p>
                  </a:txBody>
                  <a:tcPr/>
                </a:tc>
                <a:extLst>
                  <a:ext uri="{0D108BD9-81ED-4DB2-BD59-A6C34878D82A}">
                    <a16:rowId xmlns:a16="http://schemas.microsoft.com/office/drawing/2014/main" val="386636146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[ 1.5-2)</a:t>
                      </a:r>
                      <a:endParaRPr lang="en-GB" dirty="0"/>
                    </a:p>
                  </a:txBody>
                  <a:tcPr/>
                </a:tc>
                <a:tc>
                  <a:txBody>
                    <a:bodyPr/>
                    <a:lstStyle/>
                    <a:p>
                      <a:r>
                        <a:rPr lang="en-US" dirty="0"/>
                        <a:t>1</a:t>
                      </a:r>
                      <a:endParaRPr lang="en-GB" dirty="0"/>
                    </a:p>
                  </a:txBody>
                  <a:tcPr/>
                </a:tc>
                <a:extLst>
                  <a:ext uri="{0D108BD9-81ED-4DB2-BD59-A6C34878D82A}">
                    <a16:rowId xmlns:a16="http://schemas.microsoft.com/office/drawing/2014/main" val="339365559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41D1AD0D-085C-4D42-BDB8-C66E1E86D410}"/>
                  </a:ext>
                </a:extLst>
              </p14:cNvPr>
              <p14:cNvContentPartPr/>
              <p14:nvPr/>
            </p14:nvContentPartPr>
            <p14:xfrm>
              <a:off x="3902683" y="1567890"/>
              <a:ext cx="2880" cy="2160"/>
            </p14:xfrm>
          </p:contentPart>
        </mc:Choice>
        <mc:Fallback xmlns="">
          <p:pic>
            <p:nvPicPr>
              <p:cNvPr id="20" name="Ink 19">
                <a:extLst>
                  <a:ext uri="{FF2B5EF4-FFF2-40B4-BE49-F238E27FC236}">
                    <a16:creationId xmlns:a16="http://schemas.microsoft.com/office/drawing/2014/main" id="{41D1AD0D-085C-4D42-BDB8-C66E1E86D410}"/>
                  </a:ext>
                </a:extLst>
              </p:cNvPr>
              <p:cNvPicPr/>
              <p:nvPr/>
            </p:nvPicPr>
            <p:blipFill>
              <a:blip r:embed="rId4"/>
              <a:stretch>
                <a:fillRect/>
              </a:stretch>
            </p:blipFill>
            <p:spPr>
              <a:xfrm>
                <a:off x="3885043" y="1550250"/>
                <a:ext cx="385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8D979B9F-59E3-416A-BCC0-B679F0231F9C}"/>
                  </a:ext>
                </a:extLst>
              </p14:cNvPr>
              <p14:cNvContentPartPr/>
              <p14:nvPr/>
            </p14:nvContentPartPr>
            <p14:xfrm>
              <a:off x="6102643" y="3861810"/>
              <a:ext cx="360" cy="7200"/>
            </p14:xfrm>
          </p:contentPart>
        </mc:Choice>
        <mc:Fallback xmlns="">
          <p:pic>
            <p:nvPicPr>
              <p:cNvPr id="31" name="Ink 30">
                <a:extLst>
                  <a:ext uri="{FF2B5EF4-FFF2-40B4-BE49-F238E27FC236}">
                    <a16:creationId xmlns:a16="http://schemas.microsoft.com/office/drawing/2014/main" id="{8D979B9F-59E3-416A-BCC0-B679F0231F9C}"/>
                  </a:ext>
                </a:extLst>
              </p:cNvPr>
              <p:cNvPicPr/>
              <p:nvPr/>
            </p:nvPicPr>
            <p:blipFill>
              <a:blip r:embed="rId6"/>
              <a:stretch>
                <a:fillRect/>
              </a:stretch>
            </p:blipFill>
            <p:spPr>
              <a:xfrm>
                <a:off x="6085003" y="3843810"/>
                <a:ext cx="36000" cy="42840"/>
              </a:xfrm>
              <a:prstGeom prst="rect">
                <a:avLst/>
              </a:prstGeom>
            </p:spPr>
          </p:pic>
        </mc:Fallback>
      </mc:AlternateContent>
    </p:spTree>
    <p:extLst>
      <p:ext uri="{BB962C8B-B14F-4D97-AF65-F5344CB8AC3E}">
        <p14:creationId xmlns:p14="http://schemas.microsoft.com/office/powerpoint/2010/main" val="214059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9E18-EE10-46BD-8AE4-E1C0FD630D7B}"/>
              </a:ext>
            </a:extLst>
          </p:cNvPr>
          <p:cNvSpPr>
            <a:spLocks noGrp="1"/>
          </p:cNvSpPr>
          <p:nvPr>
            <p:ph type="title"/>
          </p:nvPr>
        </p:nvSpPr>
        <p:spPr/>
        <p:txBody>
          <a:bodyPr/>
          <a:lstStyle/>
          <a:p>
            <a:r>
              <a:rPr lang="en-US" dirty="0"/>
              <a:t>Histogram in Python</a:t>
            </a:r>
            <a:endParaRPr lang="en-GB" dirty="0"/>
          </a:p>
        </p:txBody>
      </p:sp>
      <p:sp>
        <p:nvSpPr>
          <p:cNvPr id="3" name="Text Placeholder 2">
            <a:extLst>
              <a:ext uri="{FF2B5EF4-FFF2-40B4-BE49-F238E27FC236}">
                <a16:creationId xmlns:a16="http://schemas.microsoft.com/office/drawing/2014/main" id="{0F9101C3-F670-48E5-9760-58602ED7A649}"/>
              </a:ext>
            </a:extLst>
          </p:cNvPr>
          <p:cNvSpPr>
            <a:spLocks noGrp="1"/>
          </p:cNvSpPr>
          <p:nvPr>
            <p:ph type="body" idx="1"/>
          </p:nvPr>
        </p:nvSpPr>
        <p:spPr/>
        <p:txBody>
          <a:bodyPr/>
          <a:lstStyle/>
          <a:p>
            <a:r>
              <a:rPr lang="en-US" dirty="0"/>
              <a:t>Type1: basic </a:t>
            </a:r>
            <a:endParaRPr lang="en-GB" dirty="0"/>
          </a:p>
        </p:txBody>
      </p:sp>
      <p:sp>
        <p:nvSpPr>
          <p:cNvPr id="5" name="TextBox 4">
            <a:extLst>
              <a:ext uri="{FF2B5EF4-FFF2-40B4-BE49-F238E27FC236}">
                <a16:creationId xmlns:a16="http://schemas.microsoft.com/office/drawing/2014/main" id="{44A7624D-A5C3-4EDB-B8EC-51695AE6FBAC}"/>
              </a:ext>
            </a:extLst>
          </p:cNvPr>
          <p:cNvSpPr txBox="1"/>
          <p:nvPr/>
        </p:nvSpPr>
        <p:spPr>
          <a:xfrm>
            <a:off x="564357" y="1643062"/>
            <a:ext cx="3500438" cy="288244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dirty="0"/>
              <a:t>import </a:t>
            </a:r>
            <a:r>
              <a:rPr lang="en-GB" dirty="0" err="1"/>
              <a:t>matplotlib.pyplot</a:t>
            </a:r>
            <a:r>
              <a:rPr lang="en-GB" dirty="0"/>
              <a:t> as </a:t>
            </a:r>
            <a:r>
              <a:rPr lang="en-GB" dirty="0" err="1"/>
              <a:t>plt</a:t>
            </a:r>
            <a:endParaRPr lang="en-GB" dirty="0"/>
          </a:p>
          <a:p>
            <a:r>
              <a:rPr lang="en-GB" dirty="0"/>
              <a:t> </a:t>
            </a:r>
          </a:p>
          <a:p>
            <a:r>
              <a:rPr lang="en-GB" dirty="0"/>
              <a:t>x = [1,1,2,3,3,5,7,8,9,10,</a:t>
            </a:r>
          </a:p>
          <a:p>
            <a:r>
              <a:rPr lang="en-GB" dirty="0"/>
              <a:t>     10,11,11,13,13,15,16,17,18,18,</a:t>
            </a:r>
          </a:p>
          <a:p>
            <a:r>
              <a:rPr lang="en-GB" dirty="0"/>
              <a:t>     18,19,20,21,21,23,24,24,25,25,</a:t>
            </a:r>
          </a:p>
          <a:p>
            <a:r>
              <a:rPr lang="en-GB" dirty="0"/>
              <a:t>     25,25,26,26,26,27,27,27,27,27,</a:t>
            </a:r>
          </a:p>
          <a:p>
            <a:r>
              <a:rPr lang="en-GB" dirty="0"/>
              <a:t>     29,30,30,31,33,34,34,34,35,36,</a:t>
            </a:r>
          </a:p>
          <a:p>
            <a:r>
              <a:rPr lang="en-GB" dirty="0"/>
              <a:t>     36,37,37,38,38,39,40,41,41,42,</a:t>
            </a:r>
          </a:p>
          <a:p>
            <a:r>
              <a:rPr lang="en-GB" dirty="0"/>
              <a:t>     43,44,45,45,46,47</a:t>
            </a:r>
          </a:p>
          <a:p>
            <a:r>
              <a:rPr lang="en-GB" dirty="0"/>
              <a:t>     ]</a:t>
            </a:r>
          </a:p>
          <a:p>
            <a:endParaRPr lang="en-GB" dirty="0"/>
          </a:p>
          <a:p>
            <a:r>
              <a:rPr lang="en-GB" b="1" dirty="0" err="1">
                <a:solidFill>
                  <a:srgbClr val="00B050"/>
                </a:solidFill>
              </a:rPr>
              <a:t>plt.hist</a:t>
            </a:r>
            <a:r>
              <a:rPr lang="en-GB" b="1" dirty="0">
                <a:solidFill>
                  <a:srgbClr val="00B050"/>
                </a:solidFill>
              </a:rPr>
              <a:t>(x, bins=10)</a:t>
            </a:r>
          </a:p>
          <a:p>
            <a:r>
              <a:rPr lang="en-GB" dirty="0" err="1"/>
              <a:t>plt.show</a:t>
            </a:r>
            <a:r>
              <a:rPr lang="en-GB" dirty="0"/>
              <a:t>()</a:t>
            </a:r>
          </a:p>
        </p:txBody>
      </p:sp>
      <p:pic>
        <p:nvPicPr>
          <p:cNvPr id="8194" name="Picture 2">
            <a:extLst>
              <a:ext uri="{FF2B5EF4-FFF2-40B4-BE49-F238E27FC236}">
                <a16:creationId xmlns:a16="http://schemas.microsoft.com/office/drawing/2014/main" id="{5D3C579E-9849-46E9-B775-7F9C07005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2506" y="1976437"/>
            <a:ext cx="3505200" cy="2362200"/>
          </a:xfrm>
          <a:prstGeom prst="rect">
            <a:avLst/>
          </a:prstGeom>
        </p:spPr>
        <p:style>
          <a:lnRef idx="2">
            <a:schemeClr val="accent6"/>
          </a:lnRef>
          <a:fillRef idx="1">
            <a:schemeClr val="lt1"/>
          </a:fillRef>
          <a:effectRef idx="0">
            <a:schemeClr val="accent6"/>
          </a:effectRef>
          <a:fontRef idx="minor">
            <a:schemeClr val="dk1"/>
          </a:fontRef>
        </p:style>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AEAC89C3-98D3-485A-AAED-16284E7026FB}"/>
                  </a:ext>
                </a:extLst>
              </p14:cNvPr>
              <p14:cNvContentPartPr/>
              <p14:nvPr/>
            </p14:nvContentPartPr>
            <p14:xfrm>
              <a:off x="3494443" y="2133553"/>
              <a:ext cx="5040" cy="5040"/>
            </p14:xfrm>
          </p:contentPart>
        </mc:Choice>
        <mc:Fallback xmlns="">
          <p:pic>
            <p:nvPicPr>
              <p:cNvPr id="11" name="Ink 10">
                <a:extLst>
                  <a:ext uri="{FF2B5EF4-FFF2-40B4-BE49-F238E27FC236}">
                    <a16:creationId xmlns:a16="http://schemas.microsoft.com/office/drawing/2014/main" id="{AEAC89C3-98D3-485A-AAED-16284E7026FB}"/>
                  </a:ext>
                </a:extLst>
              </p:cNvPr>
              <p:cNvPicPr/>
              <p:nvPr/>
            </p:nvPicPr>
            <p:blipFill>
              <a:blip r:embed="rId4"/>
              <a:stretch>
                <a:fillRect/>
              </a:stretch>
            </p:blipFill>
            <p:spPr>
              <a:xfrm>
                <a:off x="3476443" y="2115913"/>
                <a:ext cx="40680" cy="40680"/>
              </a:xfrm>
              <a:prstGeom prst="rect">
                <a:avLst/>
              </a:prstGeom>
            </p:spPr>
          </p:pic>
        </mc:Fallback>
      </mc:AlternateContent>
    </p:spTree>
    <p:extLst>
      <p:ext uri="{BB962C8B-B14F-4D97-AF65-F5344CB8AC3E}">
        <p14:creationId xmlns:p14="http://schemas.microsoft.com/office/powerpoint/2010/main" val="357550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DE541-0F0D-46E7-8950-D0B3582D8F82}"/>
              </a:ext>
            </a:extLst>
          </p:cNvPr>
          <p:cNvSpPr>
            <a:spLocks noGrp="1"/>
          </p:cNvSpPr>
          <p:nvPr>
            <p:ph type="ctrTitle"/>
          </p:nvPr>
        </p:nvSpPr>
        <p:spPr>
          <a:xfrm>
            <a:off x="0" y="2383064"/>
            <a:ext cx="9144000" cy="621406"/>
          </a:xfrm>
        </p:spPr>
        <p:txBody>
          <a:bodyPr/>
          <a:lstStyle/>
          <a:p>
            <a:r>
              <a:rPr lang="en-GB" dirty="0"/>
              <a:t>Pie Charts</a:t>
            </a:r>
          </a:p>
        </p:txBody>
      </p:sp>
      <p:sp>
        <p:nvSpPr>
          <p:cNvPr id="5" name="Subtitle 4">
            <a:extLst>
              <a:ext uri="{FF2B5EF4-FFF2-40B4-BE49-F238E27FC236}">
                <a16:creationId xmlns:a16="http://schemas.microsoft.com/office/drawing/2014/main" id="{924E0AA2-75AF-4FCC-8666-C333E7AEF4B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25998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E8DF-F420-41B8-BF5E-2A4027C0E31F}"/>
              </a:ext>
            </a:extLst>
          </p:cNvPr>
          <p:cNvSpPr>
            <a:spLocks noGrp="1"/>
          </p:cNvSpPr>
          <p:nvPr>
            <p:ph type="title"/>
          </p:nvPr>
        </p:nvSpPr>
        <p:spPr/>
        <p:txBody>
          <a:bodyPr/>
          <a:lstStyle/>
          <a:p>
            <a:r>
              <a:rPr lang="en-US" dirty="0"/>
              <a:t>Histogram in Python</a:t>
            </a:r>
            <a:endParaRPr lang="en-GB" dirty="0"/>
          </a:p>
        </p:txBody>
      </p:sp>
      <p:sp>
        <p:nvSpPr>
          <p:cNvPr id="3" name="Text Placeholder 2">
            <a:extLst>
              <a:ext uri="{FF2B5EF4-FFF2-40B4-BE49-F238E27FC236}">
                <a16:creationId xmlns:a16="http://schemas.microsoft.com/office/drawing/2014/main" id="{248BD080-D90B-453B-A952-2AC4C69EB348}"/>
              </a:ext>
            </a:extLst>
          </p:cNvPr>
          <p:cNvSpPr>
            <a:spLocks noGrp="1"/>
          </p:cNvSpPr>
          <p:nvPr>
            <p:ph type="body" idx="1"/>
          </p:nvPr>
        </p:nvSpPr>
        <p:spPr/>
        <p:txBody>
          <a:bodyPr/>
          <a:lstStyle/>
          <a:p>
            <a:r>
              <a:rPr lang="en-US" dirty="0"/>
              <a:t>Type 2: making the histogram more readable using ‘</a:t>
            </a:r>
            <a:r>
              <a:rPr lang="en-US" b="1" dirty="0" err="1"/>
              <a:t>rwidth</a:t>
            </a:r>
            <a:r>
              <a:rPr lang="en-US" dirty="0"/>
              <a:t>’</a:t>
            </a:r>
            <a:endParaRPr lang="en-GB" dirty="0"/>
          </a:p>
        </p:txBody>
      </p:sp>
      <p:sp>
        <p:nvSpPr>
          <p:cNvPr id="5" name="TextBox 4">
            <a:extLst>
              <a:ext uri="{FF2B5EF4-FFF2-40B4-BE49-F238E27FC236}">
                <a16:creationId xmlns:a16="http://schemas.microsoft.com/office/drawing/2014/main" id="{208AEDC5-4967-4C5C-BC00-A38242C35692}"/>
              </a:ext>
            </a:extLst>
          </p:cNvPr>
          <p:cNvSpPr txBox="1"/>
          <p:nvPr/>
        </p:nvSpPr>
        <p:spPr>
          <a:xfrm>
            <a:off x="542926" y="1875293"/>
            <a:ext cx="3436144" cy="2893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import </a:t>
            </a:r>
            <a:r>
              <a:rPr lang="en-GB" dirty="0" err="1"/>
              <a:t>matplotlib.pyplot</a:t>
            </a:r>
            <a:r>
              <a:rPr lang="en-GB" dirty="0"/>
              <a:t> as </a:t>
            </a:r>
            <a:r>
              <a:rPr lang="en-GB" dirty="0" err="1"/>
              <a:t>plt</a:t>
            </a:r>
            <a:endParaRPr lang="en-GB" dirty="0"/>
          </a:p>
          <a:p>
            <a:r>
              <a:rPr lang="en-GB" dirty="0"/>
              <a:t> </a:t>
            </a:r>
          </a:p>
          <a:p>
            <a:r>
              <a:rPr lang="en-GB" dirty="0"/>
              <a:t>x = [1,1,2,3,3,5,7,8,9,10,</a:t>
            </a:r>
          </a:p>
          <a:p>
            <a:r>
              <a:rPr lang="en-GB" dirty="0"/>
              <a:t>     10,11,11,13,13,15,16,17,18,18,</a:t>
            </a:r>
          </a:p>
          <a:p>
            <a:r>
              <a:rPr lang="en-GB" dirty="0"/>
              <a:t>     18,19,20,21,21,23,24,24,25,25,</a:t>
            </a:r>
          </a:p>
          <a:p>
            <a:r>
              <a:rPr lang="en-GB" dirty="0"/>
              <a:t>     25,25,26,26,26,27,27,27,27,27,</a:t>
            </a:r>
          </a:p>
          <a:p>
            <a:r>
              <a:rPr lang="en-GB" dirty="0"/>
              <a:t>     29,30,30,31,33,34,34,34,35,36,</a:t>
            </a:r>
          </a:p>
          <a:p>
            <a:r>
              <a:rPr lang="en-GB" dirty="0"/>
              <a:t>     36,37,37,38,38,39,40,41,41,42,</a:t>
            </a:r>
          </a:p>
          <a:p>
            <a:r>
              <a:rPr lang="en-GB" dirty="0"/>
              <a:t>     43,44,45,45,46,47</a:t>
            </a:r>
          </a:p>
          <a:p>
            <a:r>
              <a:rPr lang="en-GB" dirty="0"/>
              <a:t>     ]</a:t>
            </a:r>
          </a:p>
          <a:p>
            <a:endParaRPr lang="en-GB" dirty="0"/>
          </a:p>
          <a:p>
            <a:r>
              <a:rPr lang="en-GB" dirty="0" err="1"/>
              <a:t>plt.hist</a:t>
            </a:r>
            <a:r>
              <a:rPr lang="en-GB" dirty="0"/>
              <a:t>(x, bins=10,   </a:t>
            </a:r>
            <a:r>
              <a:rPr lang="en-GB" b="1" dirty="0" err="1">
                <a:solidFill>
                  <a:srgbClr val="00B050"/>
                </a:solidFill>
              </a:rPr>
              <a:t>rwidth</a:t>
            </a:r>
            <a:r>
              <a:rPr lang="en-GB" b="1" dirty="0">
                <a:solidFill>
                  <a:srgbClr val="00B050"/>
                </a:solidFill>
              </a:rPr>
              <a:t>=0.95</a:t>
            </a:r>
            <a:r>
              <a:rPr lang="en-GB" dirty="0"/>
              <a:t>)</a:t>
            </a:r>
          </a:p>
          <a:p>
            <a:r>
              <a:rPr lang="en-GB" dirty="0" err="1"/>
              <a:t>plt.show</a:t>
            </a:r>
            <a:r>
              <a:rPr lang="en-GB" dirty="0"/>
              <a:t>()</a:t>
            </a:r>
          </a:p>
        </p:txBody>
      </p:sp>
      <p:sp>
        <p:nvSpPr>
          <p:cNvPr id="8" name="TextBox 7">
            <a:extLst>
              <a:ext uri="{FF2B5EF4-FFF2-40B4-BE49-F238E27FC236}">
                <a16:creationId xmlns:a16="http://schemas.microsoft.com/office/drawing/2014/main" id="{50AFA8B9-8462-48AB-A86E-60606BA6F993}"/>
              </a:ext>
            </a:extLst>
          </p:cNvPr>
          <p:cNvSpPr txBox="1"/>
          <p:nvPr/>
        </p:nvSpPr>
        <p:spPr>
          <a:xfrm>
            <a:off x="7565231" y="868735"/>
            <a:ext cx="75009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dirty="0" err="1"/>
              <a:t>contd</a:t>
            </a:r>
            <a:endParaRPr lang="en-GB" b="1" dirty="0"/>
          </a:p>
        </p:txBody>
      </p:sp>
      <p:pic>
        <p:nvPicPr>
          <p:cNvPr id="9222" name="Picture 6">
            <a:extLst>
              <a:ext uri="{FF2B5EF4-FFF2-40B4-BE49-F238E27FC236}">
                <a16:creationId xmlns:a16="http://schemas.microsoft.com/office/drawing/2014/main" id="{CE743916-5C09-47D2-A333-492B1584F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206" y="2368308"/>
            <a:ext cx="3505200" cy="2362200"/>
          </a:xfrm>
          <a:prstGeom prst="rect">
            <a:avLst/>
          </a:prstGeom>
        </p:spPr>
        <p:style>
          <a:lnRef idx="2">
            <a:schemeClr val="accent6"/>
          </a:lnRef>
          <a:fillRef idx="1">
            <a:schemeClr val="lt1"/>
          </a:fillRef>
          <a:effectRef idx="0">
            <a:schemeClr val="accent6"/>
          </a:effectRef>
          <a:fontRef idx="minor">
            <a:schemeClr val="dk1"/>
          </a:fontRef>
        </p:style>
      </p:pic>
      <p:grpSp>
        <p:nvGrpSpPr>
          <p:cNvPr id="11" name="Group 10">
            <a:extLst>
              <a:ext uri="{FF2B5EF4-FFF2-40B4-BE49-F238E27FC236}">
                <a16:creationId xmlns:a16="http://schemas.microsoft.com/office/drawing/2014/main" id="{CD2EC5E4-F4BB-4DB0-AE60-8DD1414D2FDB}"/>
              </a:ext>
            </a:extLst>
          </p:cNvPr>
          <p:cNvGrpSpPr/>
          <p:nvPr/>
        </p:nvGrpSpPr>
        <p:grpSpPr>
          <a:xfrm>
            <a:off x="5092843" y="4493353"/>
            <a:ext cx="645120" cy="113760"/>
            <a:chOff x="5092843" y="4493353"/>
            <a:chExt cx="645120" cy="11376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07674EE-796C-4776-B614-AE1278A1BCDF}"/>
                    </a:ext>
                  </a:extLst>
                </p14:cNvPr>
                <p14:cNvContentPartPr/>
                <p14:nvPr/>
              </p14:nvContentPartPr>
              <p14:xfrm>
                <a:off x="5614483" y="4493353"/>
                <a:ext cx="123480" cy="113760"/>
              </p14:xfrm>
            </p:contentPart>
          </mc:Choice>
          <mc:Fallback xmlns="">
            <p:pic>
              <p:nvPicPr>
                <p:cNvPr id="6" name="Ink 5">
                  <a:extLst>
                    <a:ext uri="{FF2B5EF4-FFF2-40B4-BE49-F238E27FC236}">
                      <a16:creationId xmlns:a16="http://schemas.microsoft.com/office/drawing/2014/main" id="{D07674EE-796C-4776-B614-AE1278A1BCDF}"/>
                    </a:ext>
                  </a:extLst>
                </p:cNvPr>
                <p:cNvPicPr/>
                <p:nvPr/>
              </p:nvPicPr>
              <p:blipFill>
                <a:blip r:embed="rId6"/>
                <a:stretch>
                  <a:fillRect/>
                </a:stretch>
              </p:blipFill>
              <p:spPr>
                <a:xfrm>
                  <a:off x="5596843" y="4475713"/>
                  <a:ext cx="1591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1F22F033-2AF5-4EB1-8381-232464DDF0D1}"/>
                    </a:ext>
                  </a:extLst>
                </p14:cNvPr>
                <p14:cNvContentPartPr/>
                <p14:nvPr/>
              </p14:nvContentPartPr>
              <p14:xfrm>
                <a:off x="5092843" y="4512073"/>
                <a:ext cx="192600" cy="30960"/>
              </p14:xfrm>
            </p:contentPart>
          </mc:Choice>
          <mc:Fallback xmlns="">
            <p:pic>
              <p:nvPicPr>
                <p:cNvPr id="9" name="Ink 8">
                  <a:extLst>
                    <a:ext uri="{FF2B5EF4-FFF2-40B4-BE49-F238E27FC236}">
                      <a16:creationId xmlns:a16="http://schemas.microsoft.com/office/drawing/2014/main" id="{1F22F033-2AF5-4EB1-8381-232464DDF0D1}"/>
                    </a:ext>
                  </a:extLst>
                </p:cNvPr>
                <p:cNvPicPr/>
                <p:nvPr/>
              </p:nvPicPr>
              <p:blipFill>
                <a:blip r:embed="rId8"/>
                <a:stretch>
                  <a:fillRect/>
                </a:stretch>
              </p:blipFill>
              <p:spPr>
                <a:xfrm>
                  <a:off x="5075203" y="4494433"/>
                  <a:ext cx="228240" cy="66600"/>
                </a:xfrm>
                <a:prstGeom prst="rect">
                  <a:avLst/>
                </a:prstGeom>
              </p:spPr>
            </p:pic>
          </mc:Fallback>
        </mc:AlternateContent>
      </p:grpSp>
    </p:spTree>
    <p:extLst>
      <p:ext uri="{BB962C8B-B14F-4D97-AF65-F5344CB8AC3E}">
        <p14:creationId xmlns:p14="http://schemas.microsoft.com/office/powerpoint/2010/main" val="3439401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D973E-6743-4B83-9D8A-4733D4302710}"/>
              </a:ext>
            </a:extLst>
          </p:cNvPr>
          <p:cNvSpPr>
            <a:spLocks noGrp="1"/>
          </p:cNvSpPr>
          <p:nvPr>
            <p:ph type="ctrTitle"/>
          </p:nvPr>
        </p:nvSpPr>
        <p:spPr>
          <a:xfrm>
            <a:off x="7144" y="1950344"/>
            <a:ext cx="9144000" cy="868276"/>
          </a:xfrm>
        </p:spPr>
        <p:txBody>
          <a:bodyPr/>
          <a:lstStyle/>
          <a:p>
            <a:r>
              <a:rPr lang="en-GB" dirty="0"/>
              <a:t>Histograms vs Bar Graphs</a:t>
            </a:r>
          </a:p>
        </p:txBody>
      </p:sp>
      <p:sp>
        <p:nvSpPr>
          <p:cNvPr id="5" name="Subtitle 4">
            <a:extLst>
              <a:ext uri="{FF2B5EF4-FFF2-40B4-BE49-F238E27FC236}">
                <a16:creationId xmlns:a16="http://schemas.microsoft.com/office/drawing/2014/main" id="{0302E9D4-5D5F-47D0-8AAC-6377F894363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04184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7EF7-9036-4EED-8537-71037EC2BB54}"/>
              </a:ext>
            </a:extLst>
          </p:cNvPr>
          <p:cNvSpPr>
            <a:spLocks noGrp="1"/>
          </p:cNvSpPr>
          <p:nvPr>
            <p:ph type="title"/>
          </p:nvPr>
        </p:nvSpPr>
        <p:spPr/>
        <p:txBody>
          <a:bodyPr/>
          <a:lstStyle/>
          <a:p>
            <a:r>
              <a:rPr lang="en-GB" dirty="0"/>
              <a:t>Histograms vs Bar Graphs</a:t>
            </a:r>
          </a:p>
        </p:txBody>
      </p:sp>
      <p:sp>
        <p:nvSpPr>
          <p:cNvPr id="3" name="Text Placeholder 2">
            <a:extLst>
              <a:ext uri="{FF2B5EF4-FFF2-40B4-BE49-F238E27FC236}">
                <a16:creationId xmlns:a16="http://schemas.microsoft.com/office/drawing/2014/main" id="{FBC2497B-3DAE-4BEE-B542-CA403FC84BDE}"/>
              </a:ext>
            </a:extLst>
          </p:cNvPr>
          <p:cNvSpPr>
            <a:spLocks noGrp="1"/>
          </p:cNvSpPr>
          <p:nvPr>
            <p:ph type="body" idx="1"/>
          </p:nvPr>
        </p:nvSpPr>
        <p:spPr/>
        <p:txBody>
          <a:bodyPr/>
          <a:lstStyle/>
          <a:p>
            <a:r>
              <a:rPr lang="en-GB" dirty="0">
                <a:solidFill>
                  <a:srgbClr val="FF0000"/>
                </a:solidFill>
              </a:rPr>
              <a:t>Bar</a:t>
            </a:r>
            <a:r>
              <a:rPr lang="en-GB" dirty="0"/>
              <a:t> Graphs are good when your data is in </a:t>
            </a:r>
            <a:r>
              <a:rPr lang="en-GB" dirty="0">
                <a:solidFill>
                  <a:srgbClr val="FF0000"/>
                </a:solidFill>
              </a:rPr>
              <a:t>categories</a:t>
            </a:r>
            <a:r>
              <a:rPr lang="en-GB" dirty="0"/>
              <a:t> (such as "Comedy", "Drama", etc).</a:t>
            </a:r>
          </a:p>
          <a:p>
            <a:endParaRPr lang="en-GB" dirty="0"/>
          </a:p>
          <a:p>
            <a:r>
              <a:rPr lang="en-GB" dirty="0"/>
              <a:t>But when you have </a:t>
            </a:r>
            <a:r>
              <a:rPr lang="en-GB" dirty="0">
                <a:solidFill>
                  <a:srgbClr val="00B050"/>
                </a:solidFill>
              </a:rPr>
              <a:t>continuous data </a:t>
            </a:r>
            <a:r>
              <a:rPr lang="en-GB" dirty="0"/>
              <a:t>(such as a person's height) then use a </a:t>
            </a:r>
            <a:r>
              <a:rPr lang="en-GB" dirty="0">
                <a:solidFill>
                  <a:srgbClr val="00B050"/>
                </a:solidFill>
              </a:rPr>
              <a:t>Histogram</a:t>
            </a:r>
            <a:r>
              <a:rPr lang="en-GB" dirty="0"/>
              <a:t>.</a:t>
            </a:r>
          </a:p>
          <a:p>
            <a:endParaRPr lang="en-GB" dirty="0"/>
          </a:p>
          <a:p>
            <a:r>
              <a:rPr lang="en-GB" dirty="0"/>
              <a:t>It is best to leave gaps between the bars of a Bar Graph, so it doesn't look like a Histogram.</a:t>
            </a:r>
          </a:p>
        </p:txBody>
      </p:sp>
      <p:sp>
        <p:nvSpPr>
          <p:cNvPr id="5" name="TextBox 4">
            <a:extLst>
              <a:ext uri="{FF2B5EF4-FFF2-40B4-BE49-F238E27FC236}">
                <a16:creationId xmlns:a16="http://schemas.microsoft.com/office/drawing/2014/main" id="{6A11753C-7749-41F6-8393-842084F28489}"/>
              </a:ext>
            </a:extLst>
          </p:cNvPr>
          <p:cNvSpPr txBox="1"/>
          <p:nvPr/>
        </p:nvSpPr>
        <p:spPr>
          <a:xfrm>
            <a:off x="6815137" y="1062351"/>
            <a:ext cx="750094" cy="307777"/>
          </a:xfrm>
          <a:prstGeom prst="rect">
            <a:avLst/>
          </a:prstGeom>
          <a:noFill/>
        </p:spPr>
        <p:txBody>
          <a:bodyPr wrap="square" rtlCol="0">
            <a:spAutoFit/>
          </a:bodyPr>
          <a:lstStyle/>
          <a:p>
            <a:r>
              <a:rPr lang="en-GB" b="1" dirty="0" err="1"/>
              <a:t>contd</a:t>
            </a:r>
            <a:endParaRPr lang="en-GB" b="1" dirty="0"/>
          </a:p>
        </p:txBody>
      </p:sp>
    </p:spTree>
    <p:extLst>
      <p:ext uri="{BB962C8B-B14F-4D97-AF65-F5344CB8AC3E}">
        <p14:creationId xmlns:p14="http://schemas.microsoft.com/office/powerpoint/2010/main" val="32093284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7784-A3A3-43B6-B76E-BF23CE66EE85}"/>
              </a:ext>
            </a:extLst>
          </p:cNvPr>
          <p:cNvSpPr>
            <a:spLocks noGrp="1"/>
          </p:cNvSpPr>
          <p:nvPr>
            <p:ph type="title"/>
          </p:nvPr>
        </p:nvSpPr>
        <p:spPr/>
        <p:txBody>
          <a:bodyPr/>
          <a:lstStyle/>
          <a:p>
            <a:r>
              <a:rPr lang="en-GB" dirty="0"/>
              <a:t>Histograms vs Bar Graphs</a:t>
            </a:r>
          </a:p>
        </p:txBody>
      </p:sp>
      <p:sp>
        <p:nvSpPr>
          <p:cNvPr id="3" name="Text Placeholder 2">
            <a:extLst>
              <a:ext uri="{FF2B5EF4-FFF2-40B4-BE49-F238E27FC236}">
                <a16:creationId xmlns:a16="http://schemas.microsoft.com/office/drawing/2014/main" id="{E8617796-666B-45AC-8B62-953212DC3CCF}"/>
              </a:ext>
            </a:extLst>
          </p:cNvPr>
          <p:cNvSpPr>
            <a:spLocks noGrp="1"/>
          </p:cNvSpPr>
          <p:nvPr>
            <p:ph type="body" idx="1"/>
          </p:nvPr>
        </p:nvSpPr>
        <p:spPr/>
        <p:txBody>
          <a:bodyPr/>
          <a:lstStyle/>
          <a:p>
            <a:r>
              <a:rPr lang="en-GB" dirty="0"/>
              <a:t> </a:t>
            </a:r>
          </a:p>
        </p:txBody>
      </p:sp>
      <p:pic>
        <p:nvPicPr>
          <p:cNvPr id="5" name="Picture 4">
            <a:extLst>
              <a:ext uri="{FF2B5EF4-FFF2-40B4-BE49-F238E27FC236}">
                <a16:creationId xmlns:a16="http://schemas.microsoft.com/office/drawing/2014/main" id="{6288A2A2-98F2-4F83-B2CF-1089B69BCFFE}"/>
              </a:ext>
            </a:extLst>
          </p:cNvPr>
          <p:cNvPicPr>
            <a:picLocks noChangeAspect="1"/>
          </p:cNvPicPr>
          <p:nvPr/>
        </p:nvPicPr>
        <p:blipFill>
          <a:blip r:embed="rId2"/>
          <a:stretch>
            <a:fillRect/>
          </a:stretch>
        </p:blipFill>
        <p:spPr>
          <a:xfrm>
            <a:off x="1712119" y="1500947"/>
            <a:ext cx="4962525" cy="2905125"/>
          </a:xfrm>
          <a:prstGeom prst="rect">
            <a:avLst/>
          </a:prstGeom>
        </p:spPr>
      </p:pic>
      <p:sp>
        <p:nvSpPr>
          <p:cNvPr id="7" name="TextBox 6">
            <a:extLst>
              <a:ext uri="{FF2B5EF4-FFF2-40B4-BE49-F238E27FC236}">
                <a16:creationId xmlns:a16="http://schemas.microsoft.com/office/drawing/2014/main" id="{3711BAFD-BAB6-4B1D-B8B8-586927711073}"/>
              </a:ext>
            </a:extLst>
          </p:cNvPr>
          <p:cNvSpPr txBox="1"/>
          <p:nvPr/>
        </p:nvSpPr>
        <p:spPr>
          <a:xfrm>
            <a:off x="0" y="4835723"/>
            <a:ext cx="4586286" cy="307777"/>
          </a:xfrm>
          <a:prstGeom prst="rect">
            <a:avLst/>
          </a:prstGeom>
          <a:solidFill>
            <a:schemeClr val="accent2">
              <a:lumMod val="20000"/>
              <a:lumOff val="80000"/>
            </a:schemeClr>
          </a:solidFill>
        </p:spPr>
        <p:txBody>
          <a:bodyPr wrap="square">
            <a:spAutoFit/>
          </a:bodyPr>
          <a:lstStyle/>
          <a:p>
            <a:r>
              <a:rPr lang="en-GB" dirty="0"/>
              <a:t>https://www.mathsisfun.com/data/bar-graphs.html</a:t>
            </a:r>
          </a:p>
        </p:txBody>
      </p:sp>
      <p:sp>
        <p:nvSpPr>
          <p:cNvPr id="11" name="TextBox 10">
            <a:extLst>
              <a:ext uri="{FF2B5EF4-FFF2-40B4-BE49-F238E27FC236}">
                <a16:creationId xmlns:a16="http://schemas.microsoft.com/office/drawing/2014/main" id="{AF3A5095-503E-403B-A4D9-AE5B84EFF632}"/>
              </a:ext>
            </a:extLst>
          </p:cNvPr>
          <p:cNvSpPr txBox="1"/>
          <p:nvPr/>
        </p:nvSpPr>
        <p:spPr>
          <a:xfrm>
            <a:off x="6815137" y="1062351"/>
            <a:ext cx="750094" cy="307777"/>
          </a:xfrm>
          <a:prstGeom prst="rect">
            <a:avLst/>
          </a:prstGeom>
          <a:noFill/>
        </p:spPr>
        <p:txBody>
          <a:bodyPr wrap="square" rtlCol="0">
            <a:spAutoFit/>
          </a:bodyPr>
          <a:lstStyle/>
          <a:p>
            <a:r>
              <a:rPr lang="en-GB" b="1" dirty="0" err="1"/>
              <a:t>contd</a:t>
            </a:r>
            <a:endParaRPr lang="en-GB" b="1" dirty="0"/>
          </a:p>
        </p:txBody>
      </p:sp>
      <p:grpSp>
        <p:nvGrpSpPr>
          <p:cNvPr id="18" name="Group 17">
            <a:extLst>
              <a:ext uri="{FF2B5EF4-FFF2-40B4-BE49-F238E27FC236}">
                <a16:creationId xmlns:a16="http://schemas.microsoft.com/office/drawing/2014/main" id="{292AD453-D85C-4E15-A9E1-EE601C2B5551}"/>
              </a:ext>
            </a:extLst>
          </p:cNvPr>
          <p:cNvGrpSpPr/>
          <p:nvPr/>
        </p:nvGrpSpPr>
        <p:grpSpPr>
          <a:xfrm>
            <a:off x="5073763" y="3437576"/>
            <a:ext cx="366480" cy="31320"/>
            <a:chOff x="5073763" y="3437576"/>
            <a:chExt cx="366480" cy="31320"/>
          </a:xfrm>
        </p:grpSpPr>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D27981FC-9212-4FC8-9020-0E97B48766DF}"/>
                    </a:ext>
                  </a:extLst>
                </p14:cNvPr>
                <p14:cNvContentPartPr/>
                <p14:nvPr/>
              </p14:nvContentPartPr>
              <p14:xfrm>
                <a:off x="5073763" y="3459536"/>
                <a:ext cx="30960" cy="9360"/>
              </p14:xfrm>
            </p:contentPart>
          </mc:Choice>
          <mc:Fallback xmlns="">
            <p:pic>
              <p:nvPicPr>
                <p:cNvPr id="16" name="Ink 15">
                  <a:extLst>
                    <a:ext uri="{FF2B5EF4-FFF2-40B4-BE49-F238E27FC236}">
                      <a16:creationId xmlns:a16="http://schemas.microsoft.com/office/drawing/2014/main" id="{D27981FC-9212-4FC8-9020-0E97B48766DF}"/>
                    </a:ext>
                  </a:extLst>
                </p:cNvPr>
                <p:cNvPicPr/>
                <p:nvPr/>
              </p:nvPicPr>
              <p:blipFill>
                <a:blip r:embed="rId4"/>
                <a:stretch>
                  <a:fillRect/>
                </a:stretch>
              </p:blipFill>
              <p:spPr>
                <a:xfrm>
                  <a:off x="5056123" y="3441536"/>
                  <a:ext cx="666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3995AE40-33DA-4817-B8E7-12232CE8B0B2}"/>
                    </a:ext>
                  </a:extLst>
                </p14:cNvPr>
                <p14:cNvContentPartPr/>
                <p14:nvPr/>
              </p14:nvContentPartPr>
              <p14:xfrm>
                <a:off x="5402083" y="3437576"/>
                <a:ext cx="38160" cy="15480"/>
              </p14:xfrm>
            </p:contentPart>
          </mc:Choice>
          <mc:Fallback xmlns="">
            <p:pic>
              <p:nvPicPr>
                <p:cNvPr id="17" name="Ink 16">
                  <a:extLst>
                    <a:ext uri="{FF2B5EF4-FFF2-40B4-BE49-F238E27FC236}">
                      <a16:creationId xmlns:a16="http://schemas.microsoft.com/office/drawing/2014/main" id="{3995AE40-33DA-4817-B8E7-12232CE8B0B2}"/>
                    </a:ext>
                  </a:extLst>
                </p:cNvPr>
                <p:cNvPicPr/>
                <p:nvPr/>
              </p:nvPicPr>
              <p:blipFill>
                <a:blip r:embed="rId6"/>
                <a:stretch>
                  <a:fillRect/>
                </a:stretch>
              </p:blipFill>
              <p:spPr>
                <a:xfrm>
                  <a:off x="5384083" y="3419576"/>
                  <a:ext cx="73800" cy="51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83663539-1592-41D5-A8B5-24DC0FA4C025}"/>
                  </a:ext>
                </a:extLst>
              </p14:cNvPr>
              <p14:cNvContentPartPr/>
              <p14:nvPr/>
            </p14:nvContentPartPr>
            <p14:xfrm>
              <a:off x="5750923" y="3419576"/>
              <a:ext cx="46440" cy="21600"/>
            </p14:xfrm>
          </p:contentPart>
        </mc:Choice>
        <mc:Fallback xmlns="">
          <p:pic>
            <p:nvPicPr>
              <p:cNvPr id="19" name="Ink 18">
                <a:extLst>
                  <a:ext uri="{FF2B5EF4-FFF2-40B4-BE49-F238E27FC236}">
                    <a16:creationId xmlns:a16="http://schemas.microsoft.com/office/drawing/2014/main" id="{83663539-1592-41D5-A8B5-24DC0FA4C025}"/>
                  </a:ext>
                </a:extLst>
              </p:cNvPr>
              <p:cNvPicPr/>
              <p:nvPr/>
            </p:nvPicPr>
            <p:blipFill>
              <a:blip r:embed="rId8"/>
              <a:stretch>
                <a:fillRect/>
              </a:stretch>
            </p:blipFill>
            <p:spPr>
              <a:xfrm>
                <a:off x="5733283" y="3401576"/>
                <a:ext cx="82080" cy="57240"/>
              </a:xfrm>
              <a:prstGeom prst="rect">
                <a:avLst/>
              </a:prstGeom>
            </p:spPr>
          </p:pic>
        </mc:Fallback>
      </mc:AlternateContent>
    </p:spTree>
    <p:extLst>
      <p:ext uri="{BB962C8B-B14F-4D97-AF65-F5344CB8AC3E}">
        <p14:creationId xmlns:p14="http://schemas.microsoft.com/office/powerpoint/2010/main" val="28944633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86AE74-845D-4577-BDA2-98C929B39A5E}"/>
              </a:ext>
            </a:extLst>
          </p:cNvPr>
          <p:cNvSpPr>
            <a:spLocks noGrp="1"/>
          </p:cNvSpPr>
          <p:nvPr>
            <p:ph type="ctrTitle"/>
          </p:nvPr>
        </p:nvSpPr>
        <p:spPr>
          <a:xfrm>
            <a:off x="0" y="1438835"/>
            <a:ext cx="9144000" cy="1940159"/>
          </a:xfrm>
        </p:spPr>
        <p:txBody>
          <a:bodyPr/>
          <a:lstStyle/>
          <a:p>
            <a:r>
              <a:rPr lang="en-GB" sz="4000" dirty="0">
                <a:solidFill>
                  <a:schemeClr val="accent1">
                    <a:lumMod val="75000"/>
                  </a:schemeClr>
                </a:solidFill>
              </a:rPr>
              <a:t>Numeric and Categorical Structured Data Visualization- Part2 (multi-variate)</a:t>
            </a:r>
            <a:endParaRPr lang="en-GB" sz="4000" dirty="0"/>
          </a:p>
        </p:txBody>
      </p:sp>
      <p:sp>
        <p:nvSpPr>
          <p:cNvPr id="5" name="Subtitle 4">
            <a:extLst>
              <a:ext uri="{FF2B5EF4-FFF2-40B4-BE49-F238E27FC236}">
                <a16:creationId xmlns:a16="http://schemas.microsoft.com/office/drawing/2014/main" id="{14B41D12-E381-42C2-BCE0-68DA4AED013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8487585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DE541-0F0D-46E7-8950-D0B3582D8F82}"/>
              </a:ext>
            </a:extLst>
          </p:cNvPr>
          <p:cNvSpPr>
            <a:spLocks noGrp="1"/>
          </p:cNvSpPr>
          <p:nvPr>
            <p:ph type="ctrTitle"/>
          </p:nvPr>
        </p:nvSpPr>
        <p:spPr>
          <a:xfrm>
            <a:off x="0" y="2383064"/>
            <a:ext cx="9144000" cy="621406"/>
          </a:xfrm>
        </p:spPr>
        <p:txBody>
          <a:bodyPr/>
          <a:lstStyle/>
          <a:p>
            <a:r>
              <a:rPr lang="en-GB" dirty="0"/>
              <a:t>Stacked Bar Charts</a:t>
            </a:r>
          </a:p>
        </p:txBody>
      </p:sp>
      <p:sp>
        <p:nvSpPr>
          <p:cNvPr id="5" name="Subtitle 4">
            <a:extLst>
              <a:ext uri="{FF2B5EF4-FFF2-40B4-BE49-F238E27FC236}">
                <a16:creationId xmlns:a16="http://schemas.microsoft.com/office/drawing/2014/main" id="{924E0AA2-75AF-4FCC-8666-C333E7AEF4B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864356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7C77-DBBF-486D-9EE0-AFECE535212C}"/>
              </a:ext>
            </a:extLst>
          </p:cNvPr>
          <p:cNvSpPr>
            <a:spLocks noGrp="1"/>
          </p:cNvSpPr>
          <p:nvPr>
            <p:ph type="title"/>
          </p:nvPr>
        </p:nvSpPr>
        <p:spPr/>
        <p:txBody>
          <a:bodyPr/>
          <a:lstStyle/>
          <a:p>
            <a:r>
              <a:rPr lang="en-GB" dirty="0"/>
              <a:t>Stacked Bar Charts</a:t>
            </a:r>
          </a:p>
        </p:txBody>
      </p:sp>
      <p:sp>
        <p:nvSpPr>
          <p:cNvPr id="3" name="Text Placeholder 2">
            <a:extLst>
              <a:ext uri="{FF2B5EF4-FFF2-40B4-BE49-F238E27FC236}">
                <a16:creationId xmlns:a16="http://schemas.microsoft.com/office/drawing/2014/main" id="{087E4ACF-78C2-4A43-892C-D058CA740BFF}"/>
              </a:ext>
            </a:extLst>
          </p:cNvPr>
          <p:cNvSpPr>
            <a:spLocks noGrp="1"/>
          </p:cNvSpPr>
          <p:nvPr>
            <p:ph type="body" idx="1"/>
          </p:nvPr>
        </p:nvSpPr>
        <p:spPr>
          <a:xfrm>
            <a:off x="206078" y="1102147"/>
            <a:ext cx="8246070" cy="3512210"/>
          </a:xfrm>
        </p:spPr>
        <p:txBody>
          <a:bodyPr/>
          <a:lstStyle/>
          <a:p>
            <a:r>
              <a:rPr lang="en-GB" dirty="0"/>
              <a:t>Stacked Bar Graphs segment their bars. Stacked Bar Graphs are used to show </a:t>
            </a:r>
            <a:r>
              <a:rPr lang="en-GB" b="1" dirty="0">
                <a:solidFill>
                  <a:srgbClr val="00B050"/>
                </a:solidFill>
              </a:rPr>
              <a:t>how a larger category is divided into smaller categories </a:t>
            </a:r>
            <a:r>
              <a:rPr lang="en-GB" dirty="0"/>
              <a:t>and what the </a:t>
            </a:r>
            <a:r>
              <a:rPr lang="en-GB" b="1" dirty="0">
                <a:solidFill>
                  <a:srgbClr val="7030A0"/>
                </a:solidFill>
              </a:rPr>
              <a:t>relationship of each part has on the total amount</a:t>
            </a:r>
            <a:r>
              <a:rPr lang="en-GB" dirty="0"/>
              <a:t>. </a:t>
            </a:r>
          </a:p>
        </p:txBody>
      </p:sp>
      <p:pic>
        <p:nvPicPr>
          <p:cNvPr id="5" name="Picture 4">
            <a:extLst>
              <a:ext uri="{FF2B5EF4-FFF2-40B4-BE49-F238E27FC236}">
                <a16:creationId xmlns:a16="http://schemas.microsoft.com/office/drawing/2014/main" id="{32AD196E-622C-474F-9EAA-4728F8D5856E}"/>
              </a:ext>
            </a:extLst>
          </p:cNvPr>
          <p:cNvPicPr>
            <a:picLocks noChangeAspect="1"/>
          </p:cNvPicPr>
          <p:nvPr/>
        </p:nvPicPr>
        <p:blipFill>
          <a:blip r:embed="rId2"/>
          <a:stretch>
            <a:fillRect/>
          </a:stretch>
        </p:blipFill>
        <p:spPr>
          <a:xfrm>
            <a:off x="2530115" y="2492590"/>
            <a:ext cx="3896877" cy="2181308"/>
          </a:xfrm>
          <a:prstGeom prst="rect">
            <a:avLst/>
          </a:prstGeom>
        </p:spPr>
        <p:style>
          <a:lnRef idx="2">
            <a:schemeClr val="accent4"/>
          </a:lnRef>
          <a:fillRef idx="1">
            <a:schemeClr val="lt1"/>
          </a:fillRef>
          <a:effectRef idx="0">
            <a:schemeClr val="accent4"/>
          </a:effectRef>
          <a:fontRef idx="minor">
            <a:schemeClr val="dk1"/>
          </a:fontRef>
        </p:style>
      </p:pic>
      <p:sp>
        <p:nvSpPr>
          <p:cNvPr id="7" name="TextBox 6">
            <a:extLst>
              <a:ext uri="{FF2B5EF4-FFF2-40B4-BE49-F238E27FC236}">
                <a16:creationId xmlns:a16="http://schemas.microsoft.com/office/drawing/2014/main" id="{25556447-09FA-4255-A61A-97C324E36D28}"/>
              </a:ext>
            </a:extLst>
          </p:cNvPr>
          <p:cNvSpPr txBox="1"/>
          <p:nvPr/>
        </p:nvSpPr>
        <p:spPr>
          <a:xfrm>
            <a:off x="0" y="4835723"/>
            <a:ext cx="6330453" cy="307777"/>
          </a:xfrm>
          <a:prstGeom prst="rect">
            <a:avLst/>
          </a:prstGeom>
          <a:solidFill>
            <a:schemeClr val="accent2">
              <a:lumMod val="20000"/>
              <a:lumOff val="80000"/>
            </a:schemeClr>
          </a:solidFill>
        </p:spPr>
        <p:txBody>
          <a:bodyPr wrap="square">
            <a:spAutoFit/>
          </a:bodyPr>
          <a:lstStyle/>
          <a:p>
            <a:r>
              <a:rPr lang="en-GB" dirty="0"/>
              <a:t>https://chartio.com/learn/charts/stacked-bar-chart-complete-guide/</a:t>
            </a:r>
          </a:p>
        </p:txBody>
      </p:sp>
    </p:spTree>
    <p:extLst>
      <p:ext uri="{BB962C8B-B14F-4D97-AF65-F5344CB8AC3E}">
        <p14:creationId xmlns:p14="http://schemas.microsoft.com/office/powerpoint/2010/main" val="10309940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F12C-409C-49AD-AD00-62B6F8DB879F}"/>
              </a:ext>
            </a:extLst>
          </p:cNvPr>
          <p:cNvSpPr>
            <a:spLocks noGrp="1"/>
          </p:cNvSpPr>
          <p:nvPr>
            <p:ph type="title"/>
          </p:nvPr>
        </p:nvSpPr>
        <p:spPr/>
        <p:txBody>
          <a:bodyPr/>
          <a:lstStyle/>
          <a:p>
            <a:r>
              <a:rPr lang="en-GB" dirty="0"/>
              <a:t>Stacked Bar Charts</a:t>
            </a:r>
          </a:p>
        </p:txBody>
      </p:sp>
      <p:sp>
        <p:nvSpPr>
          <p:cNvPr id="3" name="Text Placeholder 2">
            <a:extLst>
              <a:ext uri="{FF2B5EF4-FFF2-40B4-BE49-F238E27FC236}">
                <a16:creationId xmlns:a16="http://schemas.microsoft.com/office/drawing/2014/main" id="{2B564E1C-C4E4-47D3-9F71-112C6533F309}"/>
              </a:ext>
            </a:extLst>
          </p:cNvPr>
          <p:cNvSpPr>
            <a:spLocks noGrp="1"/>
          </p:cNvSpPr>
          <p:nvPr>
            <p:ph type="body" idx="1"/>
          </p:nvPr>
        </p:nvSpPr>
        <p:spPr/>
        <p:txBody>
          <a:bodyPr/>
          <a:lstStyle/>
          <a:p>
            <a:r>
              <a:rPr lang="en-GB" dirty="0"/>
              <a:t>There are two types of Stacked Bar Graphs:</a:t>
            </a:r>
          </a:p>
          <a:p>
            <a:r>
              <a:rPr lang="en-GB" b="1" dirty="0"/>
              <a:t>Simple Stacked Bar </a:t>
            </a:r>
            <a:r>
              <a:rPr lang="en-GB" dirty="0"/>
              <a:t>Graphs place each value for the segment after the previous one. The total value of the bar is all the segment values added together. </a:t>
            </a:r>
            <a:r>
              <a:rPr lang="en-GB" b="1" dirty="0"/>
              <a:t>Ideal for comparing the total amounts across each group</a:t>
            </a:r>
            <a:r>
              <a:rPr lang="en-GB" dirty="0"/>
              <a:t>/segmented bar.</a:t>
            </a:r>
          </a:p>
          <a:p>
            <a:r>
              <a:rPr lang="en-GB" b="1" dirty="0"/>
              <a:t>100% Stack Bar Graphs </a:t>
            </a:r>
            <a:r>
              <a:rPr lang="en-GB" dirty="0"/>
              <a:t>show the </a:t>
            </a:r>
            <a:r>
              <a:rPr lang="en-GB" b="1" dirty="0">
                <a:solidFill>
                  <a:schemeClr val="tx2">
                    <a:lumMod val="25000"/>
                  </a:schemeClr>
                </a:solidFill>
              </a:rPr>
              <a:t>percentage-of-the-whole</a:t>
            </a:r>
            <a:r>
              <a:rPr lang="en-GB" dirty="0"/>
              <a:t> of each group and are plotted by the percentage of each value to the total amount in each group. This makes it </a:t>
            </a:r>
            <a:r>
              <a:rPr lang="en-GB" b="1" dirty="0"/>
              <a:t>easier to see the relative differences between quantities in each group.</a:t>
            </a:r>
          </a:p>
          <a:p>
            <a:endParaRPr lang="en-GB" dirty="0"/>
          </a:p>
          <a:p>
            <a:pPr marL="50800" indent="0">
              <a:buNone/>
            </a:pPr>
            <a:endParaRPr lang="en-GB" dirty="0"/>
          </a:p>
          <a:p>
            <a:endParaRPr lang="en-GB" dirty="0"/>
          </a:p>
        </p:txBody>
      </p:sp>
    </p:spTree>
    <p:extLst>
      <p:ext uri="{BB962C8B-B14F-4D97-AF65-F5344CB8AC3E}">
        <p14:creationId xmlns:p14="http://schemas.microsoft.com/office/powerpoint/2010/main" val="12778323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4D79-E004-435B-8BFD-5608854D6314}"/>
              </a:ext>
            </a:extLst>
          </p:cNvPr>
          <p:cNvSpPr>
            <a:spLocks noGrp="1"/>
          </p:cNvSpPr>
          <p:nvPr>
            <p:ph type="title"/>
          </p:nvPr>
        </p:nvSpPr>
        <p:spPr/>
        <p:txBody>
          <a:bodyPr/>
          <a:lstStyle/>
          <a:p>
            <a:r>
              <a:rPr lang="en-GB" dirty="0"/>
              <a:t>Stacked Bar Charts</a:t>
            </a:r>
          </a:p>
        </p:txBody>
      </p:sp>
      <p:sp>
        <p:nvSpPr>
          <p:cNvPr id="3" name="Text Placeholder 2">
            <a:extLst>
              <a:ext uri="{FF2B5EF4-FFF2-40B4-BE49-F238E27FC236}">
                <a16:creationId xmlns:a16="http://schemas.microsoft.com/office/drawing/2014/main" id="{38E23BB6-3E7E-4F42-9504-483E7FFBF103}"/>
              </a:ext>
            </a:extLst>
          </p:cNvPr>
          <p:cNvSpPr>
            <a:spLocks noGrp="1"/>
          </p:cNvSpPr>
          <p:nvPr>
            <p:ph type="body" idx="1"/>
          </p:nvPr>
        </p:nvSpPr>
        <p:spPr/>
        <p:txBody>
          <a:bodyPr/>
          <a:lstStyle/>
          <a:p>
            <a:r>
              <a:rPr lang="en-GB" dirty="0"/>
              <a:t>Example</a:t>
            </a:r>
          </a:p>
        </p:txBody>
      </p:sp>
      <p:graphicFrame>
        <p:nvGraphicFramePr>
          <p:cNvPr id="4" name="Table 4">
            <a:extLst>
              <a:ext uri="{FF2B5EF4-FFF2-40B4-BE49-F238E27FC236}">
                <a16:creationId xmlns:a16="http://schemas.microsoft.com/office/drawing/2014/main" id="{F7F7B74A-0519-45C0-B945-8CE4D9A1B4B4}"/>
              </a:ext>
            </a:extLst>
          </p:cNvPr>
          <p:cNvGraphicFramePr>
            <a:graphicFrameLocks noGrp="1"/>
          </p:cNvGraphicFramePr>
          <p:nvPr/>
        </p:nvGraphicFramePr>
        <p:xfrm>
          <a:off x="2921793" y="1340795"/>
          <a:ext cx="3300414" cy="1360490"/>
        </p:xfrm>
        <a:graphic>
          <a:graphicData uri="http://schemas.openxmlformats.org/drawingml/2006/table">
            <a:tbl>
              <a:tblPr firstRow="1" bandRow="1">
                <a:tableStyleId>{F3FE3E91-AA2F-45B4-B808-D09A801DA5CA}</a:tableStyleId>
              </a:tblPr>
              <a:tblGrid>
                <a:gridCol w="1100138">
                  <a:extLst>
                    <a:ext uri="{9D8B030D-6E8A-4147-A177-3AD203B41FA5}">
                      <a16:colId xmlns:a16="http://schemas.microsoft.com/office/drawing/2014/main" val="2565666003"/>
                    </a:ext>
                  </a:extLst>
                </a:gridCol>
                <a:gridCol w="1100138">
                  <a:extLst>
                    <a:ext uri="{9D8B030D-6E8A-4147-A177-3AD203B41FA5}">
                      <a16:colId xmlns:a16="http://schemas.microsoft.com/office/drawing/2014/main" val="1612554890"/>
                    </a:ext>
                  </a:extLst>
                </a:gridCol>
                <a:gridCol w="1100138">
                  <a:extLst>
                    <a:ext uri="{9D8B030D-6E8A-4147-A177-3AD203B41FA5}">
                      <a16:colId xmlns:a16="http://schemas.microsoft.com/office/drawing/2014/main" val="226544586"/>
                    </a:ext>
                  </a:extLst>
                </a:gridCol>
              </a:tblGrid>
              <a:tr h="272098">
                <a:tc>
                  <a:txBody>
                    <a:bodyPr/>
                    <a:lstStyle/>
                    <a:p>
                      <a:pPr algn="ctr" fontAlgn="b"/>
                      <a:r>
                        <a:rPr lang="en-GB" sz="1400" b="1" i="0" u="none" strike="noStrike" dirty="0">
                          <a:solidFill>
                            <a:srgbClr val="000000"/>
                          </a:solidFill>
                          <a:effectLst/>
                          <a:latin typeface="Calibri" panose="020F0502020204030204" pitchFamily="34" charset="0"/>
                        </a:rPr>
                        <a:t>Books Read</a:t>
                      </a:r>
                    </a:p>
                  </a:txBody>
                  <a:tcPr marL="7620" marR="7620" marT="7620" marB="0" anchor="b"/>
                </a:tc>
                <a:tc>
                  <a:txBody>
                    <a:bodyPr/>
                    <a:lstStyle/>
                    <a:p>
                      <a:pPr algn="ctr" fontAlgn="b"/>
                      <a:r>
                        <a:rPr lang="en-GB" sz="1400" b="1" i="0" u="none" strike="noStrike" dirty="0">
                          <a:solidFill>
                            <a:srgbClr val="000000"/>
                          </a:solidFill>
                          <a:effectLst/>
                          <a:latin typeface="Calibri" panose="020F0502020204030204" pitchFamily="34" charset="0"/>
                        </a:rPr>
                        <a:t>Non-Fiction</a:t>
                      </a:r>
                    </a:p>
                  </a:txBody>
                  <a:tcPr marL="7620" marR="7620" marT="7620" marB="0" anchor="b"/>
                </a:tc>
                <a:tc>
                  <a:txBody>
                    <a:bodyPr/>
                    <a:lstStyle/>
                    <a:p>
                      <a:pPr algn="ctr" fontAlgn="b"/>
                      <a:r>
                        <a:rPr lang="en-GB" sz="1400" b="1" i="0" u="none" strike="noStrike" dirty="0">
                          <a:solidFill>
                            <a:srgbClr val="000000"/>
                          </a:solidFill>
                          <a:effectLst/>
                          <a:latin typeface="Calibri" panose="020F0502020204030204" pitchFamily="34" charset="0"/>
                        </a:rPr>
                        <a:t>Fiction</a:t>
                      </a:r>
                    </a:p>
                  </a:txBody>
                  <a:tcPr marL="7620" marR="7620" marT="7620" marB="0" anchor="b"/>
                </a:tc>
                <a:extLst>
                  <a:ext uri="{0D108BD9-81ED-4DB2-BD59-A6C34878D82A}">
                    <a16:rowId xmlns:a16="http://schemas.microsoft.com/office/drawing/2014/main" val="3199976745"/>
                  </a:ext>
                </a:extLst>
              </a:tr>
              <a:tr h="272098">
                <a:tc>
                  <a:txBody>
                    <a:bodyPr/>
                    <a:lstStyle/>
                    <a:p>
                      <a:pPr algn="ctr" fontAlgn="b"/>
                      <a:r>
                        <a:rPr lang="en-GB" sz="1400" b="0" i="0" u="none" strike="noStrike">
                          <a:solidFill>
                            <a:srgbClr val="000000"/>
                          </a:solidFill>
                          <a:effectLst/>
                          <a:latin typeface="Calibri" panose="020F0502020204030204" pitchFamily="34" charset="0"/>
                        </a:rPr>
                        <a:t>Jane</a:t>
                      </a:r>
                    </a:p>
                  </a:txBody>
                  <a:tcPr marL="7620" marR="7620" marT="7620" marB="0" anchor="b"/>
                </a:tc>
                <a:tc>
                  <a:txBody>
                    <a:bodyPr/>
                    <a:lstStyle/>
                    <a:p>
                      <a:pPr algn="ctr" fontAlgn="b"/>
                      <a:r>
                        <a:rPr lang="en-GB" sz="1400" b="0" i="0" u="none" strike="noStrike">
                          <a:solidFill>
                            <a:srgbClr val="000000"/>
                          </a:solidFill>
                          <a:effectLst/>
                          <a:latin typeface="Calibri" panose="020F0502020204030204" pitchFamily="34" charset="0"/>
                        </a:rPr>
                        <a:t>5</a:t>
                      </a:r>
                    </a:p>
                  </a:txBody>
                  <a:tcPr marL="7620" marR="7620" marT="7620" marB="0" anchor="b"/>
                </a:tc>
                <a:tc>
                  <a:txBody>
                    <a:bodyPr/>
                    <a:lstStyle/>
                    <a:p>
                      <a:pPr algn="ctr" fontAlgn="b"/>
                      <a:r>
                        <a:rPr lang="en-GB" sz="1400" b="0" i="0" u="none" strike="noStrike">
                          <a:solidFill>
                            <a:srgbClr val="000000"/>
                          </a:solidFill>
                          <a:effectLst/>
                          <a:latin typeface="Calibri" panose="020F0502020204030204" pitchFamily="34" charset="0"/>
                        </a:rPr>
                        <a:t>12</a:t>
                      </a:r>
                    </a:p>
                  </a:txBody>
                  <a:tcPr marL="7620" marR="7620" marT="7620" marB="0" anchor="b"/>
                </a:tc>
                <a:extLst>
                  <a:ext uri="{0D108BD9-81ED-4DB2-BD59-A6C34878D82A}">
                    <a16:rowId xmlns:a16="http://schemas.microsoft.com/office/drawing/2014/main" val="1340985138"/>
                  </a:ext>
                </a:extLst>
              </a:tr>
              <a:tr h="272098">
                <a:tc>
                  <a:txBody>
                    <a:bodyPr/>
                    <a:lstStyle/>
                    <a:p>
                      <a:pPr algn="ctr" fontAlgn="b"/>
                      <a:r>
                        <a:rPr lang="en-GB" sz="1400" b="0" i="0" u="none" strike="noStrike" dirty="0">
                          <a:solidFill>
                            <a:srgbClr val="000000"/>
                          </a:solidFill>
                          <a:effectLst/>
                          <a:latin typeface="Calibri" panose="020F0502020204030204" pitchFamily="34" charset="0"/>
                        </a:rPr>
                        <a:t>Mike</a:t>
                      </a:r>
                    </a:p>
                  </a:txBody>
                  <a:tcPr marL="7620" marR="7620" marT="7620" marB="0" anchor="b"/>
                </a:tc>
                <a:tc>
                  <a:txBody>
                    <a:bodyPr/>
                    <a:lstStyle/>
                    <a:p>
                      <a:pPr algn="ctr" fontAlgn="b"/>
                      <a:r>
                        <a:rPr lang="en-GB" sz="14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GB" sz="1400" b="0" i="0" u="none" strike="noStrike">
                          <a:solidFill>
                            <a:srgbClr val="000000"/>
                          </a:solidFill>
                          <a:effectLst/>
                          <a:latin typeface="Calibri" panose="020F0502020204030204" pitchFamily="34" charset="0"/>
                        </a:rPr>
                        <a:t>7</a:t>
                      </a:r>
                    </a:p>
                  </a:txBody>
                  <a:tcPr marL="7620" marR="7620" marT="7620" marB="0" anchor="b"/>
                </a:tc>
                <a:extLst>
                  <a:ext uri="{0D108BD9-81ED-4DB2-BD59-A6C34878D82A}">
                    <a16:rowId xmlns:a16="http://schemas.microsoft.com/office/drawing/2014/main" val="3607441969"/>
                  </a:ext>
                </a:extLst>
              </a:tr>
              <a:tr h="272098">
                <a:tc>
                  <a:txBody>
                    <a:bodyPr/>
                    <a:lstStyle/>
                    <a:p>
                      <a:pPr algn="ctr" fontAlgn="b"/>
                      <a:r>
                        <a:rPr lang="en-GB" sz="1400" b="0" i="0" u="none" strike="noStrike">
                          <a:solidFill>
                            <a:srgbClr val="000000"/>
                          </a:solidFill>
                          <a:effectLst/>
                          <a:latin typeface="Calibri" panose="020F0502020204030204" pitchFamily="34" charset="0"/>
                        </a:rPr>
                        <a:t>Jhon</a:t>
                      </a:r>
                    </a:p>
                  </a:txBody>
                  <a:tcPr marL="7620" marR="7620" marT="7620" marB="0" anchor="b"/>
                </a:tc>
                <a:tc>
                  <a:txBody>
                    <a:bodyPr/>
                    <a:lstStyle/>
                    <a:p>
                      <a:pPr algn="ctr" fontAlgn="b"/>
                      <a:r>
                        <a:rPr lang="en-GB" sz="14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GB" sz="1400" b="0" i="0" u="none" strike="noStrike">
                          <a:solidFill>
                            <a:srgbClr val="000000"/>
                          </a:solidFill>
                          <a:effectLst/>
                          <a:latin typeface="Calibri" panose="020F0502020204030204" pitchFamily="34" charset="0"/>
                        </a:rPr>
                        <a:t>1</a:t>
                      </a:r>
                    </a:p>
                  </a:txBody>
                  <a:tcPr marL="7620" marR="7620" marT="7620" marB="0" anchor="b"/>
                </a:tc>
                <a:extLst>
                  <a:ext uri="{0D108BD9-81ED-4DB2-BD59-A6C34878D82A}">
                    <a16:rowId xmlns:a16="http://schemas.microsoft.com/office/drawing/2014/main" val="16272299"/>
                  </a:ext>
                </a:extLst>
              </a:tr>
              <a:tr h="272098">
                <a:tc>
                  <a:txBody>
                    <a:bodyPr/>
                    <a:lstStyle/>
                    <a:p>
                      <a:pPr algn="ctr" fontAlgn="b"/>
                      <a:r>
                        <a:rPr lang="en-GB" sz="1400" b="0" i="0" u="none" strike="noStrike">
                          <a:solidFill>
                            <a:srgbClr val="000000"/>
                          </a:solidFill>
                          <a:effectLst/>
                          <a:latin typeface="Calibri" panose="020F0502020204030204" pitchFamily="34" charset="0"/>
                        </a:rPr>
                        <a:t>Siya</a:t>
                      </a:r>
                    </a:p>
                  </a:txBody>
                  <a:tcPr marL="7620" marR="7620" marT="7620" marB="0" anchor="b"/>
                </a:tc>
                <a:tc>
                  <a:txBody>
                    <a:bodyPr/>
                    <a:lstStyle/>
                    <a:p>
                      <a:pPr algn="ctr" fontAlgn="b"/>
                      <a:r>
                        <a:rPr lang="en-GB" sz="1400" b="0" i="0" u="none" strike="noStrike">
                          <a:solidFill>
                            <a:srgbClr val="000000"/>
                          </a:solidFill>
                          <a:effectLst/>
                          <a:latin typeface="Calibri" panose="020F0502020204030204" pitchFamily="34" charset="0"/>
                        </a:rPr>
                        <a:t>7</a:t>
                      </a:r>
                    </a:p>
                  </a:txBody>
                  <a:tcPr marL="7620" marR="7620" marT="7620" marB="0" anchor="b"/>
                </a:tc>
                <a:tc>
                  <a:txBody>
                    <a:bodyPr/>
                    <a:lstStyle/>
                    <a:p>
                      <a:pPr algn="ctr" fontAlgn="b"/>
                      <a:r>
                        <a:rPr lang="en-GB" sz="1400" b="0" i="0" u="none" strike="noStrike" dirty="0">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1002492"/>
                  </a:ext>
                </a:extLst>
              </a:tr>
            </a:tbl>
          </a:graphicData>
        </a:graphic>
      </p:graphicFrame>
      <p:graphicFrame>
        <p:nvGraphicFramePr>
          <p:cNvPr id="5" name="Chart 4">
            <a:extLst>
              <a:ext uri="{FF2B5EF4-FFF2-40B4-BE49-F238E27FC236}">
                <a16:creationId xmlns:a16="http://schemas.microsoft.com/office/drawing/2014/main" id="{D8C472B7-EC87-414A-B705-F3AE91399417}"/>
              </a:ext>
            </a:extLst>
          </p:cNvPr>
          <p:cNvGraphicFramePr>
            <a:graphicFrameLocks/>
          </p:cNvGraphicFramePr>
          <p:nvPr/>
        </p:nvGraphicFramePr>
        <p:xfrm>
          <a:off x="921544" y="3357562"/>
          <a:ext cx="3079399" cy="16686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8C472B7-EC87-414A-B705-F3AE91399417}"/>
              </a:ext>
            </a:extLst>
          </p:cNvPr>
          <p:cNvGraphicFramePr>
            <a:graphicFrameLocks/>
          </p:cNvGraphicFramePr>
          <p:nvPr/>
        </p:nvGraphicFramePr>
        <p:xfrm>
          <a:off x="5266032" y="3232990"/>
          <a:ext cx="3177880" cy="173986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61BE6003-A3D4-4A43-B18A-D6DB36D34D23}"/>
              </a:ext>
            </a:extLst>
          </p:cNvPr>
          <p:cNvSpPr txBox="1"/>
          <p:nvPr/>
        </p:nvSpPr>
        <p:spPr>
          <a:xfrm>
            <a:off x="4100512" y="2443162"/>
            <a:ext cx="914400" cy="914400"/>
          </a:xfrm>
          <a:prstGeom prst="rect">
            <a:avLst/>
          </a:prstGeom>
          <a:noFill/>
        </p:spPr>
        <p:txBody>
          <a:bodyPr wrap="square" rtlCol="0">
            <a:spAutoFit/>
          </a:bodyPr>
          <a:lstStyle/>
          <a:p>
            <a:endParaRPr lang="en-GB" dirty="0"/>
          </a:p>
        </p:txBody>
      </p:sp>
      <p:sp>
        <p:nvSpPr>
          <p:cNvPr id="9" name="TextBox 8">
            <a:extLst>
              <a:ext uri="{FF2B5EF4-FFF2-40B4-BE49-F238E27FC236}">
                <a16:creationId xmlns:a16="http://schemas.microsoft.com/office/drawing/2014/main" id="{3E3E00BB-D2F7-4803-ACE1-E1019CE0DB49}"/>
              </a:ext>
            </a:extLst>
          </p:cNvPr>
          <p:cNvSpPr txBox="1"/>
          <p:nvPr/>
        </p:nvSpPr>
        <p:spPr>
          <a:xfrm>
            <a:off x="1251543" y="2887050"/>
            <a:ext cx="1822749"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dirty="0"/>
              <a:t>Simple Stack Bar</a:t>
            </a:r>
          </a:p>
        </p:txBody>
      </p:sp>
      <p:sp>
        <p:nvSpPr>
          <p:cNvPr id="11" name="TextBox 10">
            <a:extLst>
              <a:ext uri="{FF2B5EF4-FFF2-40B4-BE49-F238E27FC236}">
                <a16:creationId xmlns:a16="http://schemas.microsoft.com/office/drawing/2014/main" id="{37B851F3-BD11-4394-B7FB-BC53B304ED9B}"/>
              </a:ext>
            </a:extLst>
          </p:cNvPr>
          <p:cNvSpPr txBox="1"/>
          <p:nvPr/>
        </p:nvSpPr>
        <p:spPr>
          <a:xfrm>
            <a:off x="5836442" y="2815860"/>
            <a:ext cx="1707357"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dirty="0"/>
              <a:t>100% Stacked Bar</a:t>
            </a:r>
          </a:p>
        </p:txBody>
      </p:sp>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9F6CD467-E23E-4BBC-A1F0-D669646CEE37}"/>
                  </a:ext>
                </a:extLst>
              </p14:cNvPr>
              <p14:cNvContentPartPr/>
              <p14:nvPr/>
            </p14:nvContentPartPr>
            <p14:xfrm>
              <a:off x="4864243" y="1476784"/>
              <a:ext cx="7200" cy="9720"/>
            </p14:xfrm>
          </p:contentPart>
        </mc:Choice>
        <mc:Fallback xmlns="">
          <p:pic>
            <p:nvPicPr>
              <p:cNvPr id="19" name="Ink 18">
                <a:extLst>
                  <a:ext uri="{FF2B5EF4-FFF2-40B4-BE49-F238E27FC236}">
                    <a16:creationId xmlns:a16="http://schemas.microsoft.com/office/drawing/2014/main" id="{9F6CD467-E23E-4BBC-A1F0-D669646CEE37}"/>
                  </a:ext>
                </a:extLst>
              </p:cNvPr>
              <p:cNvPicPr/>
              <p:nvPr/>
            </p:nvPicPr>
            <p:blipFill>
              <a:blip r:embed="rId5"/>
              <a:stretch>
                <a:fillRect/>
              </a:stretch>
            </p:blipFill>
            <p:spPr>
              <a:xfrm>
                <a:off x="4846243" y="1458784"/>
                <a:ext cx="42840" cy="45360"/>
              </a:xfrm>
              <a:prstGeom prst="rect">
                <a:avLst/>
              </a:prstGeom>
            </p:spPr>
          </p:pic>
        </mc:Fallback>
      </mc:AlternateContent>
    </p:spTree>
    <p:extLst>
      <p:ext uri="{BB962C8B-B14F-4D97-AF65-F5344CB8AC3E}">
        <p14:creationId xmlns:p14="http://schemas.microsoft.com/office/powerpoint/2010/main" val="2997211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ECEC-B251-452C-84C5-06A1ABD04724}"/>
              </a:ext>
            </a:extLst>
          </p:cNvPr>
          <p:cNvSpPr>
            <a:spLocks noGrp="1"/>
          </p:cNvSpPr>
          <p:nvPr>
            <p:ph type="title"/>
          </p:nvPr>
        </p:nvSpPr>
        <p:spPr/>
        <p:txBody>
          <a:bodyPr/>
          <a:lstStyle/>
          <a:p>
            <a:r>
              <a:rPr lang="en-GB" dirty="0"/>
              <a:t>Stacked Bar Charts in Python</a:t>
            </a:r>
          </a:p>
        </p:txBody>
      </p:sp>
      <p:sp>
        <p:nvSpPr>
          <p:cNvPr id="3" name="Text Placeholder 2">
            <a:extLst>
              <a:ext uri="{FF2B5EF4-FFF2-40B4-BE49-F238E27FC236}">
                <a16:creationId xmlns:a16="http://schemas.microsoft.com/office/drawing/2014/main" id="{48D8BC4C-A150-40A2-9FEF-7B978F13145B}"/>
              </a:ext>
            </a:extLst>
          </p:cNvPr>
          <p:cNvSpPr>
            <a:spLocks noGrp="1"/>
          </p:cNvSpPr>
          <p:nvPr>
            <p:ph type="body" idx="1"/>
          </p:nvPr>
        </p:nvSpPr>
        <p:spPr>
          <a:xfrm>
            <a:off x="348953" y="1113308"/>
            <a:ext cx="8246070" cy="3512210"/>
          </a:xfrm>
        </p:spPr>
        <p:txBody>
          <a:bodyPr/>
          <a:lstStyle/>
          <a:p>
            <a:r>
              <a:rPr lang="en-US" dirty="0"/>
              <a:t>Type 1: Basic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bottom parameter specified where to start instead of the default 0 value</a:t>
            </a:r>
            <a:endParaRPr lang="en-GB" dirty="0"/>
          </a:p>
        </p:txBody>
      </p:sp>
      <p:sp>
        <p:nvSpPr>
          <p:cNvPr id="5" name="TextBox 4">
            <a:extLst>
              <a:ext uri="{FF2B5EF4-FFF2-40B4-BE49-F238E27FC236}">
                <a16:creationId xmlns:a16="http://schemas.microsoft.com/office/drawing/2014/main" id="{2B393F0C-6593-4882-B3D4-293460135EA2}"/>
              </a:ext>
            </a:extLst>
          </p:cNvPr>
          <p:cNvSpPr txBox="1"/>
          <p:nvPr/>
        </p:nvSpPr>
        <p:spPr>
          <a:xfrm>
            <a:off x="444203" y="1530585"/>
            <a:ext cx="4541044"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import </a:t>
            </a:r>
            <a:r>
              <a:rPr lang="en-GB" dirty="0" err="1"/>
              <a:t>numpy</a:t>
            </a:r>
            <a:r>
              <a:rPr lang="en-GB" dirty="0"/>
              <a:t> as np</a:t>
            </a:r>
          </a:p>
          <a:p>
            <a:r>
              <a:rPr lang="en-GB" dirty="0"/>
              <a:t>import </a:t>
            </a:r>
            <a:r>
              <a:rPr lang="en-GB" dirty="0" err="1"/>
              <a:t>matplotlib.pyplot</a:t>
            </a:r>
            <a:r>
              <a:rPr lang="en-GB" dirty="0"/>
              <a:t> as </a:t>
            </a:r>
            <a:r>
              <a:rPr lang="en-GB" dirty="0" err="1"/>
              <a:t>plt</a:t>
            </a:r>
            <a:endParaRPr lang="en-GB" dirty="0"/>
          </a:p>
          <a:p>
            <a:r>
              <a:rPr lang="en-GB" dirty="0" err="1"/>
              <a:t>menMeans</a:t>
            </a:r>
            <a:r>
              <a:rPr lang="en-GB" dirty="0"/>
              <a:t> = (20, 35, 30, 35, 27)</a:t>
            </a:r>
          </a:p>
          <a:p>
            <a:r>
              <a:rPr lang="en-GB" dirty="0" err="1"/>
              <a:t>womenMeans</a:t>
            </a:r>
            <a:r>
              <a:rPr lang="en-GB" dirty="0"/>
              <a:t> = (25, 32, 34, 20, 25)</a:t>
            </a:r>
          </a:p>
          <a:p>
            <a:r>
              <a:rPr lang="en-GB" dirty="0"/>
              <a:t>N = 5</a:t>
            </a:r>
          </a:p>
          <a:p>
            <a:r>
              <a:rPr lang="en-GB" dirty="0" err="1"/>
              <a:t>ind</a:t>
            </a:r>
            <a:r>
              <a:rPr lang="en-GB" dirty="0"/>
              <a:t> = </a:t>
            </a:r>
            <a:r>
              <a:rPr lang="en-GB" dirty="0" err="1"/>
              <a:t>np.arange</a:t>
            </a:r>
            <a:r>
              <a:rPr lang="en-GB" dirty="0"/>
              <a:t>(N)    # the x locations for the groups</a:t>
            </a:r>
          </a:p>
          <a:p>
            <a:r>
              <a:rPr lang="en-GB" b="1" dirty="0"/>
              <a:t>p1 = </a:t>
            </a:r>
            <a:r>
              <a:rPr lang="en-GB" b="1" dirty="0" err="1"/>
              <a:t>plt.bar</a:t>
            </a:r>
            <a:r>
              <a:rPr lang="en-GB" b="1" dirty="0"/>
              <a:t>(</a:t>
            </a:r>
            <a:r>
              <a:rPr lang="en-GB" b="1" dirty="0" err="1">
                <a:solidFill>
                  <a:srgbClr val="FF0000"/>
                </a:solidFill>
              </a:rPr>
              <a:t>ind</a:t>
            </a:r>
            <a:r>
              <a:rPr lang="en-GB" b="1" dirty="0"/>
              <a:t>, </a:t>
            </a:r>
            <a:r>
              <a:rPr lang="en-GB" b="1" dirty="0" err="1"/>
              <a:t>menMeans</a:t>
            </a:r>
            <a:r>
              <a:rPr lang="en-GB" b="1" dirty="0"/>
              <a:t>)</a:t>
            </a:r>
          </a:p>
          <a:p>
            <a:r>
              <a:rPr lang="en-GB" b="1" dirty="0"/>
              <a:t>p2 = </a:t>
            </a:r>
            <a:r>
              <a:rPr lang="en-GB" b="1" dirty="0" err="1"/>
              <a:t>plt.bar</a:t>
            </a:r>
            <a:r>
              <a:rPr lang="en-GB" b="1" dirty="0"/>
              <a:t>(</a:t>
            </a:r>
            <a:r>
              <a:rPr lang="en-GB" b="1" dirty="0" err="1">
                <a:solidFill>
                  <a:srgbClr val="FF0000"/>
                </a:solidFill>
              </a:rPr>
              <a:t>ind</a:t>
            </a:r>
            <a:r>
              <a:rPr lang="en-GB" b="1" dirty="0"/>
              <a:t>, </a:t>
            </a:r>
            <a:r>
              <a:rPr lang="en-GB" b="1" dirty="0" err="1"/>
              <a:t>womenMeans</a:t>
            </a:r>
            <a:r>
              <a:rPr lang="en-GB" b="1" dirty="0"/>
              <a:t>, </a:t>
            </a:r>
            <a:r>
              <a:rPr lang="en-GB" b="1" dirty="0">
                <a:solidFill>
                  <a:srgbClr val="7030A0"/>
                </a:solidFill>
              </a:rPr>
              <a:t>bottom=</a:t>
            </a:r>
            <a:r>
              <a:rPr lang="en-GB" b="1" dirty="0" err="1">
                <a:solidFill>
                  <a:srgbClr val="7030A0"/>
                </a:solidFill>
              </a:rPr>
              <a:t>menMeans</a:t>
            </a:r>
            <a:r>
              <a:rPr lang="en-GB" b="1" dirty="0"/>
              <a:t>)</a:t>
            </a:r>
          </a:p>
          <a:p>
            <a:endParaRPr lang="en-GB" dirty="0"/>
          </a:p>
          <a:p>
            <a:r>
              <a:rPr lang="en-GB" b="1" dirty="0" err="1">
                <a:solidFill>
                  <a:srgbClr val="00B050"/>
                </a:solidFill>
              </a:rPr>
              <a:t>plt.legend</a:t>
            </a:r>
            <a:r>
              <a:rPr lang="en-GB" b="1" dirty="0">
                <a:solidFill>
                  <a:srgbClr val="00B050"/>
                </a:solidFill>
              </a:rPr>
              <a:t>((p1[0], p2[0]), ('Men', 'Women'))</a:t>
            </a:r>
          </a:p>
          <a:p>
            <a:endParaRPr lang="en-GB" dirty="0"/>
          </a:p>
          <a:p>
            <a:r>
              <a:rPr lang="en-GB" dirty="0" err="1"/>
              <a:t>plt.show</a:t>
            </a:r>
            <a:r>
              <a:rPr lang="en-GB" dirty="0"/>
              <a:t>()</a:t>
            </a:r>
          </a:p>
        </p:txBody>
      </p:sp>
      <p:pic>
        <p:nvPicPr>
          <p:cNvPr id="1026" name="Picture 2">
            <a:extLst>
              <a:ext uri="{FF2B5EF4-FFF2-40B4-BE49-F238E27FC236}">
                <a16:creationId xmlns:a16="http://schemas.microsoft.com/office/drawing/2014/main" id="{4DFBAFE8-60F6-4D4D-A33E-1A86FFBDE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445" y="1447800"/>
            <a:ext cx="3505200" cy="2390775"/>
          </a:xfrm>
          <a:prstGeom prst="rect">
            <a:avLst/>
          </a:prstGeom>
        </p:spPr>
        <p:style>
          <a:lnRef idx="2">
            <a:schemeClr val="accent2"/>
          </a:lnRef>
          <a:fillRef idx="1">
            <a:schemeClr val="lt1"/>
          </a:fillRef>
          <a:effectRef idx="0">
            <a:schemeClr val="accent2"/>
          </a:effectRef>
          <a:fontRef idx="minor">
            <a:schemeClr val="dk1"/>
          </a:fontRef>
        </p:style>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42071E53-07D2-4487-8C66-84782F50D277}"/>
                  </a:ext>
                </a:extLst>
              </p14:cNvPr>
              <p14:cNvContentPartPr/>
              <p14:nvPr/>
            </p14:nvContentPartPr>
            <p14:xfrm>
              <a:off x="5776483" y="3815344"/>
              <a:ext cx="18360" cy="69840"/>
            </p14:xfrm>
          </p:contentPart>
        </mc:Choice>
        <mc:Fallback xmlns="">
          <p:pic>
            <p:nvPicPr>
              <p:cNvPr id="11" name="Ink 10">
                <a:extLst>
                  <a:ext uri="{FF2B5EF4-FFF2-40B4-BE49-F238E27FC236}">
                    <a16:creationId xmlns:a16="http://schemas.microsoft.com/office/drawing/2014/main" id="{42071E53-07D2-4487-8C66-84782F50D277}"/>
                  </a:ext>
                </a:extLst>
              </p:cNvPr>
              <p:cNvPicPr/>
              <p:nvPr/>
            </p:nvPicPr>
            <p:blipFill>
              <a:blip r:embed="rId4"/>
              <a:stretch>
                <a:fillRect/>
              </a:stretch>
            </p:blipFill>
            <p:spPr>
              <a:xfrm>
                <a:off x="5758483" y="3797344"/>
                <a:ext cx="540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DF066AC3-D294-4AA8-B96E-56EBA636E50B}"/>
                  </a:ext>
                </a:extLst>
              </p14:cNvPr>
              <p14:cNvContentPartPr/>
              <p14:nvPr/>
            </p14:nvContentPartPr>
            <p14:xfrm>
              <a:off x="6428083" y="3830104"/>
              <a:ext cx="7560" cy="38160"/>
            </p14:xfrm>
          </p:contentPart>
        </mc:Choice>
        <mc:Fallback xmlns="">
          <p:pic>
            <p:nvPicPr>
              <p:cNvPr id="12" name="Ink 11">
                <a:extLst>
                  <a:ext uri="{FF2B5EF4-FFF2-40B4-BE49-F238E27FC236}">
                    <a16:creationId xmlns:a16="http://schemas.microsoft.com/office/drawing/2014/main" id="{DF066AC3-D294-4AA8-B96E-56EBA636E50B}"/>
                  </a:ext>
                </a:extLst>
              </p:cNvPr>
              <p:cNvPicPr/>
              <p:nvPr/>
            </p:nvPicPr>
            <p:blipFill>
              <a:blip r:embed="rId6"/>
              <a:stretch>
                <a:fillRect/>
              </a:stretch>
            </p:blipFill>
            <p:spPr>
              <a:xfrm>
                <a:off x="6410443" y="3812464"/>
                <a:ext cx="432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E6E04575-E657-4855-85E2-60FA03B4E907}"/>
                  </a:ext>
                </a:extLst>
              </p14:cNvPr>
              <p14:cNvContentPartPr/>
              <p14:nvPr/>
            </p14:nvContentPartPr>
            <p14:xfrm>
              <a:off x="6925603" y="3857464"/>
              <a:ext cx="27000" cy="9720"/>
            </p14:xfrm>
          </p:contentPart>
        </mc:Choice>
        <mc:Fallback xmlns="">
          <p:pic>
            <p:nvPicPr>
              <p:cNvPr id="13" name="Ink 12">
                <a:extLst>
                  <a:ext uri="{FF2B5EF4-FFF2-40B4-BE49-F238E27FC236}">
                    <a16:creationId xmlns:a16="http://schemas.microsoft.com/office/drawing/2014/main" id="{E6E04575-E657-4855-85E2-60FA03B4E907}"/>
                  </a:ext>
                </a:extLst>
              </p:cNvPr>
              <p:cNvPicPr/>
              <p:nvPr/>
            </p:nvPicPr>
            <p:blipFill>
              <a:blip r:embed="rId8"/>
              <a:stretch>
                <a:fillRect/>
              </a:stretch>
            </p:blipFill>
            <p:spPr>
              <a:xfrm>
                <a:off x="6907963" y="3839824"/>
                <a:ext cx="626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F124C7FB-F312-49E6-95AD-FBAB8A6C9382}"/>
                  </a:ext>
                </a:extLst>
              </p14:cNvPr>
              <p14:cNvContentPartPr/>
              <p14:nvPr/>
            </p14:nvContentPartPr>
            <p14:xfrm>
              <a:off x="7460203" y="3889504"/>
              <a:ext cx="6840" cy="2160"/>
            </p14:xfrm>
          </p:contentPart>
        </mc:Choice>
        <mc:Fallback xmlns="">
          <p:pic>
            <p:nvPicPr>
              <p:cNvPr id="14" name="Ink 13">
                <a:extLst>
                  <a:ext uri="{FF2B5EF4-FFF2-40B4-BE49-F238E27FC236}">
                    <a16:creationId xmlns:a16="http://schemas.microsoft.com/office/drawing/2014/main" id="{F124C7FB-F312-49E6-95AD-FBAB8A6C9382}"/>
                  </a:ext>
                </a:extLst>
              </p:cNvPr>
              <p:cNvPicPr/>
              <p:nvPr/>
            </p:nvPicPr>
            <p:blipFill>
              <a:blip r:embed="rId10"/>
              <a:stretch>
                <a:fillRect/>
              </a:stretch>
            </p:blipFill>
            <p:spPr>
              <a:xfrm>
                <a:off x="7442203" y="3871504"/>
                <a:ext cx="424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45D944D5-BDD2-44CA-993A-E4055A35D4DF}"/>
                  </a:ext>
                </a:extLst>
              </p14:cNvPr>
              <p14:cNvContentPartPr/>
              <p14:nvPr/>
            </p14:nvContentPartPr>
            <p14:xfrm>
              <a:off x="487363" y="3102184"/>
              <a:ext cx="8640" cy="4680"/>
            </p14:xfrm>
          </p:contentPart>
        </mc:Choice>
        <mc:Fallback xmlns="">
          <p:pic>
            <p:nvPicPr>
              <p:cNvPr id="26" name="Ink 25">
                <a:extLst>
                  <a:ext uri="{FF2B5EF4-FFF2-40B4-BE49-F238E27FC236}">
                    <a16:creationId xmlns:a16="http://schemas.microsoft.com/office/drawing/2014/main" id="{45D944D5-BDD2-44CA-993A-E4055A35D4DF}"/>
                  </a:ext>
                </a:extLst>
              </p:cNvPr>
              <p:cNvPicPr/>
              <p:nvPr/>
            </p:nvPicPr>
            <p:blipFill>
              <a:blip r:embed="rId12"/>
              <a:stretch>
                <a:fillRect/>
              </a:stretch>
            </p:blipFill>
            <p:spPr>
              <a:xfrm>
                <a:off x="469723" y="3084544"/>
                <a:ext cx="442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D2484DD2-F1BC-4E68-B5D4-2162409D4BA8}"/>
                  </a:ext>
                </a:extLst>
              </p14:cNvPr>
              <p14:cNvContentPartPr/>
              <p14:nvPr/>
            </p14:nvContentPartPr>
            <p14:xfrm>
              <a:off x="2419483" y="2416024"/>
              <a:ext cx="37800" cy="18720"/>
            </p14:xfrm>
          </p:contentPart>
        </mc:Choice>
        <mc:Fallback xmlns="">
          <p:pic>
            <p:nvPicPr>
              <p:cNvPr id="17" name="Ink 16">
                <a:extLst>
                  <a:ext uri="{FF2B5EF4-FFF2-40B4-BE49-F238E27FC236}">
                    <a16:creationId xmlns:a16="http://schemas.microsoft.com/office/drawing/2014/main" id="{D2484DD2-F1BC-4E68-B5D4-2162409D4BA8}"/>
                  </a:ext>
                </a:extLst>
              </p:cNvPr>
              <p:cNvPicPr/>
              <p:nvPr/>
            </p:nvPicPr>
            <p:blipFill>
              <a:blip r:embed="rId14"/>
              <a:stretch>
                <a:fillRect/>
              </a:stretch>
            </p:blipFill>
            <p:spPr>
              <a:xfrm>
                <a:off x="2401843" y="2398384"/>
                <a:ext cx="734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2" name="Ink 51">
                <a:extLst>
                  <a:ext uri="{FF2B5EF4-FFF2-40B4-BE49-F238E27FC236}">
                    <a16:creationId xmlns:a16="http://schemas.microsoft.com/office/drawing/2014/main" id="{FEBF554F-4844-4E99-A475-B19412382D68}"/>
                  </a:ext>
                </a:extLst>
              </p14:cNvPr>
              <p14:cNvContentPartPr/>
              <p14:nvPr/>
            </p14:nvContentPartPr>
            <p14:xfrm>
              <a:off x="5758483" y="3839464"/>
              <a:ext cx="17280" cy="16560"/>
            </p14:xfrm>
          </p:contentPart>
        </mc:Choice>
        <mc:Fallback xmlns="">
          <p:pic>
            <p:nvPicPr>
              <p:cNvPr id="52" name="Ink 51">
                <a:extLst>
                  <a:ext uri="{FF2B5EF4-FFF2-40B4-BE49-F238E27FC236}">
                    <a16:creationId xmlns:a16="http://schemas.microsoft.com/office/drawing/2014/main" id="{FEBF554F-4844-4E99-A475-B19412382D68}"/>
                  </a:ext>
                </a:extLst>
              </p:cNvPr>
              <p:cNvPicPr/>
              <p:nvPr/>
            </p:nvPicPr>
            <p:blipFill>
              <a:blip r:embed="rId16"/>
              <a:stretch>
                <a:fillRect/>
              </a:stretch>
            </p:blipFill>
            <p:spPr>
              <a:xfrm>
                <a:off x="5740483" y="3821824"/>
                <a:ext cx="52920" cy="52200"/>
              </a:xfrm>
              <a:prstGeom prst="rect">
                <a:avLst/>
              </a:prstGeom>
            </p:spPr>
          </p:pic>
        </mc:Fallback>
      </mc:AlternateContent>
      <p:grpSp>
        <p:nvGrpSpPr>
          <p:cNvPr id="1035" name="Group 1034">
            <a:extLst>
              <a:ext uri="{FF2B5EF4-FFF2-40B4-BE49-F238E27FC236}">
                <a16:creationId xmlns:a16="http://schemas.microsoft.com/office/drawing/2014/main" id="{99479BF5-BA20-4F22-8954-54AB8BC4789E}"/>
              </a:ext>
            </a:extLst>
          </p:cNvPr>
          <p:cNvGrpSpPr/>
          <p:nvPr/>
        </p:nvGrpSpPr>
        <p:grpSpPr>
          <a:xfrm>
            <a:off x="6607363" y="1661464"/>
            <a:ext cx="16560" cy="19800"/>
            <a:chOff x="6607363" y="1661464"/>
            <a:chExt cx="16560" cy="19800"/>
          </a:xfrm>
        </p:grpSpPr>
        <mc:AlternateContent xmlns:mc="http://schemas.openxmlformats.org/markup-compatibility/2006" xmlns:p14="http://schemas.microsoft.com/office/powerpoint/2010/main">
          <mc:Choice Requires="p14">
            <p:contentPart p14:bwMode="auto" r:id="rId17">
              <p14:nvContentPartPr>
                <p14:cNvPr id="1033" name="Ink 1032">
                  <a:extLst>
                    <a:ext uri="{FF2B5EF4-FFF2-40B4-BE49-F238E27FC236}">
                      <a16:creationId xmlns:a16="http://schemas.microsoft.com/office/drawing/2014/main" id="{E7AD0EFE-C6F7-4719-89D3-10911ED2C228}"/>
                    </a:ext>
                  </a:extLst>
                </p14:cNvPr>
                <p14:cNvContentPartPr/>
                <p14:nvPr/>
              </p14:nvContentPartPr>
              <p14:xfrm>
                <a:off x="6619243" y="1661464"/>
                <a:ext cx="4680" cy="5040"/>
              </p14:xfrm>
            </p:contentPart>
          </mc:Choice>
          <mc:Fallback xmlns="">
            <p:pic>
              <p:nvPicPr>
                <p:cNvPr id="1033" name="Ink 1032">
                  <a:extLst>
                    <a:ext uri="{FF2B5EF4-FFF2-40B4-BE49-F238E27FC236}">
                      <a16:creationId xmlns:a16="http://schemas.microsoft.com/office/drawing/2014/main" id="{E7AD0EFE-C6F7-4719-89D3-10911ED2C228}"/>
                    </a:ext>
                  </a:extLst>
                </p:cNvPr>
                <p:cNvPicPr/>
                <p:nvPr/>
              </p:nvPicPr>
              <p:blipFill>
                <a:blip r:embed="rId18"/>
                <a:stretch>
                  <a:fillRect/>
                </a:stretch>
              </p:blipFill>
              <p:spPr>
                <a:xfrm>
                  <a:off x="6601243" y="1643824"/>
                  <a:ext cx="4032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34" name="Ink 1033">
                  <a:extLst>
                    <a:ext uri="{FF2B5EF4-FFF2-40B4-BE49-F238E27FC236}">
                      <a16:creationId xmlns:a16="http://schemas.microsoft.com/office/drawing/2014/main" id="{2D8A3210-BF5B-4FE5-B59D-2AC9CFC2D20F}"/>
                    </a:ext>
                  </a:extLst>
                </p14:cNvPr>
                <p14:cNvContentPartPr/>
                <p14:nvPr/>
              </p14:nvContentPartPr>
              <p14:xfrm>
                <a:off x="6607363" y="1678744"/>
                <a:ext cx="15480" cy="2520"/>
              </p14:xfrm>
            </p:contentPart>
          </mc:Choice>
          <mc:Fallback xmlns="">
            <p:pic>
              <p:nvPicPr>
                <p:cNvPr id="1034" name="Ink 1033">
                  <a:extLst>
                    <a:ext uri="{FF2B5EF4-FFF2-40B4-BE49-F238E27FC236}">
                      <a16:creationId xmlns:a16="http://schemas.microsoft.com/office/drawing/2014/main" id="{2D8A3210-BF5B-4FE5-B59D-2AC9CFC2D20F}"/>
                    </a:ext>
                  </a:extLst>
                </p:cNvPr>
                <p:cNvPicPr/>
                <p:nvPr/>
              </p:nvPicPr>
              <p:blipFill>
                <a:blip r:embed="rId20"/>
                <a:stretch>
                  <a:fillRect/>
                </a:stretch>
              </p:blipFill>
              <p:spPr>
                <a:xfrm>
                  <a:off x="6589723" y="1660744"/>
                  <a:ext cx="51120" cy="38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9" name="Ink 8">
                <a:extLst>
                  <a:ext uri="{FF2B5EF4-FFF2-40B4-BE49-F238E27FC236}">
                    <a16:creationId xmlns:a16="http://schemas.microsoft.com/office/drawing/2014/main" id="{3DEDF0D5-49F1-4B2A-B6AA-A083CB16A14C}"/>
                  </a:ext>
                </a:extLst>
              </p14:cNvPr>
              <p14:cNvContentPartPr/>
              <p14:nvPr/>
            </p14:nvContentPartPr>
            <p14:xfrm>
              <a:off x="5757043" y="3892384"/>
              <a:ext cx="48240" cy="22680"/>
            </p14:xfrm>
          </p:contentPart>
        </mc:Choice>
        <mc:Fallback xmlns="">
          <p:pic>
            <p:nvPicPr>
              <p:cNvPr id="9" name="Ink 8">
                <a:extLst>
                  <a:ext uri="{FF2B5EF4-FFF2-40B4-BE49-F238E27FC236}">
                    <a16:creationId xmlns:a16="http://schemas.microsoft.com/office/drawing/2014/main" id="{3DEDF0D5-49F1-4B2A-B6AA-A083CB16A14C}"/>
                  </a:ext>
                </a:extLst>
              </p:cNvPr>
              <p:cNvPicPr/>
              <p:nvPr/>
            </p:nvPicPr>
            <p:blipFill>
              <a:blip r:embed="rId22"/>
              <a:stretch>
                <a:fillRect/>
              </a:stretch>
            </p:blipFill>
            <p:spPr>
              <a:xfrm>
                <a:off x="5739403" y="3874744"/>
                <a:ext cx="838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39" name="Ink 1038">
                <a:extLst>
                  <a:ext uri="{FF2B5EF4-FFF2-40B4-BE49-F238E27FC236}">
                    <a16:creationId xmlns:a16="http://schemas.microsoft.com/office/drawing/2014/main" id="{92B5B213-5BEB-4D19-A734-6484390EA479}"/>
                  </a:ext>
                </a:extLst>
              </p14:cNvPr>
              <p14:cNvContentPartPr/>
              <p14:nvPr/>
            </p14:nvContentPartPr>
            <p14:xfrm>
              <a:off x="7474603" y="3306664"/>
              <a:ext cx="13320" cy="16200"/>
            </p14:xfrm>
          </p:contentPart>
        </mc:Choice>
        <mc:Fallback xmlns="">
          <p:pic>
            <p:nvPicPr>
              <p:cNvPr id="1039" name="Ink 1038">
                <a:extLst>
                  <a:ext uri="{FF2B5EF4-FFF2-40B4-BE49-F238E27FC236}">
                    <a16:creationId xmlns:a16="http://schemas.microsoft.com/office/drawing/2014/main" id="{92B5B213-5BEB-4D19-A734-6484390EA479}"/>
                  </a:ext>
                </a:extLst>
              </p:cNvPr>
              <p:cNvPicPr/>
              <p:nvPr/>
            </p:nvPicPr>
            <p:blipFill>
              <a:blip r:embed="rId24"/>
              <a:stretch>
                <a:fillRect/>
              </a:stretch>
            </p:blipFill>
            <p:spPr>
              <a:xfrm>
                <a:off x="7456603" y="3288664"/>
                <a:ext cx="48960" cy="51840"/>
              </a:xfrm>
              <a:prstGeom prst="rect">
                <a:avLst/>
              </a:prstGeom>
            </p:spPr>
          </p:pic>
        </mc:Fallback>
      </mc:AlternateContent>
    </p:spTree>
    <p:extLst>
      <p:ext uri="{BB962C8B-B14F-4D97-AF65-F5344CB8AC3E}">
        <p14:creationId xmlns:p14="http://schemas.microsoft.com/office/powerpoint/2010/main" val="3505661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3461-546C-4A24-B885-CEA40F8491CB}"/>
              </a:ext>
            </a:extLst>
          </p:cNvPr>
          <p:cNvSpPr>
            <a:spLocks noGrp="1"/>
          </p:cNvSpPr>
          <p:nvPr>
            <p:ph type="title"/>
          </p:nvPr>
        </p:nvSpPr>
        <p:spPr/>
        <p:txBody>
          <a:bodyPr/>
          <a:lstStyle/>
          <a:p>
            <a:r>
              <a:rPr lang="en-GB" dirty="0"/>
              <a:t>Pie Charts</a:t>
            </a:r>
          </a:p>
        </p:txBody>
      </p:sp>
      <p:sp>
        <p:nvSpPr>
          <p:cNvPr id="3" name="Text Placeholder 2">
            <a:extLst>
              <a:ext uri="{FF2B5EF4-FFF2-40B4-BE49-F238E27FC236}">
                <a16:creationId xmlns:a16="http://schemas.microsoft.com/office/drawing/2014/main" id="{5C13E945-D5A4-4317-816B-5E0CCA92C7DE}"/>
              </a:ext>
            </a:extLst>
          </p:cNvPr>
          <p:cNvSpPr>
            <a:spLocks noGrp="1"/>
          </p:cNvSpPr>
          <p:nvPr>
            <p:ph type="body" idx="1"/>
          </p:nvPr>
        </p:nvSpPr>
        <p:spPr>
          <a:xfrm>
            <a:off x="182166" y="1271534"/>
            <a:ext cx="8168878" cy="3512210"/>
          </a:xfrm>
        </p:spPr>
        <p:txBody>
          <a:bodyPr/>
          <a:lstStyle/>
          <a:p>
            <a:r>
              <a:rPr lang="en-GB" b="1" dirty="0"/>
              <a:t>Pie charts </a:t>
            </a:r>
            <a:r>
              <a:rPr lang="en-GB" dirty="0"/>
              <a:t>or circle charts are </a:t>
            </a:r>
            <a:r>
              <a:rPr lang="en-GB" b="1" dirty="0"/>
              <a:t>circle-shaped charts</a:t>
            </a:r>
            <a:r>
              <a:rPr lang="en-GB" dirty="0"/>
              <a:t>, that are divided into slices to depict numerical proportions. </a:t>
            </a:r>
          </a:p>
        </p:txBody>
      </p:sp>
      <p:pic>
        <p:nvPicPr>
          <p:cNvPr id="6" name="Picture 5">
            <a:extLst>
              <a:ext uri="{FF2B5EF4-FFF2-40B4-BE49-F238E27FC236}">
                <a16:creationId xmlns:a16="http://schemas.microsoft.com/office/drawing/2014/main" id="{0F339D64-3491-481D-A15B-5A9AB5F2930F}"/>
              </a:ext>
            </a:extLst>
          </p:cNvPr>
          <p:cNvPicPr>
            <a:picLocks noChangeAspect="1"/>
          </p:cNvPicPr>
          <p:nvPr/>
        </p:nvPicPr>
        <p:blipFill>
          <a:blip r:embed="rId2"/>
          <a:stretch>
            <a:fillRect/>
          </a:stretch>
        </p:blipFill>
        <p:spPr>
          <a:xfrm>
            <a:off x="3521869" y="2168370"/>
            <a:ext cx="2718197" cy="2557831"/>
          </a:xfrm>
          <a:prstGeom prst="rect">
            <a:avLst/>
          </a:prstGeom>
        </p:spPr>
        <p:style>
          <a:lnRef idx="2">
            <a:schemeClr val="accent4"/>
          </a:lnRef>
          <a:fillRef idx="1">
            <a:schemeClr val="lt1"/>
          </a:fillRef>
          <a:effectRef idx="0">
            <a:schemeClr val="accent4"/>
          </a:effectRef>
          <a:fontRef idx="minor">
            <a:schemeClr val="dk1"/>
          </a:fontRef>
        </p:style>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3CB10744-6086-4698-85D7-4BFECF83386F}"/>
                  </a:ext>
                </a:extLst>
              </p14:cNvPr>
              <p14:cNvContentPartPr/>
              <p14:nvPr/>
            </p14:nvContentPartPr>
            <p14:xfrm>
              <a:off x="4899883" y="2265210"/>
              <a:ext cx="20160" cy="22680"/>
            </p14:xfrm>
          </p:contentPart>
        </mc:Choice>
        <mc:Fallback xmlns="">
          <p:pic>
            <p:nvPicPr>
              <p:cNvPr id="8" name="Ink 7">
                <a:extLst>
                  <a:ext uri="{FF2B5EF4-FFF2-40B4-BE49-F238E27FC236}">
                    <a16:creationId xmlns:a16="http://schemas.microsoft.com/office/drawing/2014/main" id="{3CB10744-6086-4698-85D7-4BFECF83386F}"/>
                  </a:ext>
                </a:extLst>
              </p:cNvPr>
              <p:cNvPicPr/>
              <p:nvPr/>
            </p:nvPicPr>
            <p:blipFill>
              <a:blip r:embed="rId4"/>
              <a:stretch>
                <a:fillRect/>
              </a:stretch>
            </p:blipFill>
            <p:spPr>
              <a:xfrm>
                <a:off x="4881883" y="2247570"/>
                <a:ext cx="55800" cy="58320"/>
              </a:xfrm>
              <a:prstGeom prst="rect">
                <a:avLst/>
              </a:prstGeom>
            </p:spPr>
          </p:pic>
        </mc:Fallback>
      </mc:AlternateContent>
    </p:spTree>
    <p:extLst>
      <p:ext uri="{BB962C8B-B14F-4D97-AF65-F5344CB8AC3E}">
        <p14:creationId xmlns:p14="http://schemas.microsoft.com/office/powerpoint/2010/main" val="274866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9D8B-984B-4792-AF9E-B37C547C2F49}"/>
              </a:ext>
            </a:extLst>
          </p:cNvPr>
          <p:cNvSpPr>
            <a:spLocks noGrp="1"/>
          </p:cNvSpPr>
          <p:nvPr>
            <p:ph type="title"/>
          </p:nvPr>
        </p:nvSpPr>
        <p:spPr/>
        <p:txBody>
          <a:bodyPr/>
          <a:lstStyle/>
          <a:p>
            <a:r>
              <a:rPr lang="en-GB" dirty="0"/>
              <a:t>Stacked Bar Charts</a:t>
            </a:r>
          </a:p>
        </p:txBody>
      </p:sp>
      <p:sp>
        <p:nvSpPr>
          <p:cNvPr id="3" name="Text Placeholder 2">
            <a:extLst>
              <a:ext uri="{FF2B5EF4-FFF2-40B4-BE49-F238E27FC236}">
                <a16:creationId xmlns:a16="http://schemas.microsoft.com/office/drawing/2014/main" id="{0E9EAAF4-D1A3-47E1-B8BC-102C634F282C}"/>
              </a:ext>
            </a:extLst>
          </p:cNvPr>
          <p:cNvSpPr>
            <a:spLocks noGrp="1"/>
          </p:cNvSpPr>
          <p:nvPr>
            <p:ph type="body" idx="1"/>
          </p:nvPr>
        </p:nvSpPr>
        <p:spPr/>
        <p:txBody>
          <a:bodyPr/>
          <a:lstStyle/>
          <a:p>
            <a:r>
              <a:rPr lang="en-US" dirty="0"/>
              <a:t>Type 2: More than 2 categories</a:t>
            </a:r>
            <a:endParaRPr lang="en-GB" dirty="0"/>
          </a:p>
        </p:txBody>
      </p:sp>
      <p:sp>
        <p:nvSpPr>
          <p:cNvPr id="5" name="TextBox 4">
            <a:extLst>
              <a:ext uri="{FF2B5EF4-FFF2-40B4-BE49-F238E27FC236}">
                <a16:creationId xmlns:a16="http://schemas.microsoft.com/office/drawing/2014/main" id="{D8EFBEB3-9B24-4103-B1C5-7D00FB2F8924}"/>
              </a:ext>
            </a:extLst>
          </p:cNvPr>
          <p:cNvSpPr txBox="1"/>
          <p:nvPr/>
        </p:nvSpPr>
        <p:spPr>
          <a:xfrm>
            <a:off x="642938" y="1816515"/>
            <a:ext cx="4350543" cy="289310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a:t>import </a:t>
            </a:r>
            <a:r>
              <a:rPr lang="en-GB" dirty="0" err="1"/>
              <a:t>numpy</a:t>
            </a:r>
            <a:r>
              <a:rPr lang="en-GB" dirty="0"/>
              <a:t> as np</a:t>
            </a:r>
          </a:p>
          <a:p>
            <a:r>
              <a:rPr lang="en-GB" dirty="0"/>
              <a:t>import </a:t>
            </a:r>
            <a:r>
              <a:rPr lang="en-GB" dirty="0" err="1"/>
              <a:t>matplotlib.pyplot</a:t>
            </a:r>
            <a:r>
              <a:rPr lang="en-GB" dirty="0"/>
              <a:t> as </a:t>
            </a:r>
            <a:r>
              <a:rPr lang="en-GB" dirty="0" err="1"/>
              <a:t>plt</a:t>
            </a:r>
            <a:endParaRPr lang="en-GB" dirty="0"/>
          </a:p>
          <a:p>
            <a:endParaRPr lang="en-GB" dirty="0"/>
          </a:p>
          <a:p>
            <a:r>
              <a:rPr lang="en-GB" dirty="0"/>
              <a:t>A = </a:t>
            </a:r>
            <a:r>
              <a:rPr lang="en-GB" dirty="0" err="1"/>
              <a:t>np.array</a:t>
            </a:r>
            <a:r>
              <a:rPr lang="en-GB" dirty="0"/>
              <a:t>([5., 30., 45., 22.])</a:t>
            </a:r>
          </a:p>
          <a:p>
            <a:r>
              <a:rPr lang="en-GB" dirty="0"/>
              <a:t>B = </a:t>
            </a:r>
            <a:r>
              <a:rPr lang="en-GB" dirty="0" err="1"/>
              <a:t>np.array</a:t>
            </a:r>
            <a:r>
              <a:rPr lang="en-GB" dirty="0"/>
              <a:t>([5., 25., 50., 20.])</a:t>
            </a:r>
          </a:p>
          <a:p>
            <a:r>
              <a:rPr lang="en-GB" dirty="0"/>
              <a:t>C = </a:t>
            </a:r>
            <a:r>
              <a:rPr lang="en-GB" dirty="0" err="1"/>
              <a:t>np.array</a:t>
            </a:r>
            <a:r>
              <a:rPr lang="en-GB" dirty="0"/>
              <a:t>([10.,  12.,  4.,  5.])</a:t>
            </a:r>
          </a:p>
          <a:p>
            <a:r>
              <a:rPr lang="en-GB" dirty="0"/>
              <a:t>X = </a:t>
            </a:r>
            <a:r>
              <a:rPr lang="en-GB" dirty="0" err="1"/>
              <a:t>np.arange</a:t>
            </a:r>
            <a:r>
              <a:rPr lang="en-GB" dirty="0"/>
              <a:t>(4)</a:t>
            </a:r>
          </a:p>
          <a:p>
            <a:endParaRPr lang="en-GB" dirty="0"/>
          </a:p>
          <a:p>
            <a:r>
              <a:rPr lang="en-GB" dirty="0" err="1"/>
              <a:t>plt.bar</a:t>
            </a:r>
            <a:r>
              <a:rPr lang="en-GB" dirty="0"/>
              <a:t>(X, A, </a:t>
            </a:r>
            <a:r>
              <a:rPr lang="en-GB" dirty="0" err="1"/>
              <a:t>color</a:t>
            </a:r>
            <a:r>
              <a:rPr lang="en-GB" dirty="0"/>
              <a:t> = 'b')</a:t>
            </a:r>
          </a:p>
          <a:p>
            <a:r>
              <a:rPr lang="en-GB" dirty="0" err="1"/>
              <a:t>plt.bar</a:t>
            </a:r>
            <a:r>
              <a:rPr lang="en-GB" dirty="0"/>
              <a:t>(X, B, </a:t>
            </a:r>
            <a:r>
              <a:rPr lang="en-GB" dirty="0" err="1"/>
              <a:t>color</a:t>
            </a:r>
            <a:r>
              <a:rPr lang="en-GB" dirty="0"/>
              <a:t> = 'g', </a:t>
            </a:r>
            <a:r>
              <a:rPr lang="en-GB" b="1" dirty="0">
                <a:solidFill>
                  <a:srgbClr val="FF0000"/>
                </a:solidFill>
              </a:rPr>
              <a:t>bottom = A</a:t>
            </a:r>
            <a:r>
              <a:rPr lang="en-GB" dirty="0"/>
              <a:t>)</a:t>
            </a:r>
          </a:p>
          <a:p>
            <a:r>
              <a:rPr lang="en-GB" dirty="0" err="1"/>
              <a:t>plt.bar</a:t>
            </a:r>
            <a:r>
              <a:rPr lang="en-GB" dirty="0"/>
              <a:t>(X, C, </a:t>
            </a:r>
            <a:r>
              <a:rPr lang="en-GB" dirty="0" err="1"/>
              <a:t>color</a:t>
            </a:r>
            <a:r>
              <a:rPr lang="en-GB" dirty="0"/>
              <a:t> = 'r', </a:t>
            </a:r>
            <a:r>
              <a:rPr lang="en-GB" b="1" dirty="0">
                <a:solidFill>
                  <a:srgbClr val="00B050"/>
                </a:solidFill>
              </a:rPr>
              <a:t>bottom = A + B</a:t>
            </a:r>
            <a:r>
              <a:rPr lang="en-GB" dirty="0"/>
              <a:t>)</a:t>
            </a:r>
          </a:p>
          <a:p>
            <a:endParaRPr lang="en-GB" dirty="0"/>
          </a:p>
          <a:p>
            <a:r>
              <a:rPr lang="en-GB" dirty="0" err="1"/>
              <a:t>plt.show</a:t>
            </a:r>
            <a:r>
              <a:rPr lang="en-GB" dirty="0"/>
              <a:t>()</a:t>
            </a:r>
          </a:p>
        </p:txBody>
      </p:sp>
      <p:pic>
        <p:nvPicPr>
          <p:cNvPr id="11266" name="Picture 2">
            <a:extLst>
              <a:ext uri="{FF2B5EF4-FFF2-40B4-BE49-F238E27FC236}">
                <a16:creationId xmlns:a16="http://schemas.microsoft.com/office/drawing/2014/main" id="{5AF046C3-1581-4FEE-865F-0962EE993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1430" y="2081965"/>
            <a:ext cx="3581400" cy="2362200"/>
          </a:xfrm>
          <a:prstGeom prst="rect">
            <a:avLst/>
          </a:prstGeom>
        </p:spPr>
        <p:style>
          <a:lnRef idx="2">
            <a:schemeClr val="accent1"/>
          </a:lnRef>
          <a:fillRef idx="1">
            <a:schemeClr val="lt1"/>
          </a:fillRef>
          <a:effectRef idx="0">
            <a:schemeClr val="accent1"/>
          </a:effectRef>
          <a:fontRef idx="minor">
            <a:schemeClr val="dk1"/>
          </a:fontRef>
        </p:style>
      </p:pic>
      <p:grpSp>
        <p:nvGrpSpPr>
          <p:cNvPr id="31" name="Group 30">
            <a:extLst>
              <a:ext uri="{FF2B5EF4-FFF2-40B4-BE49-F238E27FC236}">
                <a16:creationId xmlns:a16="http://schemas.microsoft.com/office/drawing/2014/main" id="{58D11AA0-C627-45BB-8A70-8A0DD4D7440A}"/>
              </a:ext>
            </a:extLst>
          </p:cNvPr>
          <p:cNvGrpSpPr/>
          <p:nvPr/>
        </p:nvGrpSpPr>
        <p:grpSpPr>
          <a:xfrm>
            <a:off x="6614923" y="3398207"/>
            <a:ext cx="101880" cy="15480"/>
            <a:chOff x="6614923" y="3398207"/>
            <a:chExt cx="101880" cy="15480"/>
          </a:xfrm>
        </p:grpSpPr>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92239456-5545-4097-98A9-BE44CB6B4268}"/>
                    </a:ext>
                  </a:extLst>
                </p14:cNvPr>
                <p14:cNvContentPartPr/>
                <p14:nvPr/>
              </p14:nvContentPartPr>
              <p14:xfrm>
                <a:off x="6614923" y="3401447"/>
                <a:ext cx="11160" cy="12240"/>
              </p14:xfrm>
            </p:contentPart>
          </mc:Choice>
          <mc:Fallback xmlns="">
            <p:pic>
              <p:nvPicPr>
                <p:cNvPr id="11" name="Ink 10">
                  <a:extLst>
                    <a:ext uri="{FF2B5EF4-FFF2-40B4-BE49-F238E27FC236}">
                      <a16:creationId xmlns:a16="http://schemas.microsoft.com/office/drawing/2014/main" id="{92239456-5545-4097-98A9-BE44CB6B4268}"/>
                    </a:ext>
                  </a:extLst>
                </p:cNvPr>
                <p:cNvPicPr/>
                <p:nvPr/>
              </p:nvPicPr>
              <p:blipFill>
                <a:blip r:embed="rId4"/>
                <a:stretch>
                  <a:fillRect/>
                </a:stretch>
              </p:blipFill>
              <p:spPr>
                <a:xfrm>
                  <a:off x="6596923" y="3383447"/>
                  <a:ext cx="468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30F01046-78EB-4DAC-8794-D4D46C1BCC60}"/>
                    </a:ext>
                  </a:extLst>
                </p14:cNvPr>
                <p14:cNvContentPartPr/>
                <p14:nvPr/>
              </p14:nvContentPartPr>
              <p14:xfrm>
                <a:off x="6712843" y="3398207"/>
                <a:ext cx="3960" cy="6480"/>
              </p14:xfrm>
            </p:contentPart>
          </mc:Choice>
          <mc:Fallback xmlns="">
            <p:pic>
              <p:nvPicPr>
                <p:cNvPr id="12" name="Ink 11">
                  <a:extLst>
                    <a:ext uri="{FF2B5EF4-FFF2-40B4-BE49-F238E27FC236}">
                      <a16:creationId xmlns:a16="http://schemas.microsoft.com/office/drawing/2014/main" id="{30F01046-78EB-4DAC-8794-D4D46C1BCC60}"/>
                    </a:ext>
                  </a:extLst>
                </p:cNvPr>
                <p:cNvPicPr/>
                <p:nvPr/>
              </p:nvPicPr>
              <p:blipFill>
                <a:blip r:embed="rId6"/>
                <a:stretch>
                  <a:fillRect/>
                </a:stretch>
              </p:blipFill>
              <p:spPr>
                <a:xfrm>
                  <a:off x="6694843" y="3380567"/>
                  <a:ext cx="39600" cy="42120"/>
                </a:xfrm>
                <a:prstGeom prst="rect">
                  <a:avLst/>
                </a:prstGeom>
              </p:spPr>
            </p:pic>
          </mc:Fallback>
        </mc:AlternateContent>
      </p:grpSp>
    </p:spTree>
    <p:extLst>
      <p:ext uri="{BB962C8B-B14F-4D97-AF65-F5344CB8AC3E}">
        <p14:creationId xmlns:p14="http://schemas.microsoft.com/office/powerpoint/2010/main" val="38981119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F12C-409C-49AD-AD00-62B6F8DB879F}"/>
              </a:ext>
            </a:extLst>
          </p:cNvPr>
          <p:cNvSpPr>
            <a:spLocks noGrp="1"/>
          </p:cNvSpPr>
          <p:nvPr>
            <p:ph type="title"/>
          </p:nvPr>
        </p:nvSpPr>
        <p:spPr/>
        <p:txBody>
          <a:bodyPr/>
          <a:lstStyle/>
          <a:p>
            <a:r>
              <a:rPr lang="en-GB" dirty="0"/>
              <a:t>Disadvantages of Stacked Bar Charts</a:t>
            </a:r>
          </a:p>
        </p:txBody>
      </p:sp>
      <p:sp>
        <p:nvSpPr>
          <p:cNvPr id="3" name="Text Placeholder 2">
            <a:extLst>
              <a:ext uri="{FF2B5EF4-FFF2-40B4-BE49-F238E27FC236}">
                <a16:creationId xmlns:a16="http://schemas.microsoft.com/office/drawing/2014/main" id="{2B564E1C-C4E4-47D3-9F71-112C6533F309}"/>
              </a:ext>
            </a:extLst>
          </p:cNvPr>
          <p:cNvSpPr>
            <a:spLocks noGrp="1"/>
          </p:cNvSpPr>
          <p:nvPr>
            <p:ph type="body" idx="1"/>
          </p:nvPr>
        </p:nvSpPr>
        <p:spPr/>
        <p:txBody>
          <a:bodyPr/>
          <a:lstStyle/>
          <a:p>
            <a:r>
              <a:rPr lang="en-GB" dirty="0"/>
              <a:t>Disadvantages:</a:t>
            </a:r>
          </a:p>
          <a:p>
            <a:r>
              <a:rPr lang="en-GB" dirty="0"/>
              <a:t>One major flaw of Stacked Bar Graphs is that </a:t>
            </a:r>
            <a:r>
              <a:rPr lang="en-GB" dirty="0">
                <a:solidFill>
                  <a:srgbClr val="FF0000"/>
                </a:solidFill>
              </a:rPr>
              <a:t>they become harder to read </a:t>
            </a:r>
            <a:r>
              <a:rPr lang="en-GB" dirty="0"/>
              <a:t>the </a:t>
            </a:r>
            <a:r>
              <a:rPr lang="en-GB" dirty="0">
                <a:solidFill>
                  <a:srgbClr val="FF0000"/>
                </a:solidFill>
              </a:rPr>
              <a:t>more segments each bar </a:t>
            </a:r>
            <a:r>
              <a:rPr lang="en-GB">
                <a:solidFill>
                  <a:srgbClr val="FF0000"/>
                </a:solidFill>
              </a:rPr>
              <a:t>has</a:t>
            </a:r>
            <a:r>
              <a:rPr lang="en-GB"/>
              <a:t>.</a:t>
            </a:r>
          </a:p>
          <a:p>
            <a:r>
              <a:rPr lang="en-GB"/>
              <a:t> </a:t>
            </a:r>
            <a:r>
              <a:rPr lang="en-GB" dirty="0"/>
              <a:t>Also comparing each segment to each other is difficult, as they're not aligned on a common baseline.</a:t>
            </a:r>
          </a:p>
          <a:p>
            <a:endParaRPr lang="en-GB" dirty="0"/>
          </a:p>
          <a:p>
            <a:endParaRPr lang="en-GB" dirty="0"/>
          </a:p>
        </p:txBody>
      </p:sp>
    </p:spTree>
    <p:extLst>
      <p:ext uri="{BB962C8B-B14F-4D97-AF65-F5344CB8AC3E}">
        <p14:creationId xmlns:p14="http://schemas.microsoft.com/office/powerpoint/2010/main" val="1626113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DE541-0F0D-46E7-8950-D0B3582D8F82}"/>
              </a:ext>
            </a:extLst>
          </p:cNvPr>
          <p:cNvSpPr>
            <a:spLocks noGrp="1"/>
          </p:cNvSpPr>
          <p:nvPr>
            <p:ph type="ctrTitle"/>
          </p:nvPr>
        </p:nvSpPr>
        <p:spPr>
          <a:xfrm>
            <a:off x="0" y="2383064"/>
            <a:ext cx="9144000" cy="621406"/>
          </a:xfrm>
        </p:spPr>
        <p:txBody>
          <a:bodyPr/>
          <a:lstStyle/>
          <a:p>
            <a:r>
              <a:rPr lang="en-GB" dirty="0"/>
              <a:t>Grouped Bar Charts</a:t>
            </a:r>
          </a:p>
        </p:txBody>
      </p:sp>
      <p:sp>
        <p:nvSpPr>
          <p:cNvPr id="5" name="Subtitle 4">
            <a:extLst>
              <a:ext uri="{FF2B5EF4-FFF2-40B4-BE49-F238E27FC236}">
                <a16:creationId xmlns:a16="http://schemas.microsoft.com/office/drawing/2014/main" id="{924E0AA2-75AF-4FCC-8666-C333E7AEF4B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475163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8102-20CB-462A-98CC-33982DEC0287}"/>
              </a:ext>
            </a:extLst>
          </p:cNvPr>
          <p:cNvSpPr>
            <a:spLocks noGrp="1"/>
          </p:cNvSpPr>
          <p:nvPr>
            <p:ph type="title"/>
          </p:nvPr>
        </p:nvSpPr>
        <p:spPr/>
        <p:txBody>
          <a:bodyPr/>
          <a:lstStyle/>
          <a:p>
            <a:r>
              <a:rPr lang="en-GB" dirty="0"/>
              <a:t>Grouped Bar Charts</a:t>
            </a:r>
          </a:p>
        </p:txBody>
      </p:sp>
      <p:sp>
        <p:nvSpPr>
          <p:cNvPr id="3" name="Text Placeholder 2">
            <a:extLst>
              <a:ext uri="{FF2B5EF4-FFF2-40B4-BE49-F238E27FC236}">
                <a16:creationId xmlns:a16="http://schemas.microsoft.com/office/drawing/2014/main" id="{93C555F4-E3AD-4B97-8DB0-6D97FBF75518}"/>
              </a:ext>
            </a:extLst>
          </p:cNvPr>
          <p:cNvSpPr>
            <a:spLocks noGrp="1"/>
          </p:cNvSpPr>
          <p:nvPr>
            <p:ph type="body" idx="1"/>
          </p:nvPr>
        </p:nvSpPr>
        <p:spPr>
          <a:xfrm>
            <a:off x="214312" y="1053272"/>
            <a:ext cx="8480723" cy="3512210"/>
          </a:xfrm>
        </p:spPr>
        <p:txBody>
          <a:bodyPr/>
          <a:lstStyle/>
          <a:p>
            <a:r>
              <a:rPr lang="en-GB" dirty="0"/>
              <a:t>If we </a:t>
            </a:r>
            <a:r>
              <a:rPr lang="en-GB" b="1" dirty="0">
                <a:solidFill>
                  <a:srgbClr val="FF0000"/>
                </a:solidFill>
              </a:rPr>
              <a:t>unstack each of the primary bars </a:t>
            </a:r>
            <a:r>
              <a:rPr lang="en-GB" dirty="0"/>
              <a:t>and instead place the sub-bars in groups on the baseline, then we get a </a:t>
            </a:r>
            <a:r>
              <a:rPr lang="en-GB" dirty="0">
                <a:solidFill>
                  <a:srgbClr val="00B050"/>
                </a:solidFill>
              </a:rPr>
              <a:t>grouped bar</a:t>
            </a:r>
            <a:r>
              <a:rPr lang="en-GB" dirty="0"/>
              <a:t> </a:t>
            </a:r>
            <a:r>
              <a:rPr lang="en-GB" dirty="0">
                <a:solidFill>
                  <a:srgbClr val="00B050"/>
                </a:solidFill>
              </a:rPr>
              <a:t>chart</a:t>
            </a:r>
            <a:r>
              <a:rPr lang="en-GB" dirty="0"/>
              <a:t>, also known as a </a:t>
            </a:r>
            <a:r>
              <a:rPr lang="en-GB" dirty="0">
                <a:solidFill>
                  <a:srgbClr val="00B050"/>
                </a:solidFill>
              </a:rPr>
              <a:t>clustered</a:t>
            </a:r>
            <a:r>
              <a:rPr lang="en-GB" dirty="0"/>
              <a:t> </a:t>
            </a:r>
            <a:r>
              <a:rPr lang="en-GB" dirty="0">
                <a:solidFill>
                  <a:srgbClr val="00B050"/>
                </a:solidFill>
              </a:rPr>
              <a:t>bar</a:t>
            </a:r>
            <a:r>
              <a:rPr lang="en-GB" dirty="0"/>
              <a:t> </a:t>
            </a:r>
            <a:r>
              <a:rPr lang="en-GB" dirty="0">
                <a:solidFill>
                  <a:srgbClr val="00B050"/>
                </a:solidFill>
              </a:rPr>
              <a:t>chart</a:t>
            </a:r>
            <a:r>
              <a:rPr lang="en-GB" dirty="0"/>
              <a:t>. </a:t>
            </a:r>
          </a:p>
          <a:p>
            <a:r>
              <a:rPr lang="en-GB" dirty="0"/>
              <a:t>With a grouped bar chart, we trade out our ability </a:t>
            </a:r>
            <a:r>
              <a:rPr lang="en-GB" b="1" dirty="0"/>
              <a:t>to observe the totals within each primary category level </a:t>
            </a:r>
            <a:r>
              <a:rPr lang="en-GB" dirty="0"/>
              <a:t>and gain a more precise understanding of how secondary categories rank within each primary category level.</a:t>
            </a:r>
          </a:p>
        </p:txBody>
      </p:sp>
      <p:pic>
        <p:nvPicPr>
          <p:cNvPr id="5" name="Picture 4">
            <a:extLst>
              <a:ext uri="{FF2B5EF4-FFF2-40B4-BE49-F238E27FC236}">
                <a16:creationId xmlns:a16="http://schemas.microsoft.com/office/drawing/2014/main" id="{09EE066B-9A94-41B8-817D-10C0D94E17F5}"/>
              </a:ext>
            </a:extLst>
          </p:cNvPr>
          <p:cNvPicPr>
            <a:picLocks noChangeAspect="1"/>
          </p:cNvPicPr>
          <p:nvPr/>
        </p:nvPicPr>
        <p:blipFill>
          <a:blip r:embed="rId2"/>
          <a:stretch>
            <a:fillRect/>
          </a:stretch>
        </p:blipFill>
        <p:spPr>
          <a:xfrm>
            <a:off x="2732756" y="3031332"/>
            <a:ext cx="3443833" cy="1900238"/>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30577926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4D79-E004-435B-8BFD-5608854D6314}"/>
              </a:ext>
            </a:extLst>
          </p:cNvPr>
          <p:cNvSpPr>
            <a:spLocks noGrp="1"/>
          </p:cNvSpPr>
          <p:nvPr>
            <p:ph type="title"/>
          </p:nvPr>
        </p:nvSpPr>
        <p:spPr/>
        <p:txBody>
          <a:bodyPr/>
          <a:lstStyle/>
          <a:p>
            <a:r>
              <a:rPr lang="en-GB" dirty="0"/>
              <a:t>Grouped Bar Charts</a:t>
            </a:r>
          </a:p>
        </p:txBody>
      </p:sp>
      <p:sp>
        <p:nvSpPr>
          <p:cNvPr id="3" name="Text Placeholder 2">
            <a:extLst>
              <a:ext uri="{FF2B5EF4-FFF2-40B4-BE49-F238E27FC236}">
                <a16:creationId xmlns:a16="http://schemas.microsoft.com/office/drawing/2014/main" id="{38E23BB6-3E7E-4F42-9504-483E7FFBF103}"/>
              </a:ext>
            </a:extLst>
          </p:cNvPr>
          <p:cNvSpPr>
            <a:spLocks noGrp="1"/>
          </p:cNvSpPr>
          <p:nvPr>
            <p:ph type="body" idx="1"/>
          </p:nvPr>
        </p:nvSpPr>
        <p:spPr/>
        <p:txBody>
          <a:bodyPr/>
          <a:lstStyle/>
          <a:p>
            <a:r>
              <a:rPr lang="en-GB" dirty="0"/>
              <a:t>Example</a:t>
            </a:r>
          </a:p>
        </p:txBody>
      </p:sp>
      <p:graphicFrame>
        <p:nvGraphicFramePr>
          <p:cNvPr id="4" name="Table 4">
            <a:extLst>
              <a:ext uri="{FF2B5EF4-FFF2-40B4-BE49-F238E27FC236}">
                <a16:creationId xmlns:a16="http://schemas.microsoft.com/office/drawing/2014/main" id="{F7F7B74A-0519-45C0-B945-8CE4D9A1B4B4}"/>
              </a:ext>
            </a:extLst>
          </p:cNvPr>
          <p:cNvGraphicFramePr>
            <a:graphicFrameLocks noGrp="1"/>
          </p:cNvGraphicFramePr>
          <p:nvPr/>
        </p:nvGraphicFramePr>
        <p:xfrm>
          <a:off x="578096" y="1762917"/>
          <a:ext cx="3300414" cy="1360490"/>
        </p:xfrm>
        <a:graphic>
          <a:graphicData uri="http://schemas.openxmlformats.org/drawingml/2006/table">
            <a:tbl>
              <a:tblPr firstRow="1" bandRow="1">
                <a:tableStyleId>{F3FE3E91-AA2F-45B4-B808-D09A801DA5CA}</a:tableStyleId>
              </a:tblPr>
              <a:tblGrid>
                <a:gridCol w="1100138">
                  <a:extLst>
                    <a:ext uri="{9D8B030D-6E8A-4147-A177-3AD203B41FA5}">
                      <a16:colId xmlns:a16="http://schemas.microsoft.com/office/drawing/2014/main" val="2565666003"/>
                    </a:ext>
                  </a:extLst>
                </a:gridCol>
                <a:gridCol w="1100138">
                  <a:extLst>
                    <a:ext uri="{9D8B030D-6E8A-4147-A177-3AD203B41FA5}">
                      <a16:colId xmlns:a16="http://schemas.microsoft.com/office/drawing/2014/main" val="1612554890"/>
                    </a:ext>
                  </a:extLst>
                </a:gridCol>
                <a:gridCol w="1100138">
                  <a:extLst>
                    <a:ext uri="{9D8B030D-6E8A-4147-A177-3AD203B41FA5}">
                      <a16:colId xmlns:a16="http://schemas.microsoft.com/office/drawing/2014/main" val="226544586"/>
                    </a:ext>
                  </a:extLst>
                </a:gridCol>
              </a:tblGrid>
              <a:tr h="272098">
                <a:tc>
                  <a:txBody>
                    <a:bodyPr/>
                    <a:lstStyle/>
                    <a:p>
                      <a:pPr algn="ctr" fontAlgn="b"/>
                      <a:r>
                        <a:rPr lang="en-GB" sz="1400" b="1" i="0" u="none" strike="noStrike" dirty="0">
                          <a:solidFill>
                            <a:srgbClr val="000000"/>
                          </a:solidFill>
                          <a:effectLst/>
                          <a:latin typeface="Calibri" panose="020F0502020204030204" pitchFamily="34" charset="0"/>
                        </a:rPr>
                        <a:t>Books Read</a:t>
                      </a:r>
                    </a:p>
                  </a:txBody>
                  <a:tcPr marL="7620" marR="7620" marT="7620" marB="0" anchor="b"/>
                </a:tc>
                <a:tc>
                  <a:txBody>
                    <a:bodyPr/>
                    <a:lstStyle/>
                    <a:p>
                      <a:pPr algn="ctr" fontAlgn="b"/>
                      <a:r>
                        <a:rPr lang="en-GB" sz="1400" b="1" i="0" u="none" strike="noStrike" dirty="0">
                          <a:solidFill>
                            <a:srgbClr val="000000"/>
                          </a:solidFill>
                          <a:effectLst/>
                          <a:latin typeface="Calibri" panose="020F0502020204030204" pitchFamily="34" charset="0"/>
                        </a:rPr>
                        <a:t>Non-Fiction</a:t>
                      </a:r>
                    </a:p>
                  </a:txBody>
                  <a:tcPr marL="7620" marR="7620" marT="7620" marB="0" anchor="b"/>
                </a:tc>
                <a:tc>
                  <a:txBody>
                    <a:bodyPr/>
                    <a:lstStyle/>
                    <a:p>
                      <a:pPr algn="ctr" fontAlgn="b"/>
                      <a:r>
                        <a:rPr lang="en-GB" sz="1400" b="1" i="0" u="none" strike="noStrike" dirty="0">
                          <a:solidFill>
                            <a:srgbClr val="000000"/>
                          </a:solidFill>
                          <a:effectLst/>
                          <a:latin typeface="Calibri" panose="020F0502020204030204" pitchFamily="34" charset="0"/>
                        </a:rPr>
                        <a:t>Fiction</a:t>
                      </a:r>
                    </a:p>
                  </a:txBody>
                  <a:tcPr marL="7620" marR="7620" marT="7620" marB="0" anchor="b"/>
                </a:tc>
                <a:extLst>
                  <a:ext uri="{0D108BD9-81ED-4DB2-BD59-A6C34878D82A}">
                    <a16:rowId xmlns:a16="http://schemas.microsoft.com/office/drawing/2014/main" val="3199976745"/>
                  </a:ext>
                </a:extLst>
              </a:tr>
              <a:tr h="272098">
                <a:tc>
                  <a:txBody>
                    <a:bodyPr/>
                    <a:lstStyle/>
                    <a:p>
                      <a:pPr algn="ctr" fontAlgn="b"/>
                      <a:r>
                        <a:rPr lang="en-GB" sz="1400" b="0" i="0" u="none" strike="noStrike" dirty="0">
                          <a:solidFill>
                            <a:srgbClr val="000000"/>
                          </a:solidFill>
                          <a:effectLst/>
                          <a:latin typeface="Calibri" panose="020F0502020204030204" pitchFamily="34" charset="0"/>
                        </a:rPr>
                        <a:t>Jane</a:t>
                      </a:r>
                    </a:p>
                  </a:txBody>
                  <a:tcPr marL="7620" marR="7620" marT="7620" marB="0" anchor="b"/>
                </a:tc>
                <a:tc>
                  <a:txBody>
                    <a:bodyPr/>
                    <a:lstStyle/>
                    <a:p>
                      <a:pPr algn="ctr" fontAlgn="b"/>
                      <a:r>
                        <a:rPr lang="en-GB" sz="1400" b="0" i="0" u="none" strike="noStrike" dirty="0">
                          <a:solidFill>
                            <a:srgbClr val="000000"/>
                          </a:solidFill>
                          <a:effectLst/>
                          <a:latin typeface="Calibri" panose="020F0502020204030204" pitchFamily="34" charset="0"/>
                        </a:rPr>
                        <a:t>5</a:t>
                      </a:r>
                    </a:p>
                  </a:txBody>
                  <a:tcPr marL="7620" marR="7620" marT="7620" marB="0" anchor="b"/>
                </a:tc>
                <a:tc>
                  <a:txBody>
                    <a:bodyPr/>
                    <a:lstStyle/>
                    <a:p>
                      <a:pPr algn="ctr" fontAlgn="b"/>
                      <a:r>
                        <a:rPr lang="en-GB" sz="1400" b="0" i="0" u="none" strike="noStrike">
                          <a:solidFill>
                            <a:srgbClr val="000000"/>
                          </a:solidFill>
                          <a:effectLst/>
                          <a:latin typeface="Calibri" panose="020F0502020204030204" pitchFamily="34" charset="0"/>
                        </a:rPr>
                        <a:t>12</a:t>
                      </a:r>
                    </a:p>
                  </a:txBody>
                  <a:tcPr marL="7620" marR="7620" marT="7620" marB="0" anchor="b"/>
                </a:tc>
                <a:extLst>
                  <a:ext uri="{0D108BD9-81ED-4DB2-BD59-A6C34878D82A}">
                    <a16:rowId xmlns:a16="http://schemas.microsoft.com/office/drawing/2014/main" val="1340985138"/>
                  </a:ext>
                </a:extLst>
              </a:tr>
              <a:tr h="272098">
                <a:tc>
                  <a:txBody>
                    <a:bodyPr/>
                    <a:lstStyle/>
                    <a:p>
                      <a:pPr algn="ctr" fontAlgn="b"/>
                      <a:r>
                        <a:rPr lang="en-GB" sz="1400" b="0" i="0" u="none" strike="noStrike" dirty="0">
                          <a:solidFill>
                            <a:srgbClr val="000000"/>
                          </a:solidFill>
                          <a:effectLst/>
                          <a:latin typeface="Calibri" panose="020F0502020204030204" pitchFamily="34" charset="0"/>
                        </a:rPr>
                        <a:t>Mike</a:t>
                      </a:r>
                    </a:p>
                  </a:txBody>
                  <a:tcPr marL="7620" marR="7620" marT="7620" marB="0" anchor="b"/>
                </a:tc>
                <a:tc>
                  <a:txBody>
                    <a:bodyPr/>
                    <a:lstStyle/>
                    <a:p>
                      <a:pPr algn="ctr" fontAlgn="b"/>
                      <a:r>
                        <a:rPr lang="en-GB" sz="14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GB" sz="1400" b="0" i="0" u="none" strike="noStrike">
                          <a:solidFill>
                            <a:srgbClr val="000000"/>
                          </a:solidFill>
                          <a:effectLst/>
                          <a:latin typeface="Calibri" panose="020F0502020204030204" pitchFamily="34" charset="0"/>
                        </a:rPr>
                        <a:t>7</a:t>
                      </a:r>
                    </a:p>
                  </a:txBody>
                  <a:tcPr marL="7620" marR="7620" marT="7620" marB="0" anchor="b"/>
                </a:tc>
                <a:extLst>
                  <a:ext uri="{0D108BD9-81ED-4DB2-BD59-A6C34878D82A}">
                    <a16:rowId xmlns:a16="http://schemas.microsoft.com/office/drawing/2014/main" val="3607441969"/>
                  </a:ext>
                </a:extLst>
              </a:tr>
              <a:tr h="272098">
                <a:tc>
                  <a:txBody>
                    <a:bodyPr/>
                    <a:lstStyle/>
                    <a:p>
                      <a:pPr algn="ctr" fontAlgn="b"/>
                      <a:r>
                        <a:rPr lang="en-GB" sz="1400" b="0" i="0" u="none" strike="noStrike">
                          <a:solidFill>
                            <a:srgbClr val="000000"/>
                          </a:solidFill>
                          <a:effectLst/>
                          <a:latin typeface="Calibri" panose="020F0502020204030204" pitchFamily="34" charset="0"/>
                        </a:rPr>
                        <a:t>Jhon</a:t>
                      </a:r>
                    </a:p>
                  </a:txBody>
                  <a:tcPr marL="7620" marR="7620" marT="7620" marB="0" anchor="b"/>
                </a:tc>
                <a:tc>
                  <a:txBody>
                    <a:bodyPr/>
                    <a:lstStyle/>
                    <a:p>
                      <a:pPr algn="ctr" fontAlgn="b"/>
                      <a:r>
                        <a:rPr lang="en-GB" sz="14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GB" sz="1400" b="0" i="0" u="none" strike="noStrike">
                          <a:solidFill>
                            <a:srgbClr val="000000"/>
                          </a:solidFill>
                          <a:effectLst/>
                          <a:latin typeface="Calibri" panose="020F0502020204030204" pitchFamily="34" charset="0"/>
                        </a:rPr>
                        <a:t>1</a:t>
                      </a:r>
                    </a:p>
                  </a:txBody>
                  <a:tcPr marL="7620" marR="7620" marT="7620" marB="0" anchor="b"/>
                </a:tc>
                <a:extLst>
                  <a:ext uri="{0D108BD9-81ED-4DB2-BD59-A6C34878D82A}">
                    <a16:rowId xmlns:a16="http://schemas.microsoft.com/office/drawing/2014/main" val="16272299"/>
                  </a:ext>
                </a:extLst>
              </a:tr>
              <a:tr h="272098">
                <a:tc>
                  <a:txBody>
                    <a:bodyPr/>
                    <a:lstStyle/>
                    <a:p>
                      <a:pPr algn="ctr" fontAlgn="b"/>
                      <a:r>
                        <a:rPr lang="en-GB" sz="1400" b="0" i="0" u="none" strike="noStrike">
                          <a:solidFill>
                            <a:srgbClr val="000000"/>
                          </a:solidFill>
                          <a:effectLst/>
                          <a:latin typeface="Calibri" panose="020F0502020204030204" pitchFamily="34" charset="0"/>
                        </a:rPr>
                        <a:t>Siya</a:t>
                      </a:r>
                    </a:p>
                  </a:txBody>
                  <a:tcPr marL="7620" marR="7620" marT="7620" marB="0" anchor="b"/>
                </a:tc>
                <a:tc>
                  <a:txBody>
                    <a:bodyPr/>
                    <a:lstStyle/>
                    <a:p>
                      <a:pPr algn="ctr" fontAlgn="b"/>
                      <a:r>
                        <a:rPr lang="en-GB" sz="1400" b="0" i="0" u="none" strike="noStrike">
                          <a:solidFill>
                            <a:srgbClr val="000000"/>
                          </a:solidFill>
                          <a:effectLst/>
                          <a:latin typeface="Calibri" panose="020F0502020204030204" pitchFamily="34" charset="0"/>
                        </a:rPr>
                        <a:t>7</a:t>
                      </a:r>
                    </a:p>
                  </a:txBody>
                  <a:tcPr marL="7620" marR="7620" marT="7620" marB="0" anchor="b"/>
                </a:tc>
                <a:tc>
                  <a:txBody>
                    <a:bodyPr/>
                    <a:lstStyle/>
                    <a:p>
                      <a:pPr algn="ctr" fontAlgn="b"/>
                      <a:r>
                        <a:rPr lang="en-GB" sz="1400" b="0" i="0" u="none" strike="noStrike" dirty="0">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1002492"/>
                  </a:ext>
                </a:extLst>
              </a:tr>
            </a:tbl>
          </a:graphicData>
        </a:graphic>
      </p:graphicFrame>
      <p:sp>
        <p:nvSpPr>
          <p:cNvPr id="7" name="TextBox 6">
            <a:extLst>
              <a:ext uri="{FF2B5EF4-FFF2-40B4-BE49-F238E27FC236}">
                <a16:creationId xmlns:a16="http://schemas.microsoft.com/office/drawing/2014/main" id="{61BE6003-A3D4-4A43-B18A-D6DB36D34D23}"/>
              </a:ext>
            </a:extLst>
          </p:cNvPr>
          <p:cNvSpPr txBox="1"/>
          <p:nvPr/>
        </p:nvSpPr>
        <p:spPr>
          <a:xfrm>
            <a:off x="4100512" y="2443162"/>
            <a:ext cx="914400" cy="914400"/>
          </a:xfrm>
          <a:prstGeom prst="rect">
            <a:avLst/>
          </a:prstGeom>
          <a:noFill/>
        </p:spPr>
        <p:txBody>
          <a:bodyPr wrap="square" rtlCol="0">
            <a:spAutoFit/>
          </a:bodyPr>
          <a:lstStyle/>
          <a:p>
            <a:endParaRPr lang="en-GB" dirty="0"/>
          </a:p>
        </p:txBody>
      </p:sp>
      <p:graphicFrame>
        <p:nvGraphicFramePr>
          <p:cNvPr id="10" name="Chart 9">
            <a:extLst>
              <a:ext uri="{FF2B5EF4-FFF2-40B4-BE49-F238E27FC236}">
                <a16:creationId xmlns:a16="http://schemas.microsoft.com/office/drawing/2014/main" id="{8DC9309C-E0FE-4497-AD1D-AE93A4B64C38}"/>
              </a:ext>
            </a:extLst>
          </p:cNvPr>
          <p:cNvGraphicFramePr>
            <a:graphicFrameLocks/>
          </p:cNvGraphicFramePr>
          <p:nvPr/>
        </p:nvGraphicFramePr>
        <p:xfrm>
          <a:off x="4364832" y="1671636"/>
          <a:ext cx="4172496" cy="27360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07603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7D00-7264-44C6-BC72-42D5635F411E}"/>
              </a:ext>
            </a:extLst>
          </p:cNvPr>
          <p:cNvSpPr>
            <a:spLocks noGrp="1"/>
          </p:cNvSpPr>
          <p:nvPr>
            <p:ph type="title"/>
          </p:nvPr>
        </p:nvSpPr>
        <p:spPr/>
        <p:txBody>
          <a:bodyPr/>
          <a:lstStyle/>
          <a:p>
            <a:r>
              <a:rPr lang="en-GB" dirty="0"/>
              <a:t>Grouped Bar Charts in Python</a:t>
            </a:r>
          </a:p>
        </p:txBody>
      </p:sp>
      <p:sp>
        <p:nvSpPr>
          <p:cNvPr id="5" name="TextBox 4">
            <a:extLst>
              <a:ext uri="{FF2B5EF4-FFF2-40B4-BE49-F238E27FC236}">
                <a16:creationId xmlns:a16="http://schemas.microsoft.com/office/drawing/2014/main" id="{D6D91A06-A492-42D6-A1DC-8BF75A2527C9}"/>
              </a:ext>
            </a:extLst>
          </p:cNvPr>
          <p:cNvSpPr txBox="1"/>
          <p:nvPr/>
        </p:nvSpPr>
        <p:spPr>
          <a:xfrm>
            <a:off x="191790" y="1084749"/>
            <a:ext cx="5094586"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dirty="0"/>
              <a:t> </a:t>
            </a:r>
          </a:p>
          <a:p>
            <a:r>
              <a:rPr lang="en-GB" sz="1200" dirty="0"/>
              <a:t># libraries</a:t>
            </a:r>
          </a:p>
          <a:p>
            <a:r>
              <a:rPr lang="en-GB" sz="1200" dirty="0"/>
              <a:t>import </a:t>
            </a:r>
            <a:r>
              <a:rPr lang="en-GB" sz="1200" dirty="0" err="1"/>
              <a:t>numpy</a:t>
            </a:r>
            <a:r>
              <a:rPr lang="en-GB" sz="1200" dirty="0"/>
              <a:t> as np</a:t>
            </a:r>
          </a:p>
          <a:p>
            <a:r>
              <a:rPr lang="en-GB" sz="1200" dirty="0"/>
              <a:t>import </a:t>
            </a:r>
            <a:r>
              <a:rPr lang="en-GB" sz="1200" dirty="0" err="1"/>
              <a:t>matplotlib.pyplot</a:t>
            </a:r>
            <a:r>
              <a:rPr lang="en-GB" sz="1200" dirty="0"/>
              <a:t> as </a:t>
            </a:r>
            <a:r>
              <a:rPr lang="en-GB" sz="1200" dirty="0" err="1"/>
              <a:t>plt</a:t>
            </a:r>
            <a:endParaRPr lang="en-GB" sz="1200" dirty="0"/>
          </a:p>
          <a:p>
            <a:r>
              <a:rPr lang="en-GB" sz="1200" dirty="0"/>
              <a:t> # set width of bar</a:t>
            </a:r>
          </a:p>
          <a:p>
            <a:r>
              <a:rPr lang="en-GB" sz="1200" dirty="0" err="1"/>
              <a:t>barWidth</a:t>
            </a:r>
            <a:r>
              <a:rPr lang="en-GB" sz="1200" dirty="0"/>
              <a:t> = 0.25</a:t>
            </a:r>
          </a:p>
          <a:p>
            <a:r>
              <a:rPr lang="en-GB" sz="1200" dirty="0"/>
              <a:t> # set height of bar</a:t>
            </a:r>
          </a:p>
          <a:p>
            <a:r>
              <a:rPr lang="en-GB" sz="1200" dirty="0"/>
              <a:t>bars1 = [12, 30, 1, 8, 22]</a:t>
            </a:r>
          </a:p>
          <a:p>
            <a:r>
              <a:rPr lang="en-GB" sz="1200" dirty="0"/>
              <a:t>bars2 = [28, 6, 16, 5, 10]</a:t>
            </a:r>
          </a:p>
          <a:p>
            <a:r>
              <a:rPr lang="en-GB" sz="1200" dirty="0"/>
              <a:t>bars3 = [29, 3, 24, 25, 17]</a:t>
            </a:r>
          </a:p>
          <a:p>
            <a:r>
              <a:rPr lang="en-GB" sz="1200" dirty="0"/>
              <a:t> </a:t>
            </a:r>
          </a:p>
          <a:p>
            <a:r>
              <a:rPr lang="en-GB" sz="1200" dirty="0"/>
              <a:t># Set position of bar on X axis</a:t>
            </a:r>
          </a:p>
          <a:p>
            <a:r>
              <a:rPr lang="en-GB" sz="1200" dirty="0"/>
              <a:t>r1 = </a:t>
            </a:r>
            <a:r>
              <a:rPr lang="en-GB" sz="1200" dirty="0" err="1"/>
              <a:t>np.arange</a:t>
            </a:r>
            <a:r>
              <a:rPr lang="en-GB" sz="1200" dirty="0"/>
              <a:t>(</a:t>
            </a:r>
            <a:r>
              <a:rPr lang="en-GB" sz="1200" dirty="0" err="1"/>
              <a:t>len</a:t>
            </a:r>
            <a:r>
              <a:rPr lang="en-GB" sz="1200" dirty="0"/>
              <a:t>(bars1))</a:t>
            </a:r>
          </a:p>
          <a:p>
            <a:r>
              <a:rPr lang="en-GB" sz="1200" dirty="0"/>
              <a:t>r2 = [x + </a:t>
            </a:r>
            <a:r>
              <a:rPr lang="en-GB" sz="1200" dirty="0" err="1"/>
              <a:t>barWidth</a:t>
            </a:r>
            <a:r>
              <a:rPr lang="en-GB" sz="1200" dirty="0"/>
              <a:t> for x in r1]</a:t>
            </a:r>
          </a:p>
          <a:p>
            <a:r>
              <a:rPr lang="en-GB" sz="1200" dirty="0"/>
              <a:t>r3 = [x + </a:t>
            </a:r>
            <a:r>
              <a:rPr lang="en-GB" sz="1200" dirty="0" err="1"/>
              <a:t>barWidth</a:t>
            </a:r>
            <a:r>
              <a:rPr lang="en-GB" sz="1200" dirty="0"/>
              <a:t> for x in r2]</a:t>
            </a:r>
          </a:p>
          <a:p>
            <a:r>
              <a:rPr lang="en-GB" sz="1200" dirty="0"/>
              <a:t> </a:t>
            </a:r>
          </a:p>
          <a:p>
            <a:r>
              <a:rPr lang="en-GB" sz="1200" dirty="0"/>
              <a:t># Make the plot</a:t>
            </a:r>
          </a:p>
          <a:p>
            <a:r>
              <a:rPr lang="en-GB" sz="1200" dirty="0" err="1"/>
              <a:t>plt.bar</a:t>
            </a:r>
            <a:r>
              <a:rPr lang="en-GB" sz="1200" dirty="0"/>
              <a:t>(r1, bars1, </a:t>
            </a:r>
            <a:r>
              <a:rPr lang="en-GB" sz="1200" dirty="0" err="1"/>
              <a:t>color</a:t>
            </a:r>
            <a:r>
              <a:rPr lang="en-GB" sz="1200" dirty="0"/>
              <a:t>='#7f6d5f', width=</a:t>
            </a:r>
            <a:r>
              <a:rPr lang="en-GB" sz="1200" dirty="0" err="1"/>
              <a:t>barWidth</a:t>
            </a:r>
            <a:r>
              <a:rPr lang="en-GB" sz="1200" dirty="0"/>
              <a:t>,  label='var1')</a:t>
            </a:r>
          </a:p>
          <a:p>
            <a:r>
              <a:rPr lang="en-GB" sz="1200" dirty="0" err="1"/>
              <a:t>plt.bar</a:t>
            </a:r>
            <a:r>
              <a:rPr lang="en-GB" sz="1200" dirty="0"/>
              <a:t>(r2, bars2, </a:t>
            </a:r>
            <a:r>
              <a:rPr lang="en-GB" sz="1200" dirty="0" err="1"/>
              <a:t>color</a:t>
            </a:r>
            <a:r>
              <a:rPr lang="en-GB" sz="1200" dirty="0"/>
              <a:t>='#557f2d', width=</a:t>
            </a:r>
            <a:r>
              <a:rPr lang="en-GB" sz="1200" dirty="0" err="1"/>
              <a:t>barWidth</a:t>
            </a:r>
            <a:r>
              <a:rPr lang="en-GB" sz="1200" dirty="0"/>
              <a:t>,  label='var2')</a:t>
            </a:r>
          </a:p>
          <a:p>
            <a:r>
              <a:rPr lang="en-GB" sz="1200" dirty="0" err="1"/>
              <a:t>plt.bar</a:t>
            </a:r>
            <a:r>
              <a:rPr lang="en-GB" sz="1200" dirty="0"/>
              <a:t>(r3, bars3, </a:t>
            </a:r>
            <a:r>
              <a:rPr lang="en-GB" sz="1200" dirty="0" err="1"/>
              <a:t>color</a:t>
            </a:r>
            <a:r>
              <a:rPr lang="en-GB" sz="1200" dirty="0"/>
              <a:t>='#2d7f5e', width=</a:t>
            </a:r>
            <a:r>
              <a:rPr lang="en-GB" sz="1200" dirty="0" err="1"/>
              <a:t>barWidth</a:t>
            </a:r>
            <a:r>
              <a:rPr lang="en-GB" sz="1200" dirty="0"/>
              <a:t>,  label='var3')</a:t>
            </a:r>
          </a:p>
          <a:p>
            <a:r>
              <a:rPr lang="en-GB" sz="1200" dirty="0" err="1"/>
              <a:t>plt.show</a:t>
            </a:r>
            <a:r>
              <a:rPr lang="en-GB" sz="1200" dirty="0"/>
              <a:t>()</a:t>
            </a:r>
          </a:p>
        </p:txBody>
      </p:sp>
      <p:pic>
        <p:nvPicPr>
          <p:cNvPr id="12292" name="Picture 4">
            <a:extLst>
              <a:ext uri="{FF2B5EF4-FFF2-40B4-BE49-F238E27FC236}">
                <a16:creationId xmlns:a16="http://schemas.microsoft.com/office/drawing/2014/main" id="{BCB70786-6672-469E-858A-57087CE3B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5388" y="1940719"/>
            <a:ext cx="3505200" cy="236220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8330604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DE541-0F0D-46E7-8950-D0B3582D8F82}"/>
              </a:ext>
            </a:extLst>
          </p:cNvPr>
          <p:cNvSpPr>
            <a:spLocks noGrp="1"/>
          </p:cNvSpPr>
          <p:nvPr>
            <p:ph type="ctrTitle"/>
          </p:nvPr>
        </p:nvSpPr>
        <p:spPr>
          <a:xfrm>
            <a:off x="0" y="2383064"/>
            <a:ext cx="9144000" cy="621406"/>
          </a:xfrm>
        </p:spPr>
        <p:txBody>
          <a:bodyPr/>
          <a:lstStyle/>
          <a:p>
            <a:r>
              <a:rPr lang="en-GB" dirty="0"/>
              <a:t>Combination Line and Bar Charts</a:t>
            </a:r>
          </a:p>
        </p:txBody>
      </p:sp>
      <p:sp>
        <p:nvSpPr>
          <p:cNvPr id="5" name="Subtitle 4">
            <a:extLst>
              <a:ext uri="{FF2B5EF4-FFF2-40B4-BE49-F238E27FC236}">
                <a16:creationId xmlns:a16="http://schemas.microsoft.com/office/drawing/2014/main" id="{924E0AA2-75AF-4FCC-8666-C333E7AEF4B6}"/>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7533253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7E74-9A3A-47EC-97F9-768DE2A06E69}"/>
              </a:ext>
            </a:extLst>
          </p:cNvPr>
          <p:cNvSpPr>
            <a:spLocks noGrp="1"/>
          </p:cNvSpPr>
          <p:nvPr>
            <p:ph type="title"/>
          </p:nvPr>
        </p:nvSpPr>
        <p:spPr/>
        <p:txBody>
          <a:bodyPr/>
          <a:lstStyle/>
          <a:p>
            <a:r>
              <a:rPr lang="en-GB" dirty="0"/>
              <a:t>Combination Line and Bar Charts</a:t>
            </a:r>
          </a:p>
        </p:txBody>
      </p:sp>
      <p:sp>
        <p:nvSpPr>
          <p:cNvPr id="3" name="Text Placeholder 2">
            <a:extLst>
              <a:ext uri="{FF2B5EF4-FFF2-40B4-BE49-F238E27FC236}">
                <a16:creationId xmlns:a16="http://schemas.microsoft.com/office/drawing/2014/main" id="{300627C6-3955-4EA0-99E9-CCA43CC89159}"/>
              </a:ext>
            </a:extLst>
          </p:cNvPr>
          <p:cNvSpPr>
            <a:spLocks noGrp="1"/>
          </p:cNvSpPr>
          <p:nvPr>
            <p:ph type="body" idx="1"/>
          </p:nvPr>
        </p:nvSpPr>
        <p:spPr>
          <a:xfrm>
            <a:off x="271463" y="1197405"/>
            <a:ext cx="8423573" cy="3512210"/>
          </a:xfrm>
        </p:spPr>
        <p:txBody>
          <a:bodyPr/>
          <a:lstStyle/>
          <a:p>
            <a:r>
              <a:rPr lang="en-GB" dirty="0"/>
              <a:t>Combination Line and Bar Charts</a:t>
            </a:r>
          </a:p>
          <a:p>
            <a:r>
              <a:rPr lang="en-GB" dirty="0"/>
              <a:t>Sometimes we need to combine different types of charts together for better visualization</a:t>
            </a:r>
          </a:p>
        </p:txBody>
      </p:sp>
    </p:spTree>
    <p:extLst>
      <p:ext uri="{BB962C8B-B14F-4D97-AF65-F5344CB8AC3E}">
        <p14:creationId xmlns:p14="http://schemas.microsoft.com/office/powerpoint/2010/main" val="13635539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3FF6-51CA-4EE6-A5AF-D8B58539E342}"/>
              </a:ext>
            </a:extLst>
          </p:cNvPr>
          <p:cNvSpPr>
            <a:spLocks noGrp="1"/>
          </p:cNvSpPr>
          <p:nvPr>
            <p:ph type="title"/>
          </p:nvPr>
        </p:nvSpPr>
        <p:spPr/>
        <p:txBody>
          <a:bodyPr/>
          <a:lstStyle/>
          <a:p>
            <a:r>
              <a:rPr lang="en-GB" dirty="0"/>
              <a:t>Combination Line and Bar Charts</a:t>
            </a:r>
          </a:p>
        </p:txBody>
      </p:sp>
      <p:sp>
        <p:nvSpPr>
          <p:cNvPr id="3" name="Text Placeholder 2">
            <a:extLst>
              <a:ext uri="{FF2B5EF4-FFF2-40B4-BE49-F238E27FC236}">
                <a16:creationId xmlns:a16="http://schemas.microsoft.com/office/drawing/2014/main" id="{86484BBE-23FC-41E0-B27C-36FB348AE24B}"/>
              </a:ext>
            </a:extLst>
          </p:cNvPr>
          <p:cNvSpPr>
            <a:spLocks noGrp="1"/>
          </p:cNvSpPr>
          <p:nvPr>
            <p:ph type="body" idx="1"/>
          </p:nvPr>
        </p:nvSpPr>
        <p:spPr/>
        <p:txBody>
          <a:bodyPr/>
          <a:lstStyle/>
          <a:p>
            <a:endParaRPr lang="en-GB" dirty="0"/>
          </a:p>
        </p:txBody>
      </p:sp>
      <p:sp>
        <p:nvSpPr>
          <p:cNvPr id="5" name="TextBox 4">
            <a:extLst>
              <a:ext uri="{FF2B5EF4-FFF2-40B4-BE49-F238E27FC236}">
                <a16:creationId xmlns:a16="http://schemas.microsoft.com/office/drawing/2014/main" id="{DED0F9E1-7BE6-4938-98AE-D454BFD69453}"/>
              </a:ext>
            </a:extLst>
          </p:cNvPr>
          <p:cNvSpPr txBox="1"/>
          <p:nvPr/>
        </p:nvSpPr>
        <p:spPr>
          <a:xfrm>
            <a:off x="148924" y="1170185"/>
            <a:ext cx="4586286"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import </a:t>
            </a:r>
            <a:r>
              <a:rPr lang="en-GB" dirty="0" err="1"/>
              <a:t>matplotlib.pyplot</a:t>
            </a:r>
            <a:r>
              <a:rPr lang="en-GB" dirty="0"/>
              <a:t> as </a:t>
            </a:r>
            <a:r>
              <a:rPr lang="en-GB" dirty="0" err="1"/>
              <a:t>plt</a:t>
            </a:r>
            <a:endParaRPr lang="en-GB" dirty="0"/>
          </a:p>
          <a:p>
            <a:r>
              <a:rPr lang="en-GB" dirty="0"/>
              <a:t>import </a:t>
            </a:r>
            <a:r>
              <a:rPr lang="en-GB" dirty="0" err="1"/>
              <a:t>numpy</a:t>
            </a:r>
            <a:r>
              <a:rPr lang="en-GB" dirty="0"/>
              <a:t> as np</a:t>
            </a:r>
          </a:p>
          <a:p>
            <a:r>
              <a:rPr lang="en-GB" dirty="0"/>
              <a:t>import pandas as pd</a:t>
            </a:r>
          </a:p>
          <a:p>
            <a:endParaRPr lang="en-GB" dirty="0"/>
          </a:p>
          <a:p>
            <a:r>
              <a:rPr lang="en-GB" dirty="0"/>
              <a:t>width = .35 # width of a bar</a:t>
            </a:r>
          </a:p>
          <a:p>
            <a:endParaRPr lang="en-GB" dirty="0"/>
          </a:p>
          <a:p>
            <a:r>
              <a:rPr lang="en-GB" dirty="0"/>
              <a:t>m1_t = </a:t>
            </a:r>
            <a:r>
              <a:rPr lang="en-GB" dirty="0" err="1"/>
              <a:t>pd.DataFrame</a:t>
            </a:r>
            <a:r>
              <a:rPr lang="en-GB" dirty="0"/>
              <a:t>({</a:t>
            </a:r>
          </a:p>
          <a:p>
            <a:r>
              <a:rPr lang="en-GB" dirty="0"/>
              <a:t> 'abnormal' : [90,40,30,30,30,25,25,20,15,10],</a:t>
            </a:r>
          </a:p>
          <a:p>
            <a:r>
              <a:rPr lang="en-GB" dirty="0"/>
              <a:t>  '</a:t>
            </a:r>
            <a:r>
              <a:rPr lang="en-GB" dirty="0" err="1"/>
              <a:t>bad_rate</a:t>
            </a:r>
            <a:r>
              <a:rPr lang="en-GB" dirty="0"/>
              <a:t>' : [210,100,100,70,70,75,70,60,65,60]})</a:t>
            </a:r>
          </a:p>
          <a:p>
            <a:endParaRPr lang="en-GB" dirty="0"/>
          </a:p>
          <a:p>
            <a:r>
              <a:rPr lang="en-GB" dirty="0"/>
              <a:t>m1_t['abnormal'].</a:t>
            </a:r>
            <a:r>
              <a:rPr lang="en-GB" dirty="0">
                <a:solidFill>
                  <a:schemeClr val="accent3">
                    <a:lumMod val="75000"/>
                  </a:schemeClr>
                </a:solidFill>
              </a:rPr>
              <a:t>plot</a:t>
            </a:r>
            <a:r>
              <a:rPr lang="en-GB" dirty="0"/>
              <a:t>(kind='bar', width = width)</a:t>
            </a:r>
          </a:p>
          <a:p>
            <a:r>
              <a:rPr lang="en-GB" dirty="0"/>
              <a:t>m1_t['</a:t>
            </a:r>
            <a:r>
              <a:rPr lang="en-GB" dirty="0" err="1"/>
              <a:t>bad_rate</a:t>
            </a:r>
            <a:r>
              <a:rPr lang="en-GB" dirty="0"/>
              <a:t>'].</a:t>
            </a:r>
            <a:r>
              <a:rPr lang="en-GB" b="1" dirty="0">
                <a:solidFill>
                  <a:schemeClr val="accent1">
                    <a:lumMod val="75000"/>
                  </a:schemeClr>
                </a:solidFill>
              </a:rPr>
              <a:t>plot</a:t>
            </a:r>
            <a:r>
              <a:rPr lang="en-GB" dirty="0"/>
              <a:t>()</a:t>
            </a:r>
          </a:p>
          <a:p>
            <a:endParaRPr lang="en-GB" dirty="0"/>
          </a:p>
          <a:p>
            <a:endParaRPr lang="en-GB" dirty="0"/>
          </a:p>
          <a:p>
            <a:endParaRPr lang="en-GB" dirty="0"/>
          </a:p>
          <a:p>
            <a:r>
              <a:rPr lang="en-GB" dirty="0" err="1"/>
              <a:t>plt.show</a:t>
            </a:r>
            <a:r>
              <a:rPr lang="en-GB" dirty="0"/>
              <a:t>()</a:t>
            </a:r>
          </a:p>
        </p:txBody>
      </p:sp>
      <p:pic>
        <p:nvPicPr>
          <p:cNvPr id="13314" name="Picture 2">
            <a:extLst>
              <a:ext uri="{FF2B5EF4-FFF2-40B4-BE49-F238E27FC236}">
                <a16:creationId xmlns:a16="http://schemas.microsoft.com/office/drawing/2014/main" id="{12E5F0DE-EB47-4E25-9DA6-68061761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042" y="1772410"/>
            <a:ext cx="3571875" cy="2362200"/>
          </a:xfrm>
          <a:prstGeom prst="rect">
            <a:avLst/>
          </a:prstGeom>
        </p:spPr>
        <p:style>
          <a:lnRef idx="2">
            <a:schemeClr val="accent1"/>
          </a:lnRef>
          <a:fillRef idx="1">
            <a:schemeClr val="lt1"/>
          </a:fillRef>
          <a:effectRef idx="0">
            <a:schemeClr val="accent1"/>
          </a:effectRef>
          <a:fontRef idx="minor">
            <a:schemeClr val="dk1"/>
          </a:fontRef>
        </p:style>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D50C3E9-CD3F-42F1-9B3C-47E69ED358FD}"/>
                  </a:ext>
                </a:extLst>
              </p14:cNvPr>
              <p14:cNvContentPartPr/>
              <p14:nvPr/>
            </p14:nvContentPartPr>
            <p14:xfrm>
              <a:off x="4189963" y="731970"/>
              <a:ext cx="314640" cy="74880"/>
            </p14:xfrm>
          </p:contentPart>
        </mc:Choice>
        <mc:Fallback xmlns="">
          <p:pic>
            <p:nvPicPr>
              <p:cNvPr id="6" name="Ink 5">
                <a:extLst>
                  <a:ext uri="{FF2B5EF4-FFF2-40B4-BE49-F238E27FC236}">
                    <a16:creationId xmlns:a16="http://schemas.microsoft.com/office/drawing/2014/main" id="{0D50C3E9-CD3F-42F1-9B3C-47E69ED358FD}"/>
                  </a:ext>
                </a:extLst>
              </p:cNvPr>
              <p:cNvPicPr/>
              <p:nvPr/>
            </p:nvPicPr>
            <p:blipFill>
              <a:blip r:embed="rId4"/>
              <a:stretch>
                <a:fillRect/>
              </a:stretch>
            </p:blipFill>
            <p:spPr>
              <a:xfrm>
                <a:off x="4172323" y="713970"/>
                <a:ext cx="35028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5BF52DF-9453-4273-9931-D8170DC97957}"/>
                  </a:ext>
                </a:extLst>
              </p14:cNvPr>
              <p14:cNvContentPartPr/>
              <p14:nvPr/>
            </p14:nvContentPartPr>
            <p14:xfrm>
              <a:off x="5412163" y="744210"/>
              <a:ext cx="626040" cy="23400"/>
            </p14:xfrm>
          </p:contentPart>
        </mc:Choice>
        <mc:Fallback xmlns="">
          <p:pic>
            <p:nvPicPr>
              <p:cNvPr id="7" name="Ink 6">
                <a:extLst>
                  <a:ext uri="{FF2B5EF4-FFF2-40B4-BE49-F238E27FC236}">
                    <a16:creationId xmlns:a16="http://schemas.microsoft.com/office/drawing/2014/main" id="{85BF52DF-9453-4273-9931-D8170DC97957}"/>
                  </a:ext>
                </a:extLst>
              </p:cNvPr>
              <p:cNvPicPr/>
              <p:nvPr/>
            </p:nvPicPr>
            <p:blipFill>
              <a:blip r:embed="rId6"/>
              <a:stretch>
                <a:fillRect/>
              </a:stretch>
            </p:blipFill>
            <p:spPr>
              <a:xfrm>
                <a:off x="5394523" y="726210"/>
                <a:ext cx="6616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B9A18425-C5D9-4090-BC07-442D28900C16}"/>
                  </a:ext>
                </a:extLst>
              </p14:cNvPr>
              <p14:cNvContentPartPr/>
              <p14:nvPr/>
            </p14:nvContentPartPr>
            <p14:xfrm>
              <a:off x="5719243" y="3829050"/>
              <a:ext cx="2880" cy="2160"/>
            </p14:xfrm>
          </p:contentPart>
        </mc:Choice>
        <mc:Fallback xmlns="">
          <p:pic>
            <p:nvPicPr>
              <p:cNvPr id="15" name="Ink 14">
                <a:extLst>
                  <a:ext uri="{FF2B5EF4-FFF2-40B4-BE49-F238E27FC236}">
                    <a16:creationId xmlns:a16="http://schemas.microsoft.com/office/drawing/2014/main" id="{B9A18425-C5D9-4090-BC07-442D28900C16}"/>
                  </a:ext>
                </a:extLst>
              </p:cNvPr>
              <p:cNvPicPr/>
              <p:nvPr/>
            </p:nvPicPr>
            <p:blipFill>
              <a:blip r:embed="rId8"/>
              <a:stretch>
                <a:fillRect/>
              </a:stretch>
            </p:blipFill>
            <p:spPr>
              <a:xfrm>
                <a:off x="5701603" y="3811050"/>
                <a:ext cx="385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5AD1D314-BE4D-440B-8852-4861FA3BCC62}"/>
                  </a:ext>
                </a:extLst>
              </p14:cNvPr>
              <p14:cNvContentPartPr/>
              <p14:nvPr/>
            </p14:nvContentPartPr>
            <p14:xfrm>
              <a:off x="6026323" y="3830130"/>
              <a:ext cx="360" cy="360"/>
            </p14:xfrm>
          </p:contentPart>
        </mc:Choice>
        <mc:Fallback xmlns="">
          <p:pic>
            <p:nvPicPr>
              <p:cNvPr id="16" name="Ink 15">
                <a:extLst>
                  <a:ext uri="{FF2B5EF4-FFF2-40B4-BE49-F238E27FC236}">
                    <a16:creationId xmlns:a16="http://schemas.microsoft.com/office/drawing/2014/main" id="{5AD1D314-BE4D-440B-8852-4861FA3BCC62}"/>
                  </a:ext>
                </a:extLst>
              </p:cNvPr>
              <p:cNvPicPr/>
              <p:nvPr/>
            </p:nvPicPr>
            <p:blipFill>
              <a:blip r:embed="rId10"/>
              <a:stretch>
                <a:fillRect/>
              </a:stretch>
            </p:blipFill>
            <p:spPr>
              <a:xfrm>
                <a:off x="6008323" y="38124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FC823E41-0EF3-4BB8-8F15-72F21E81D9F4}"/>
                  </a:ext>
                </a:extLst>
              </p14:cNvPr>
              <p14:cNvContentPartPr/>
              <p14:nvPr/>
            </p14:nvContentPartPr>
            <p14:xfrm>
              <a:off x="6469123" y="3825450"/>
              <a:ext cx="10080" cy="1080"/>
            </p14:xfrm>
          </p:contentPart>
        </mc:Choice>
        <mc:Fallback xmlns="">
          <p:pic>
            <p:nvPicPr>
              <p:cNvPr id="17" name="Ink 16">
                <a:extLst>
                  <a:ext uri="{FF2B5EF4-FFF2-40B4-BE49-F238E27FC236}">
                    <a16:creationId xmlns:a16="http://schemas.microsoft.com/office/drawing/2014/main" id="{FC823E41-0EF3-4BB8-8F15-72F21E81D9F4}"/>
                  </a:ext>
                </a:extLst>
              </p:cNvPr>
              <p:cNvPicPr/>
              <p:nvPr/>
            </p:nvPicPr>
            <p:blipFill>
              <a:blip r:embed="rId12"/>
              <a:stretch>
                <a:fillRect/>
              </a:stretch>
            </p:blipFill>
            <p:spPr>
              <a:xfrm>
                <a:off x="6451123" y="3807810"/>
                <a:ext cx="45720" cy="36720"/>
              </a:xfrm>
              <a:prstGeom prst="rect">
                <a:avLst/>
              </a:prstGeom>
            </p:spPr>
          </p:pic>
        </mc:Fallback>
      </mc:AlternateContent>
    </p:spTree>
    <p:extLst>
      <p:ext uri="{BB962C8B-B14F-4D97-AF65-F5344CB8AC3E}">
        <p14:creationId xmlns:p14="http://schemas.microsoft.com/office/powerpoint/2010/main" val="3503628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DE541-0F0D-46E7-8950-D0B3582D8F82}"/>
              </a:ext>
            </a:extLst>
          </p:cNvPr>
          <p:cNvSpPr>
            <a:spLocks noGrp="1"/>
          </p:cNvSpPr>
          <p:nvPr>
            <p:ph type="ctrTitle"/>
          </p:nvPr>
        </p:nvSpPr>
        <p:spPr>
          <a:xfrm>
            <a:off x="0" y="2383064"/>
            <a:ext cx="9144000" cy="621406"/>
          </a:xfrm>
        </p:spPr>
        <p:txBody>
          <a:bodyPr/>
          <a:lstStyle/>
          <a:p>
            <a:r>
              <a:rPr lang="en-GB" dirty="0"/>
              <a:t>Error Bar Charts</a:t>
            </a:r>
          </a:p>
        </p:txBody>
      </p:sp>
      <p:sp>
        <p:nvSpPr>
          <p:cNvPr id="5" name="Subtitle 4">
            <a:extLst>
              <a:ext uri="{FF2B5EF4-FFF2-40B4-BE49-F238E27FC236}">
                <a16:creationId xmlns:a16="http://schemas.microsoft.com/office/drawing/2014/main" id="{924E0AA2-75AF-4FCC-8666-C333E7AEF4B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7038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3461-546C-4A24-B885-CEA40F8491CB}"/>
              </a:ext>
            </a:extLst>
          </p:cNvPr>
          <p:cNvSpPr>
            <a:spLocks noGrp="1"/>
          </p:cNvSpPr>
          <p:nvPr>
            <p:ph type="title"/>
          </p:nvPr>
        </p:nvSpPr>
        <p:spPr/>
        <p:txBody>
          <a:bodyPr/>
          <a:lstStyle/>
          <a:p>
            <a:r>
              <a:rPr lang="en-GB" dirty="0"/>
              <a:t>Pie Charts</a:t>
            </a:r>
          </a:p>
        </p:txBody>
      </p:sp>
      <p:sp>
        <p:nvSpPr>
          <p:cNvPr id="3" name="Text Placeholder 2">
            <a:extLst>
              <a:ext uri="{FF2B5EF4-FFF2-40B4-BE49-F238E27FC236}">
                <a16:creationId xmlns:a16="http://schemas.microsoft.com/office/drawing/2014/main" id="{5C13E945-D5A4-4317-816B-5E0CCA92C7DE}"/>
              </a:ext>
            </a:extLst>
          </p:cNvPr>
          <p:cNvSpPr>
            <a:spLocks noGrp="1"/>
          </p:cNvSpPr>
          <p:nvPr>
            <p:ph type="body" idx="1"/>
          </p:nvPr>
        </p:nvSpPr>
        <p:spPr>
          <a:xfrm>
            <a:off x="182166" y="1271534"/>
            <a:ext cx="5958978" cy="3512210"/>
          </a:xfrm>
        </p:spPr>
        <p:txBody>
          <a:bodyPr/>
          <a:lstStyle/>
          <a:p>
            <a:r>
              <a:rPr lang="en-GB" dirty="0"/>
              <a:t>Pie Charts help show </a:t>
            </a:r>
            <a:r>
              <a:rPr lang="en-GB" b="1" dirty="0"/>
              <a:t>proportions and percentages </a:t>
            </a:r>
            <a:r>
              <a:rPr lang="en-GB" dirty="0"/>
              <a:t>between categories, by dividing a circle into </a:t>
            </a:r>
            <a:r>
              <a:rPr lang="en-GB" b="1" dirty="0">
                <a:solidFill>
                  <a:srgbClr val="FF0000"/>
                </a:solidFill>
              </a:rPr>
              <a:t>proportional</a:t>
            </a:r>
            <a:r>
              <a:rPr lang="en-GB" dirty="0"/>
              <a:t> segments. </a:t>
            </a:r>
          </a:p>
          <a:p>
            <a:r>
              <a:rPr lang="en-GB" b="1" dirty="0">
                <a:solidFill>
                  <a:schemeClr val="accent1">
                    <a:lumMod val="75000"/>
                  </a:schemeClr>
                </a:solidFill>
              </a:rPr>
              <a:t>Each arc length represents a proportion </a:t>
            </a:r>
            <a:r>
              <a:rPr lang="en-GB" dirty="0"/>
              <a:t>of each category, while the full circle represents the total sum of all the data, equal to 100%.</a:t>
            </a:r>
          </a:p>
          <a:p>
            <a:r>
              <a:rPr lang="en-GB" dirty="0"/>
              <a:t>Pie Charts are ideal for giving the reader a </a:t>
            </a:r>
            <a:r>
              <a:rPr lang="en-GB" b="1" dirty="0">
                <a:solidFill>
                  <a:srgbClr val="00B050"/>
                </a:solidFill>
              </a:rPr>
              <a:t>quick idea of the proportional distribution of the dat</a:t>
            </a:r>
            <a:r>
              <a:rPr lang="en-GB" dirty="0"/>
              <a:t>a. </a:t>
            </a:r>
          </a:p>
          <a:p>
            <a:r>
              <a:rPr lang="en-GB" dirty="0"/>
              <a:t>These are used typically </a:t>
            </a:r>
            <a:r>
              <a:rPr lang="en-GB" b="1" dirty="0">
                <a:solidFill>
                  <a:schemeClr val="tx2">
                    <a:lumMod val="50000"/>
                  </a:schemeClr>
                </a:solidFill>
              </a:rPr>
              <a:t>for nominal scales</a:t>
            </a:r>
            <a:r>
              <a:rPr lang="en-GB" dirty="0"/>
              <a:t>, i.e., no specific order between the values. </a:t>
            </a:r>
          </a:p>
        </p:txBody>
      </p:sp>
      <p:pic>
        <p:nvPicPr>
          <p:cNvPr id="6" name="Picture 5">
            <a:extLst>
              <a:ext uri="{FF2B5EF4-FFF2-40B4-BE49-F238E27FC236}">
                <a16:creationId xmlns:a16="http://schemas.microsoft.com/office/drawing/2014/main" id="{0F339D64-3491-481D-A15B-5A9AB5F2930F}"/>
              </a:ext>
            </a:extLst>
          </p:cNvPr>
          <p:cNvPicPr>
            <a:picLocks noChangeAspect="1"/>
          </p:cNvPicPr>
          <p:nvPr/>
        </p:nvPicPr>
        <p:blipFill>
          <a:blip r:embed="rId2"/>
          <a:stretch>
            <a:fillRect/>
          </a:stretch>
        </p:blipFill>
        <p:spPr>
          <a:xfrm>
            <a:off x="6243637" y="1712995"/>
            <a:ext cx="2718197" cy="2557831"/>
          </a:xfrm>
          <a:prstGeom prst="rect">
            <a:avLst/>
          </a:prstGeom>
        </p:spPr>
        <p:style>
          <a:lnRef idx="2">
            <a:schemeClr val="accent4"/>
          </a:lnRef>
          <a:fillRef idx="1">
            <a:schemeClr val="lt1"/>
          </a:fillRef>
          <a:effectRef idx="0">
            <a:schemeClr val="accent4"/>
          </a:effectRef>
          <a:fontRef idx="minor">
            <a:schemeClr val="dk1"/>
          </a:fontRef>
        </p:style>
      </p:pic>
      <p:sp>
        <p:nvSpPr>
          <p:cNvPr id="4" name="TextBox 3">
            <a:extLst>
              <a:ext uri="{FF2B5EF4-FFF2-40B4-BE49-F238E27FC236}">
                <a16:creationId xmlns:a16="http://schemas.microsoft.com/office/drawing/2014/main" id="{F876657B-E390-4487-9A7E-79640ACFFFB0}"/>
              </a:ext>
            </a:extLst>
          </p:cNvPr>
          <p:cNvSpPr txBox="1"/>
          <p:nvPr/>
        </p:nvSpPr>
        <p:spPr>
          <a:xfrm>
            <a:off x="6886575" y="1143000"/>
            <a:ext cx="750094"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GB" b="1" dirty="0" err="1"/>
              <a:t>contd</a:t>
            </a:r>
            <a:endParaRPr lang="en-GB" b="1"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0E6825D9-7320-4633-B0F9-56DAC69BF112}"/>
                  </a:ext>
                </a:extLst>
              </p14:cNvPr>
              <p14:cNvContentPartPr/>
              <p14:nvPr/>
            </p14:nvContentPartPr>
            <p14:xfrm>
              <a:off x="7792843" y="1791450"/>
              <a:ext cx="3960" cy="22320"/>
            </p14:xfrm>
          </p:contentPart>
        </mc:Choice>
        <mc:Fallback xmlns="">
          <p:pic>
            <p:nvPicPr>
              <p:cNvPr id="9" name="Ink 8">
                <a:extLst>
                  <a:ext uri="{FF2B5EF4-FFF2-40B4-BE49-F238E27FC236}">
                    <a16:creationId xmlns:a16="http://schemas.microsoft.com/office/drawing/2014/main" id="{0E6825D9-7320-4633-B0F9-56DAC69BF112}"/>
                  </a:ext>
                </a:extLst>
              </p:cNvPr>
              <p:cNvPicPr/>
              <p:nvPr/>
            </p:nvPicPr>
            <p:blipFill>
              <a:blip r:embed="rId4"/>
              <a:stretch>
                <a:fillRect/>
              </a:stretch>
            </p:blipFill>
            <p:spPr>
              <a:xfrm>
                <a:off x="7774843" y="1773810"/>
                <a:ext cx="39600" cy="57960"/>
              </a:xfrm>
              <a:prstGeom prst="rect">
                <a:avLst/>
              </a:prstGeom>
            </p:spPr>
          </p:pic>
        </mc:Fallback>
      </mc:AlternateContent>
    </p:spTree>
    <p:extLst>
      <p:ext uri="{BB962C8B-B14F-4D97-AF65-F5344CB8AC3E}">
        <p14:creationId xmlns:p14="http://schemas.microsoft.com/office/powerpoint/2010/main" val="40873222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1CEE-15CC-4688-82DB-C3E58934015C}"/>
              </a:ext>
            </a:extLst>
          </p:cNvPr>
          <p:cNvSpPr>
            <a:spLocks noGrp="1"/>
          </p:cNvSpPr>
          <p:nvPr>
            <p:ph type="title"/>
          </p:nvPr>
        </p:nvSpPr>
        <p:spPr/>
        <p:txBody>
          <a:bodyPr/>
          <a:lstStyle/>
          <a:p>
            <a:r>
              <a:rPr lang="en-GB" dirty="0"/>
              <a:t>Error Bar Charts</a:t>
            </a:r>
          </a:p>
        </p:txBody>
      </p:sp>
      <p:sp>
        <p:nvSpPr>
          <p:cNvPr id="3" name="Text Placeholder 2">
            <a:extLst>
              <a:ext uri="{FF2B5EF4-FFF2-40B4-BE49-F238E27FC236}">
                <a16:creationId xmlns:a16="http://schemas.microsoft.com/office/drawing/2014/main" id="{66B655CE-553C-4F45-AC4C-766E0CFE46AC}"/>
              </a:ext>
            </a:extLst>
          </p:cNvPr>
          <p:cNvSpPr>
            <a:spLocks noGrp="1"/>
          </p:cNvSpPr>
          <p:nvPr>
            <p:ph type="body" idx="1"/>
          </p:nvPr>
        </p:nvSpPr>
        <p:spPr>
          <a:xfrm>
            <a:off x="314325" y="1197405"/>
            <a:ext cx="8380711" cy="3512210"/>
          </a:xfrm>
        </p:spPr>
        <p:txBody>
          <a:bodyPr/>
          <a:lstStyle/>
          <a:p>
            <a:r>
              <a:rPr lang="en-US" dirty="0"/>
              <a:t>Sometimes it is useful to show the </a:t>
            </a:r>
            <a:r>
              <a:rPr lang="en-US" b="1" dirty="0">
                <a:solidFill>
                  <a:schemeClr val="accent3">
                    <a:lumMod val="75000"/>
                  </a:schemeClr>
                </a:solidFill>
              </a:rPr>
              <a:t>amount of error </a:t>
            </a:r>
            <a:r>
              <a:rPr lang="en-US" dirty="0"/>
              <a:t>that a bar can have</a:t>
            </a:r>
          </a:p>
          <a:p>
            <a:r>
              <a:rPr lang="en-GB" dirty="0"/>
              <a:t>Error bars are useful to problem solvers because error bars show the confidence or precision in a set of measurements or calculated values.</a:t>
            </a:r>
          </a:p>
          <a:p>
            <a:pPr lvl="1"/>
            <a:r>
              <a:rPr lang="en-GB" dirty="0"/>
              <a:t> Bar charts without error bars give the illusion that a measured or calculated value is known to high precision or high confidence.</a:t>
            </a:r>
          </a:p>
          <a:p>
            <a:endParaRPr lang="en-GB" dirty="0"/>
          </a:p>
          <a:p>
            <a:endParaRPr lang="en-GB" dirty="0"/>
          </a:p>
        </p:txBody>
      </p:sp>
      <p:sp>
        <p:nvSpPr>
          <p:cNvPr id="5" name="TextBox 4">
            <a:extLst>
              <a:ext uri="{FF2B5EF4-FFF2-40B4-BE49-F238E27FC236}">
                <a16:creationId xmlns:a16="http://schemas.microsoft.com/office/drawing/2014/main" id="{F4426CB9-E68F-41B1-9B42-D7824A8AD631}"/>
              </a:ext>
            </a:extLst>
          </p:cNvPr>
          <p:cNvSpPr txBox="1"/>
          <p:nvPr/>
        </p:nvSpPr>
        <p:spPr>
          <a:xfrm>
            <a:off x="185738" y="4810452"/>
            <a:ext cx="6007892" cy="276999"/>
          </a:xfrm>
          <a:prstGeom prst="rect">
            <a:avLst/>
          </a:prstGeom>
          <a:solidFill>
            <a:schemeClr val="tx2"/>
          </a:solidFill>
        </p:spPr>
        <p:txBody>
          <a:bodyPr wrap="square">
            <a:spAutoFit/>
          </a:bodyPr>
          <a:lstStyle/>
          <a:p>
            <a:r>
              <a:rPr lang="en-GB" sz="1200" dirty="0"/>
              <a:t>https://problemsolvingwithpython.com/06-Plotting-with-Matplotlib/06.07-Error-Bars/</a:t>
            </a:r>
          </a:p>
        </p:txBody>
      </p:sp>
    </p:spTree>
    <p:extLst>
      <p:ext uri="{BB962C8B-B14F-4D97-AF65-F5344CB8AC3E}">
        <p14:creationId xmlns:p14="http://schemas.microsoft.com/office/powerpoint/2010/main" val="6481163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5FB0-21F6-4BAD-8504-6F2748DF9FA7}"/>
              </a:ext>
            </a:extLst>
          </p:cNvPr>
          <p:cNvSpPr>
            <a:spLocks noGrp="1"/>
          </p:cNvSpPr>
          <p:nvPr>
            <p:ph type="title"/>
          </p:nvPr>
        </p:nvSpPr>
        <p:spPr/>
        <p:txBody>
          <a:bodyPr/>
          <a:lstStyle/>
          <a:p>
            <a:r>
              <a:rPr lang="en-GB" dirty="0"/>
              <a:t>Error Bar Charts in Python</a:t>
            </a:r>
          </a:p>
        </p:txBody>
      </p:sp>
      <p:sp>
        <p:nvSpPr>
          <p:cNvPr id="3" name="Text Placeholder 2">
            <a:extLst>
              <a:ext uri="{FF2B5EF4-FFF2-40B4-BE49-F238E27FC236}">
                <a16:creationId xmlns:a16="http://schemas.microsoft.com/office/drawing/2014/main" id="{4FCF8E5A-0A1E-421C-BBAF-A41B9552F6BB}"/>
              </a:ext>
            </a:extLst>
          </p:cNvPr>
          <p:cNvSpPr>
            <a:spLocks noGrp="1"/>
          </p:cNvSpPr>
          <p:nvPr>
            <p:ph type="body" idx="1"/>
          </p:nvPr>
        </p:nvSpPr>
        <p:spPr/>
        <p:txBody>
          <a:bodyPr/>
          <a:lstStyle/>
          <a:p>
            <a:pPr marL="50800" indent="0">
              <a:buNone/>
            </a:pPr>
            <a:r>
              <a:rPr lang="en-US"/>
              <a:t> </a:t>
            </a:r>
            <a:endParaRPr lang="en-GB" dirty="0"/>
          </a:p>
        </p:txBody>
      </p:sp>
      <p:sp>
        <p:nvSpPr>
          <p:cNvPr id="5" name="TextBox 4">
            <a:extLst>
              <a:ext uri="{FF2B5EF4-FFF2-40B4-BE49-F238E27FC236}">
                <a16:creationId xmlns:a16="http://schemas.microsoft.com/office/drawing/2014/main" id="{F971F31C-2775-4296-9412-FFD6FE983D33}"/>
              </a:ext>
            </a:extLst>
          </p:cNvPr>
          <p:cNvSpPr txBox="1"/>
          <p:nvPr/>
        </p:nvSpPr>
        <p:spPr>
          <a:xfrm>
            <a:off x="628650" y="1483882"/>
            <a:ext cx="4279106" cy="246221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a:t>x = ['Nuclear', 'Hydro', 'Gas', 'Oil', 'Coal', 'Biofuel']</a:t>
            </a:r>
          </a:p>
          <a:p>
            <a:r>
              <a:rPr lang="en-GB" dirty="0"/>
              <a:t>energy = [5, 6, 15, 22, 24, 8]</a:t>
            </a:r>
          </a:p>
          <a:p>
            <a:r>
              <a:rPr lang="en-GB" dirty="0"/>
              <a:t>variance = [1, 2, 7, 4, 2, 3]</a:t>
            </a:r>
          </a:p>
          <a:p>
            <a:endParaRPr lang="en-GB" dirty="0"/>
          </a:p>
          <a:p>
            <a:endParaRPr lang="en-GB" dirty="0"/>
          </a:p>
          <a:p>
            <a:r>
              <a:rPr lang="en-GB" dirty="0" err="1"/>
              <a:t>plt.bar</a:t>
            </a:r>
            <a:r>
              <a:rPr lang="en-GB" dirty="0"/>
              <a:t>(x, energy, </a:t>
            </a:r>
            <a:r>
              <a:rPr lang="en-GB" dirty="0" err="1"/>
              <a:t>color</a:t>
            </a:r>
            <a:r>
              <a:rPr lang="en-GB" dirty="0"/>
              <a:t>='red', </a:t>
            </a:r>
            <a:r>
              <a:rPr lang="en-GB" b="1" dirty="0" err="1">
                <a:solidFill>
                  <a:srgbClr val="FF0000"/>
                </a:solidFill>
              </a:rPr>
              <a:t>yerr</a:t>
            </a:r>
            <a:r>
              <a:rPr lang="en-GB" b="1" dirty="0">
                <a:solidFill>
                  <a:srgbClr val="FF0000"/>
                </a:solidFill>
              </a:rPr>
              <a:t>=variance</a:t>
            </a:r>
            <a:r>
              <a:rPr lang="en-GB" dirty="0"/>
              <a:t>)</a:t>
            </a:r>
          </a:p>
          <a:p>
            <a:r>
              <a:rPr lang="en-GB" dirty="0" err="1"/>
              <a:t>plt.xlabel</a:t>
            </a:r>
            <a:r>
              <a:rPr lang="en-GB" dirty="0"/>
              <a:t>("Energy Source")</a:t>
            </a:r>
          </a:p>
          <a:p>
            <a:r>
              <a:rPr lang="en-GB" dirty="0" err="1"/>
              <a:t>plt.ylabel</a:t>
            </a:r>
            <a:r>
              <a:rPr lang="en-GB" dirty="0"/>
              <a:t>("Energy Output (GJ)")</a:t>
            </a:r>
          </a:p>
          <a:p>
            <a:r>
              <a:rPr lang="en-GB" dirty="0" err="1"/>
              <a:t>plt.title</a:t>
            </a:r>
            <a:r>
              <a:rPr lang="en-GB" dirty="0"/>
              <a:t>("Energy output from various fuel sources")</a:t>
            </a:r>
          </a:p>
          <a:p>
            <a:endParaRPr lang="en-GB" dirty="0"/>
          </a:p>
          <a:p>
            <a:r>
              <a:rPr lang="en-GB" dirty="0" err="1"/>
              <a:t>plt.show</a:t>
            </a:r>
            <a:r>
              <a:rPr lang="en-GB" dirty="0"/>
              <a:t>()</a:t>
            </a:r>
          </a:p>
        </p:txBody>
      </p:sp>
      <p:sp>
        <p:nvSpPr>
          <p:cNvPr id="7" name="TextBox 6">
            <a:extLst>
              <a:ext uri="{FF2B5EF4-FFF2-40B4-BE49-F238E27FC236}">
                <a16:creationId xmlns:a16="http://schemas.microsoft.com/office/drawing/2014/main" id="{688C50D4-3303-4C0B-8418-145F9384BC26}"/>
              </a:ext>
            </a:extLst>
          </p:cNvPr>
          <p:cNvSpPr txBox="1"/>
          <p:nvPr/>
        </p:nvSpPr>
        <p:spPr>
          <a:xfrm>
            <a:off x="192881" y="4718461"/>
            <a:ext cx="4586286" cy="307777"/>
          </a:xfrm>
          <a:prstGeom prst="rect">
            <a:avLst/>
          </a:prstGeom>
          <a:solidFill>
            <a:schemeClr val="tx2"/>
          </a:solidFill>
        </p:spPr>
        <p:txBody>
          <a:bodyPr wrap="square">
            <a:spAutoFit/>
          </a:bodyPr>
          <a:lstStyle/>
          <a:p>
            <a:r>
              <a:rPr lang="en-GB" dirty="0"/>
              <a:t>https://benalexkeen.com/bar-charts-in-matplotlib/</a:t>
            </a:r>
          </a:p>
        </p:txBody>
      </p:sp>
      <p:pic>
        <p:nvPicPr>
          <p:cNvPr id="14338" name="Picture 2">
            <a:extLst>
              <a:ext uri="{FF2B5EF4-FFF2-40B4-BE49-F238E27FC236}">
                <a16:creationId xmlns:a16="http://schemas.microsoft.com/office/drawing/2014/main" id="{BAF5DED6-E276-49CD-8083-CC548A066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969" y="1481600"/>
            <a:ext cx="3598853" cy="2636043"/>
          </a:xfrm>
          <a:prstGeom prst="rect">
            <a:avLst/>
          </a:prstGeom>
        </p:spPr>
        <p:style>
          <a:lnRef idx="2">
            <a:schemeClr val="accent6"/>
          </a:lnRef>
          <a:fillRef idx="1">
            <a:schemeClr val="lt1"/>
          </a:fillRef>
          <a:effectRef idx="0">
            <a:schemeClr val="accent6"/>
          </a:effectRef>
          <a:fontRef idx="minor">
            <a:schemeClr val="dk1"/>
          </a:fontRef>
        </p:style>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9444BDEA-C0FB-4E5B-867F-4B34E4761992}"/>
                  </a:ext>
                </a:extLst>
              </p14:cNvPr>
              <p14:cNvContentPartPr/>
              <p14:nvPr/>
            </p14:nvContentPartPr>
            <p14:xfrm>
              <a:off x="5696923" y="3757050"/>
              <a:ext cx="68400" cy="41760"/>
            </p14:xfrm>
          </p:contentPart>
        </mc:Choice>
        <mc:Fallback xmlns="">
          <p:pic>
            <p:nvPicPr>
              <p:cNvPr id="12" name="Ink 11">
                <a:extLst>
                  <a:ext uri="{FF2B5EF4-FFF2-40B4-BE49-F238E27FC236}">
                    <a16:creationId xmlns:a16="http://schemas.microsoft.com/office/drawing/2014/main" id="{9444BDEA-C0FB-4E5B-867F-4B34E4761992}"/>
                  </a:ext>
                </a:extLst>
              </p:cNvPr>
              <p:cNvPicPr/>
              <p:nvPr/>
            </p:nvPicPr>
            <p:blipFill>
              <a:blip r:embed="rId4"/>
              <a:stretch>
                <a:fillRect/>
              </a:stretch>
            </p:blipFill>
            <p:spPr>
              <a:xfrm>
                <a:off x="5678923" y="3739410"/>
                <a:ext cx="1040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70D6540-0D6B-479F-AEC0-3552FE938C1C}"/>
                  </a:ext>
                </a:extLst>
              </p14:cNvPr>
              <p14:cNvContentPartPr/>
              <p14:nvPr/>
            </p14:nvContentPartPr>
            <p14:xfrm>
              <a:off x="6147283" y="2939130"/>
              <a:ext cx="118800" cy="71280"/>
            </p14:xfrm>
          </p:contentPart>
        </mc:Choice>
        <mc:Fallback xmlns="">
          <p:pic>
            <p:nvPicPr>
              <p:cNvPr id="6" name="Ink 5">
                <a:extLst>
                  <a:ext uri="{FF2B5EF4-FFF2-40B4-BE49-F238E27FC236}">
                    <a16:creationId xmlns:a16="http://schemas.microsoft.com/office/drawing/2014/main" id="{F70D6540-0D6B-479F-AEC0-3552FE938C1C}"/>
                  </a:ext>
                </a:extLst>
              </p:cNvPr>
              <p:cNvPicPr/>
              <p:nvPr/>
            </p:nvPicPr>
            <p:blipFill>
              <a:blip r:embed="rId6"/>
              <a:stretch>
                <a:fillRect/>
              </a:stretch>
            </p:blipFill>
            <p:spPr>
              <a:xfrm>
                <a:off x="6129643" y="2921130"/>
                <a:ext cx="154440" cy="106920"/>
              </a:xfrm>
              <a:prstGeom prst="rect">
                <a:avLst/>
              </a:prstGeom>
            </p:spPr>
          </p:pic>
        </mc:Fallback>
      </mc:AlternateContent>
    </p:spTree>
    <p:extLst>
      <p:ext uri="{BB962C8B-B14F-4D97-AF65-F5344CB8AC3E}">
        <p14:creationId xmlns:p14="http://schemas.microsoft.com/office/powerpoint/2010/main" val="25709630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D683E8-146E-41A5-82E0-B627799A7D6F}"/>
              </a:ext>
            </a:extLst>
          </p:cNvPr>
          <p:cNvSpPr>
            <a:spLocks noGrp="1"/>
          </p:cNvSpPr>
          <p:nvPr>
            <p:ph type="ctrTitle"/>
          </p:nvPr>
        </p:nvSpPr>
        <p:spPr/>
        <p:txBody>
          <a:bodyPr/>
          <a:lstStyle/>
          <a:p>
            <a:r>
              <a:rPr lang="en-GB" dirty="0"/>
              <a:t>Simple graph in Excel</a:t>
            </a:r>
          </a:p>
        </p:txBody>
      </p:sp>
      <p:sp>
        <p:nvSpPr>
          <p:cNvPr id="5" name="Subtitle 4">
            <a:extLst>
              <a:ext uri="{FF2B5EF4-FFF2-40B4-BE49-F238E27FC236}">
                <a16:creationId xmlns:a16="http://schemas.microsoft.com/office/drawing/2014/main" id="{DC370D1D-F6EA-4E85-BF1B-CB562E9D4EF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4227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5A4B-5DE5-4242-A047-6A8D206C81C8}"/>
              </a:ext>
            </a:extLst>
          </p:cNvPr>
          <p:cNvSpPr>
            <a:spLocks noGrp="1"/>
          </p:cNvSpPr>
          <p:nvPr>
            <p:ph type="title"/>
          </p:nvPr>
        </p:nvSpPr>
        <p:spPr/>
        <p:txBody>
          <a:bodyPr/>
          <a:lstStyle/>
          <a:p>
            <a:r>
              <a:rPr lang="en-GB" dirty="0"/>
              <a:t>Simple Charts in Excel</a:t>
            </a:r>
          </a:p>
        </p:txBody>
      </p:sp>
      <p:sp>
        <p:nvSpPr>
          <p:cNvPr id="3" name="Text Placeholder 2">
            <a:extLst>
              <a:ext uri="{FF2B5EF4-FFF2-40B4-BE49-F238E27FC236}">
                <a16:creationId xmlns:a16="http://schemas.microsoft.com/office/drawing/2014/main" id="{6ADD497A-3309-43B7-8028-DD9A2315E1F6}"/>
              </a:ext>
            </a:extLst>
          </p:cNvPr>
          <p:cNvSpPr>
            <a:spLocks noGrp="1"/>
          </p:cNvSpPr>
          <p:nvPr>
            <p:ph type="body" idx="1"/>
          </p:nvPr>
        </p:nvSpPr>
        <p:spPr>
          <a:xfrm>
            <a:off x="448966" y="1197405"/>
            <a:ext cx="2965747" cy="3512210"/>
          </a:xfrm>
        </p:spPr>
        <p:style>
          <a:lnRef idx="2">
            <a:schemeClr val="accent1"/>
          </a:lnRef>
          <a:fillRef idx="1">
            <a:schemeClr val="lt1"/>
          </a:fillRef>
          <a:effectRef idx="0">
            <a:schemeClr val="accent1"/>
          </a:effectRef>
          <a:fontRef idx="minor">
            <a:schemeClr val="dk1"/>
          </a:fontRef>
        </p:style>
        <p:txBody>
          <a:bodyPr/>
          <a:lstStyle/>
          <a:p>
            <a:r>
              <a:rPr lang="en-US" dirty="0"/>
              <a:t>excel has some really good and easy chart plotting features</a:t>
            </a:r>
          </a:p>
          <a:p>
            <a:r>
              <a:rPr lang="en-US" dirty="0"/>
              <a:t>Interested students are encouraged to look into it</a:t>
            </a:r>
          </a:p>
          <a:p>
            <a:endParaRPr lang="en-US" dirty="0"/>
          </a:p>
          <a:p>
            <a:r>
              <a:rPr lang="en-US" dirty="0"/>
              <a:t>(We are not covering this portion because our focus is on Python)</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A6E39A8F-CEDA-4F5C-BFF6-F58B837388CE}"/>
              </a:ext>
            </a:extLst>
          </p:cNvPr>
          <p:cNvPicPr>
            <a:picLocks noChangeAspect="1"/>
          </p:cNvPicPr>
          <p:nvPr/>
        </p:nvPicPr>
        <p:blipFill>
          <a:blip r:embed="rId2"/>
          <a:stretch>
            <a:fillRect/>
          </a:stretch>
        </p:blipFill>
        <p:spPr>
          <a:xfrm>
            <a:off x="3468970" y="1058546"/>
            <a:ext cx="5226064" cy="3026407"/>
          </a:xfrm>
          <a:prstGeom prst="rect">
            <a:avLst/>
          </a:prstGeom>
        </p:spPr>
      </p:pic>
    </p:spTree>
    <p:extLst>
      <p:ext uri="{BB962C8B-B14F-4D97-AF65-F5344CB8AC3E}">
        <p14:creationId xmlns:p14="http://schemas.microsoft.com/office/powerpoint/2010/main" val="40822128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7430-E82E-4014-8F2D-D78C2EF8826A}"/>
              </a:ext>
            </a:extLst>
          </p:cNvPr>
          <p:cNvSpPr>
            <a:spLocks noGrp="1"/>
          </p:cNvSpPr>
          <p:nvPr>
            <p:ph type="title"/>
          </p:nvPr>
        </p:nvSpPr>
        <p:spPr>
          <a:xfrm>
            <a:off x="506115" y="195450"/>
            <a:ext cx="8246070" cy="619778"/>
          </a:xfrm>
        </p:spPr>
        <p:txBody>
          <a:bodyPr/>
          <a:lstStyle/>
          <a:p>
            <a:r>
              <a:rPr lang="en-GB" dirty="0"/>
              <a:t>Summary</a:t>
            </a:r>
          </a:p>
        </p:txBody>
      </p:sp>
      <p:sp>
        <p:nvSpPr>
          <p:cNvPr id="3" name="Text Placeholder 2">
            <a:extLst>
              <a:ext uri="{FF2B5EF4-FFF2-40B4-BE49-F238E27FC236}">
                <a16:creationId xmlns:a16="http://schemas.microsoft.com/office/drawing/2014/main" id="{A1531299-FDAD-4153-B9F5-5DF19DC9CC5E}"/>
              </a:ext>
            </a:extLst>
          </p:cNvPr>
          <p:cNvSpPr>
            <a:spLocks noGrp="1"/>
          </p:cNvSpPr>
          <p:nvPr>
            <p:ph type="body" idx="1"/>
          </p:nvPr>
        </p:nvSpPr>
        <p:spPr/>
        <p:txBody>
          <a:bodyPr/>
          <a:lstStyle/>
          <a:p>
            <a:pPr marL="342900" lvl="0" indent="-342900" algn="l" rtl="0">
              <a:spcBef>
                <a:spcPts val="0"/>
              </a:spcBef>
              <a:spcAft>
                <a:spcPts val="0"/>
              </a:spcAft>
              <a:buClr>
                <a:srgbClr val="002060"/>
              </a:buClr>
              <a:buSzPts val="2800"/>
              <a:buChar char="•"/>
            </a:pPr>
            <a:r>
              <a:rPr lang="en-GB" dirty="0"/>
              <a:t>Numeric and Categorical Structured Data Visualization- Part1 (Univariate)</a:t>
            </a:r>
          </a:p>
          <a:p>
            <a:pPr marL="800100" lvl="1" indent="-342900">
              <a:spcBef>
                <a:spcPts val="0"/>
              </a:spcBef>
              <a:buChar char="•"/>
            </a:pPr>
            <a:r>
              <a:rPr lang="en-GB" dirty="0"/>
              <a:t>Pie Charts</a:t>
            </a:r>
          </a:p>
          <a:p>
            <a:pPr marL="800100" lvl="1" indent="-342900">
              <a:spcBef>
                <a:spcPts val="0"/>
              </a:spcBef>
              <a:buChar char="•"/>
            </a:pPr>
            <a:r>
              <a:rPr lang="en-GB" dirty="0"/>
              <a:t>Bar Charts</a:t>
            </a:r>
          </a:p>
          <a:p>
            <a:pPr marL="800100" lvl="1" indent="-342900">
              <a:spcBef>
                <a:spcPts val="0"/>
              </a:spcBef>
              <a:buChar char="•"/>
            </a:pPr>
            <a:r>
              <a:rPr lang="en-GB" dirty="0"/>
              <a:t>Line Charts</a:t>
            </a:r>
          </a:p>
          <a:p>
            <a:pPr marL="800100" lvl="1" indent="-342900">
              <a:spcBef>
                <a:spcPts val="0"/>
              </a:spcBef>
              <a:buChar char="•"/>
            </a:pPr>
            <a:r>
              <a:rPr lang="en-GB" dirty="0"/>
              <a:t>Histogram Charts</a:t>
            </a:r>
          </a:p>
          <a:p>
            <a:pPr marL="800100" lvl="1" indent="-342900">
              <a:spcBef>
                <a:spcPts val="0"/>
              </a:spcBef>
              <a:buChar char="•"/>
            </a:pPr>
            <a:r>
              <a:rPr lang="en-GB" dirty="0"/>
              <a:t>Stacked Bar Charts</a:t>
            </a:r>
          </a:p>
          <a:p>
            <a:pPr marL="800100" lvl="1" indent="-342900">
              <a:spcBef>
                <a:spcPts val="0"/>
              </a:spcBef>
              <a:buChar char="•"/>
            </a:pPr>
            <a:r>
              <a:rPr lang="en-GB" dirty="0"/>
              <a:t>Grouped Bar Charts</a:t>
            </a:r>
          </a:p>
          <a:p>
            <a:pPr marL="800100" lvl="1" indent="-342900">
              <a:spcBef>
                <a:spcPts val="0"/>
              </a:spcBef>
              <a:buChar char="•"/>
            </a:pPr>
            <a:r>
              <a:rPr lang="en-GB" dirty="0"/>
              <a:t>Combination Line and Bar Charts</a:t>
            </a:r>
          </a:p>
          <a:p>
            <a:pPr marL="800100" lvl="1" indent="-342900">
              <a:spcBef>
                <a:spcPts val="0"/>
              </a:spcBef>
              <a:buChar char="•"/>
            </a:pPr>
            <a:r>
              <a:rPr lang="en-GB" dirty="0"/>
              <a:t>Error Charts</a:t>
            </a:r>
          </a:p>
          <a:p>
            <a:pPr marL="342900" lvl="0" indent="-165100" algn="l" rtl="0">
              <a:spcBef>
                <a:spcPts val="560"/>
              </a:spcBef>
              <a:spcAft>
                <a:spcPts val="0"/>
              </a:spcAft>
              <a:buClr>
                <a:srgbClr val="002060"/>
              </a:buClr>
              <a:buSzPts val="2800"/>
              <a:buNone/>
            </a:pPr>
            <a:endParaRPr lang="en-GB" dirty="0"/>
          </a:p>
          <a:p>
            <a:endParaRPr lang="en-GB" dirty="0"/>
          </a:p>
        </p:txBody>
      </p:sp>
    </p:spTree>
    <p:extLst>
      <p:ext uri="{BB962C8B-B14F-4D97-AF65-F5344CB8AC3E}">
        <p14:creationId xmlns:p14="http://schemas.microsoft.com/office/powerpoint/2010/main" val="7498223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8FF5-880B-44E0-98D1-AE35E4602A08}"/>
              </a:ext>
            </a:extLst>
          </p:cNvPr>
          <p:cNvSpPr>
            <a:spLocks noGrp="1"/>
          </p:cNvSpPr>
          <p:nvPr>
            <p:ph type="title"/>
          </p:nvPr>
        </p:nvSpPr>
        <p:spPr/>
        <p:txBody>
          <a:bodyPr/>
          <a:lstStyle/>
          <a:p>
            <a:r>
              <a:rPr lang="en-GB" dirty="0"/>
              <a:t>References</a:t>
            </a:r>
          </a:p>
        </p:txBody>
      </p:sp>
      <p:sp>
        <p:nvSpPr>
          <p:cNvPr id="3" name="Text Placeholder 2">
            <a:extLst>
              <a:ext uri="{FF2B5EF4-FFF2-40B4-BE49-F238E27FC236}">
                <a16:creationId xmlns:a16="http://schemas.microsoft.com/office/drawing/2014/main" id="{F4C9A828-4B47-407B-858B-58E060BBFCEF}"/>
              </a:ext>
            </a:extLst>
          </p:cNvPr>
          <p:cNvSpPr>
            <a:spLocks noGrp="1"/>
          </p:cNvSpPr>
          <p:nvPr>
            <p:ph type="body" idx="1"/>
          </p:nvPr>
        </p:nvSpPr>
        <p:spPr>
          <a:xfrm>
            <a:off x="264319" y="1054530"/>
            <a:ext cx="8693944" cy="3512210"/>
          </a:xfrm>
        </p:spPr>
        <p:txBody>
          <a:bodyPr/>
          <a:lstStyle/>
          <a:p>
            <a:r>
              <a:rPr lang="en-GB" dirty="0"/>
              <a:t>Some portion of these slides re taken from the following places</a:t>
            </a:r>
          </a:p>
          <a:p>
            <a:pPr lvl="1"/>
            <a:r>
              <a:rPr lang="en-GB" dirty="0"/>
              <a:t>Chapter 2 of book , A General Introduction to Data Analytics, by João Mendes Moreira, </a:t>
            </a:r>
            <a:r>
              <a:rPr lang="pt-BR" dirty="0"/>
              <a:t>André C. P. L. F. de Carvalho</a:t>
            </a:r>
            <a:endParaRPr lang="en-GB" dirty="0"/>
          </a:p>
          <a:p>
            <a:pPr lvl="1"/>
            <a:r>
              <a:rPr lang="en-GB" dirty="0">
                <a:hlinkClick r:id="rId2"/>
              </a:rPr>
              <a:t>https://datavizcatalogue.com/methods/pie_chart.html</a:t>
            </a:r>
            <a:endParaRPr lang="en-GB" dirty="0"/>
          </a:p>
          <a:p>
            <a:pPr lvl="1"/>
            <a:r>
              <a:rPr lang="en-GB" dirty="0">
                <a:hlinkClick r:id="rId3"/>
              </a:rPr>
              <a:t>https://www.answerminer.com/blog/the-ultimate-guide-to-pie-chart-visualization</a:t>
            </a:r>
            <a:endParaRPr lang="en-GB" dirty="0"/>
          </a:p>
          <a:p>
            <a:pPr lvl="1"/>
            <a:r>
              <a:rPr lang="en-GB" dirty="0">
                <a:hlinkClick r:id="rId4"/>
              </a:rPr>
              <a:t>https://datavizproject.com/data-type/bar-chart/</a:t>
            </a:r>
            <a:endParaRPr lang="en-GB" dirty="0"/>
          </a:p>
          <a:p>
            <a:pPr lvl="1"/>
            <a:r>
              <a:rPr lang="en-GB" dirty="0">
                <a:hlinkClick r:id="rId5"/>
              </a:rPr>
              <a:t>https://www.mathsisfun.com/data/bar-graphs.html</a:t>
            </a:r>
            <a:endParaRPr lang="en-GB" dirty="0"/>
          </a:p>
          <a:p>
            <a:pPr lvl="1"/>
            <a:r>
              <a:rPr lang="en-GB" dirty="0">
                <a:hlinkClick r:id="rId6"/>
              </a:rPr>
              <a:t>https://datavizcatalogue.com/methods/line_graph.html</a:t>
            </a:r>
            <a:endParaRPr lang="en-GB" dirty="0"/>
          </a:p>
          <a:p>
            <a:pPr lvl="1"/>
            <a:r>
              <a:rPr lang="en-GB" dirty="0">
                <a:hlinkClick r:id="rId7"/>
              </a:rPr>
              <a:t>https://www.mathsisfun.com/data/histograms.html</a:t>
            </a:r>
            <a:endParaRPr lang="en-GB" dirty="0"/>
          </a:p>
          <a:p>
            <a:pPr lvl="1"/>
            <a:r>
              <a:rPr lang="en-GB" dirty="0">
                <a:hlinkClick r:id="rId8"/>
              </a:rPr>
              <a:t>https://chartio.com/learn/charts/stacked-bar-chart-complete-guide/</a:t>
            </a:r>
            <a:endParaRPr lang="en-GB" dirty="0"/>
          </a:p>
          <a:p>
            <a:pPr lvl="1"/>
            <a:endParaRPr lang="en-GB" dirty="0"/>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32822955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01A0-4B83-4A85-89D7-342336DF6D52}"/>
              </a:ext>
            </a:extLst>
          </p:cNvPr>
          <p:cNvSpPr>
            <a:spLocks noGrp="1"/>
          </p:cNvSpPr>
          <p:nvPr>
            <p:ph type="title"/>
          </p:nvPr>
        </p:nvSpPr>
        <p:spPr/>
        <p:txBody>
          <a:bodyPr/>
          <a:lstStyle/>
          <a:p>
            <a:r>
              <a:rPr lang="en-GB" dirty="0"/>
              <a:t>References</a:t>
            </a:r>
          </a:p>
        </p:txBody>
      </p:sp>
      <p:sp>
        <p:nvSpPr>
          <p:cNvPr id="3" name="Text Placeholder 2">
            <a:extLst>
              <a:ext uri="{FF2B5EF4-FFF2-40B4-BE49-F238E27FC236}">
                <a16:creationId xmlns:a16="http://schemas.microsoft.com/office/drawing/2014/main" id="{FD17B906-B82B-40AA-BD4F-A5D6A5D3738E}"/>
              </a:ext>
            </a:extLst>
          </p:cNvPr>
          <p:cNvSpPr>
            <a:spLocks noGrp="1"/>
          </p:cNvSpPr>
          <p:nvPr>
            <p:ph type="body" idx="1"/>
          </p:nvPr>
        </p:nvSpPr>
        <p:spPr>
          <a:xfrm>
            <a:off x="228600" y="1197405"/>
            <a:ext cx="8586788" cy="3512210"/>
          </a:xfrm>
        </p:spPr>
        <p:txBody>
          <a:bodyPr/>
          <a:lstStyle/>
          <a:p>
            <a:pPr lvl="1"/>
            <a:r>
              <a:rPr lang="en-US" dirty="0"/>
              <a:t>Pie chat in python: </a:t>
            </a:r>
            <a:r>
              <a:rPr lang="en-US" dirty="0">
                <a:hlinkClick r:id="rId2"/>
              </a:rPr>
              <a:t>https://www.tutorialspoint.com/matplotlib/matplotlib_pie_chart.htm</a:t>
            </a:r>
            <a:endParaRPr lang="en-US" dirty="0"/>
          </a:p>
          <a:p>
            <a:pPr lvl="1"/>
            <a:r>
              <a:rPr lang="en-US" dirty="0"/>
              <a:t>Pie chart code: </a:t>
            </a:r>
            <a:r>
              <a:rPr lang="en-US" dirty="0">
                <a:hlinkClick r:id="rId2"/>
              </a:rPr>
              <a:t>https://www.tutorialspoint.com/matplotlib/matplotlib_pie_chart.htm</a:t>
            </a:r>
            <a:endParaRPr lang="en-US" dirty="0"/>
          </a:p>
          <a:p>
            <a:pPr lvl="1"/>
            <a:r>
              <a:rPr lang="en-US" dirty="0"/>
              <a:t>Error bar charts</a:t>
            </a:r>
          </a:p>
          <a:p>
            <a:pPr marL="990600" lvl="2" indent="0">
              <a:buNone/>
            </a:pPr>
            <a:r>
              <a:rPr lang="en-US" sz="1800" dirty="0">
                <a:hlinkClick r:id="rId3">
                  <a:extLst>
                    <a:ext uri="{A12FA001-AC4F-418D-AE19-62706E023703}">
                      <ahyp:hlinkClr xmlns:ahyp="http://schemas.microsoft.com/office/drawing/2018/hyperlinkcolor" val="tx"/>
                    </a:ext>
                  </a:extLst>
                </a:hlinkClick>
              </a:rPr>
              <a:t>https://benalexkeen.com/bar-charts-in-matplotlib/</a:t>
            </a:r>
            <a:endParaRPr lang="en-US" sz="1800" dirty="0"/>
          </a:p>
          <a:p>
            <a:pPr marL="990600" lvl="2" indent="0">
              <a:buNone/>
            </a:pPr>
            <a:endParaRPr lang="en-US" sz="1800" dirty="0"/>
          </a:p>
          <a:p>
            <a:pPr lvl="1"/>
            <a:endParaRPr lang="en-GB" dirty="0"/>
          </a:p>
        </p:txBody>
      </p:sp>
    </p:spTree>
    <p:extLst>
      <p:ext uri="{BB962C8B-B14F-4D97-AF65-F5344CB8AC3E}">
        <p14:creationId xmlns:p14="http://schemas.microsoft.com/office/powerpoint/2010/main" val="18447274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DE541-0F0D-46E7-8950-D0B3582D8F82}"/>
              </a:ext>
            </a:extLst>
          </p:cNvPr>
          <p:cNvSpPr>
            <a:spLocks noGrp="1"/>
          </p:cNvSpPr>
          <p:nvPr>
            <p:ph type="ctrTitle"/>
          </p:nvPr>
        </p:nvSpPr>
        <p:spPr>
          <a:xfrm>
            <a:off x="0" y="2383064"/>
            <a:ext cx="9144000" cy="621406"/>
          </a:xfrm>
        </p:spPr>
        <p:txBody>
          <a:bodyPr/>
          <a:lstStyle/>
          <a:p>
            <a:r>
              <a:rPr lang="en-GB" dirty="0"/>
              <a:t>Gant Charts</a:t>
            </a:r>
          </a:p>
        </p:txBody>
      </p:sp>
      <p:sp>
        <p:nvSpPr>
          <p:cNvPr id="5" name="Subtitle 4">
            <a:extLst>
              <a:ext uri="{FF2B5EF4-FFF2-40B4-BE49-F238E27FC236}">
                <a16:creationId xmlns:a16="http://schemas.microsoft.com/office/drawing/2014/main" id="{924E0AA2-75AF-4FCC-8666-C333E7AEF4B6}"/>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3566602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4D38-A59F-4AF6-BC48-EE92036E9107}"/>
              </a:ext>
            </a:extLst>
          </p:cNvPr>
          <p:cNvSpPr>
            <a:spLocks noGrp="1"/>
          </p:cNvSpPr>
          <p:nvPr>
            <p:ph type="title"/>
          </p:nvPr>
        </p:nvSpPr>
        <p:spPr/>
        <p:txBody>
          <a:bodyPr/>
          <a:lstStyle/>
          <a:p>
            <a:r>
              <a:rPr lang="en-GB" dirty="0"/>
              <a:t>Data</a:t>
            </a:r>
          </a:p>
        </p:txBody>
      </p:sp>
      <p:sp>
        <p:nvSpPr>
          <p:cNvPr id="3" name="Text Placeholder 2">
            <a:extLst>
              <a:ext uri="{FF2B5EF4-FFF2-40B4-BE49-F238E27FC236}">
                <a16:creationId xmlns:a16="http://schemas.microsoft.com/office/drawing/2014/main" id="{F94130CF-16AA-4A35-A323-F9E33F569427}"/>
              </a:ext>
            </a:extLst>
          </p:cNvPr>
          <p:cNvSpPr>
            <a:spLocks noGrp="1"/>
          </p:cNvSpPr>
          <p:nvPr>
            <p:ph type="body" idx="1"/>
          </p:nvPr>
        </p:nvSpPr>
        <p:spPr/>
        <p:txBody>
          <a:bodyPr/>
          <a:lstStyle/>
          <a:p>
            <a:r>
              <a:rPr lang="en-GB" dirty="0"/>
              <a:t>Example</a:t>
            </a:r>
          </a:p>
        </p:txBody>
      </p:sp>
      <p:pic>
        <p:nvPicPr>
          <p:cNvPr id="5" name="Picture 4">
            <a:extLst>
              <a:ext uri="{FF2B5EF4-FFF2-40B4-BE49-F238E27FC236}">
                <a16:creationId xmlns:a16="http://schemas.microsoft.com/office/drawing/2014/main" id="{201F2088-3C4B-4545-9449-C3F8395DE1BF}"/>
              </a:ext>
            </a:extLst>
          </p:cNvPr>
          <p:cNvPicPr>
            <a:picLocks noChangeAspect="1"/>
          </p:cNvPicPr>
          <p:nvPr/>
        </p:nvPicPr>
        <p:blipFill>
          <a:blip r:embed="rId2"/>
          <a:stretch>
            <a:fillRect/>
          </a:stretch>
        </p:blipFill>
        <p:spPr>
          <a:xfrm>
            <a:off x="2177305" y="1613179"/>
            <a:ext cx="4260752" cy="2980697"/>
          </a:xfrm>
          <a:prstGeom prst="rect">
            <a:avLst/>
          </a:prstGeom>
        </p:spPr>
      </p:pic>
    </p:spTree>
    <p:extLst>
      <p:ext uri="{BB962C8B-B14F-4D97-AF65-F5344CB8AC3E}">
        <p14:creationId xmlns:p14="http://schemas.microsoft.com/office/powerpoint/2010/main" val="6510600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4567-4947-4CF0-A749-9ECF872D7FF2}"/>
              </a:ext>
            </a:extLst>
          </p:cNvPr>
          <p:cNvSpPr>
            <a:spLocks noGrp="1"/>
          </p:cNvSpPr>
          <p:nvPr>
            <p:ph type="title"/>
          </p:nvPr>
        </p:nvSpPr>
        <p:spPr/>
        <p:txBody>
          <a:bodyPr/>
          <a:lstStyle/>
          <a:p>
            <a:r>
              <a:rPr lang="en-GB" dirty="0"/>
              <a:t>Conversion From one scale to another</a:t>
            </a:r>
          </a:p>
        </p:txBody>
      </p:sp>
      <p:sp>
        <p:nvSpPr>
          <p:cNvPr id="3" name="Text Placeholder 2">
            <a:extLst>
              <a:ext uri="{FF2B5EF4-FFF2-40B4-BE49-F238E27FC236}">
                <a16:creationId xmlns:a16="http://schemas.microsoft.com/office/drawing/2014/main" id="{FC34BFE3-BA84-47F6-926C-16E48B6E4E5E}"/>
              </a:ext>
            </a:extLst>
          </p:cNvPr>
          <p:cNvSpPr>
            <a:spLocks noGrp="1"/>
          </p:cNvSpPr>
          <p:nvPr>
            <p:ph type="body" idx="1"/>
          </p:nvPr>
        </p:nvSpPr>
        <p:spPr/>
        <p:txBody>
          <a:bodyPr/>
          <a:lstStyle/>
          <a:p>
            <a:r>
              <a:rPr lang="en-GB" dirty="0"/>
              <a:t>Example 2.3 As an example, consider the attribute “weight” expressed in an absolute scale in kilograms. We can convert it to any other scale:</a:t>
            </a:r>
          </a:p>
          <a:p>
            <a:r>
              <a:rPr lang="en-GB" dirty="0"/>
              <a:t>Add details here</a:t>
            </a:r>
          </a:p>
        </p:txBody>
      </p:sp>
    </p:spTree>
    <p:extLst>
      <p:ext uri="{BB962C8B-B14F-4D97-AF65-F5344CB8AC3E}">
        <p14:creationId xmlns:p14="http://schemas.microsoft.com/office/powerpoint/2010/main" val="2965125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1789-30E3-4980-BDDB-FCA720DADBEC}"/>
              </a:ext>
            </a:extLst>
          </p:cNvPr>
          <p:cNvSpPr>
            <a:spLocks noGrp="1"/>
          </p:cNvSpPr>
          <p:nvPr>
            <p:ph type="title"/>
          </p:nvPr>
        </p:nvSpPr>
        <p:spPr/>
        <p:txBody>
          <a:bodyPr/>
          <a:lstStyle/>
          <a:p>
            <a:r>
              <a:rPr lang="en-GB" dirty="0"/>
              <a:t>Pie Charts</a:t>
            </a:r>
          </a:p>
        </p:txBody>
      </p:sp>
      <p:sp>
        <p:nvSpPr>
          <p:cNvPr id="3" name="Text Placeholder 2">
            <a:extLst>
              <a:ext uri="{FF2B5EF4-FFF2-40B4-BE49-F238E27FC236}">
                <a16:creationId xmlns:a16="http://schemas.microsoft.com/office/drawing/2014/main" id="{6EEFD5D0-6A6C-428C-915E-8687B73B0288}"/>
              </a:ext>
            </a:extLst>
          </p:cNvPr>
          <p:cNvSpPr>
            <a:spLocks noGrp="1"/>
          </p:cNvSpPr>
          <p:nvPr>
            <p:ph type="body" idx="1"/>
          </p:nvPr>
        </p:nvSpPr>
        <p:spPr/>
        <p:txBody>
          <a:bodyPr/>
          <a:lstStyle/>
          <a:p>
            <a:r>
              <a:rPr lang="en-GB" dirty="0"/>
              <a:t>Example</a:t>
            </a:r>
          </a:p>
        </p:txBody>
      </p:sp>
      <p:pic>
        <p:nvPicPr>
          <p:cNvPr id="5" name="Picture 4">
            <a:extLst>
              <a:ext uri="{FF2B5EF4-FFF2-40B4-BE49-F238E27FC236}">
                <a16:creationId xmlns:a16="http://schemas.microsoft.com/office/drawing/2014/main" id="{40892B9B-19C9-423A-90EA-C48F0721AFEE}"/>
              </a:ext>
            </a:extLst>
          </p:cNvPr>
          <p:cNvPicPr>
            <a:picLocks noChangeAspect="1"/>
          </p:cNvPicPr>
          <p:nvPr/>
        </p:nvPicPr>
        <p:blipFill>
          <a:blip r:embed="rId2"/>
          <a:stretch>
            <a:fillRect/>
          </a:stretch>
        </p:blipFill>
        <p:spPr>
          <a:xfrm>
            <a:off x="448964" y="1700972"/>
            <a:ext cx="3886200" cy="2505075"/>
          </a:xfrm>
          <a:prstGeom prst="rect">
            <a:avLst/>
          </a:prstGeom>
        </p:spPr>
      </p:pic>
      <p:pic>
        <p:nvPicPr>
          <p:cNvPr id="7" name="Picture 6">
            <a:extLst>
              <a:ext uri="{FF2B5EF4-FFF2-40B4-BE49-F238E27FC236}">
                <a16:creationId xmlns:a16="http://schemas.microsoft.com/office/drawing/2014/main" id="{BE86B3B7-3CE2-4108-95F0-53D097FDF68E}"/>
              </a:ext>
            </a:extLst>
          </p:cNvPr>
          <p:cNvPicPr>
            <a:picLocks noChangeAspect="1"/>
          </p:cNvPicPr>
          <p:nvPr/>
        </p:nvPicPr>
        <p:blipFill>
          <a:blip r:embed="rId3"/>
          <a:stretch>
            <a:fillRect/>
          </a:stretch>
        </p:blipFill>
        <p:spPr>
          <a:xfrm>
            <a:off x="4827884" y="1197405"/>
            <a:ext cx="3867150" cy="2781300"/>
          </a:xfrm>
          <a:prstGeom prst="rect">
            <a:avLst/>
          </a:prstGeom>
        </p:spPr>
      </p:pic>
      <p:sp>
        <p:nvSpPr>
          <p:cNvPr id="9" name="TextBox 8">
            <a:extLst>
              <a:ext uri="{FF2B5EF4-FFF2-40B4-BE49-F238E27FC236}">
                <a16:creationId xmlns:a16="http://schemas.microsoft.com/office/drawing/2014/main" id="{36F975D1-3D72-4240-8A66-4822C9584756}"/>
              </a:ext>
            </a:extLst>
          </p:cNvPr>
          <p:cNvSpPr txBox="1"/>
          <p:nvPr/>
        </p:nvSpPr>
        <p:spPr>
          <a:xfrm>
            <a:off x="279356" y="4767292"/>
            <a:ext cx="4586514" cy="307777"/>
          </a:xfrm>
          <a:prstGeom prst="rect">
            <a:avLst/>
          </a:prstGeom>
          <a:solidFill>
            <a:schemeClr val="accent2">
              <a:lumMod val="20000"/>
              <a:lumOff val="80000"/>
            </a:schemeClr>
          </a:solidFill>
        </p:spPr>
        <p:txBody>
          <a:bodyPr wrap="square">
            <a:spAutoFit/>
          </a:bodyPr>
          <a:lstStyle/>
          <a:p>
            <a:r>
              <a:rPr lang="en-GB" dirty="0"/>
              <a:t>https://datavizcatalogue.com/methods/pie_chart.html</a:t>
            </a:r>
          </a:p>
        </p:txBody>
      </p:sp>
      <p:sp>
        <p:nvSpPr>
          <p:cNvPr id="8" name="TextBox 7">
            <a:extLst>
              <a:ext uri="{FF2B5EF4-FFF2-40B4-BE49-F238E27FC236}">
                <a16:creationId xmlns:a16="http://schemas.microsoft.com/office/drawing/2014/main" id="{7FCD23A0-0C6D-4778-8F28-7423B444EBD8}"/>
              </a:ext>
            </a:extLst>
          </p:cNvPr>
          <p:cNvSpPr txBox="1"/>
          <p:nvPr/>
        </p:nvSpPr>
        <p:spPr>
          <a:xfrm>
            <a:off x="8101012" y="784571"/>
            <a:ext cx="750094"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GB" b="1" dirty="0" err="1"/>
              <a:t>contd</a:t>
            </a:r>
            <a:endParaRPr lang="en-GB" b="1" dirty="0"/>
          </a:p>
        </p:txBody>
      </p:sp>
      <p:grpSp>
        <p:nvGrpSpPr>
          <p:cNvPr id="36" name="Group 35">
            <a:extLst>
              <a:ext uri="{FF2B5EF4-FFF2-40B4-BE49-F238E27FC236}">
                <a16:creationId xmlns:a16="http://schemas.microsoft.com/office/drawing/2014/main" id="{219AC2D7-67A2-44CD-816B-255B5737E395}"/>
              </a:ext>
            </a:extLst>
          </p:cNvPr>
          <p:cNvGrpSpPr/>
          <p:nvPr/>
        </p:nvGrpSpPr>
        <p:grpSpPr>
          <a:xfrm>
            <a:off x="1177483" y="3930930"/>
            <a:ext cx="44640" cy="31320"/>
            <a:chOff x="1177483" y="3930930"/>
            <a:chExt cx="44640" cy="31320"/>
          </a:xfrm>
        </p:grpSpPr>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E11E4DA2-8879-4EB5-993B-DDB4121E81A5}"/>
                    </a:ext>
                  </a:extLst>
                </p14:cNvPr>
                <p14:cNvContentPartPr/>
                <p14:nvPr/>
              </p14:nvContentPartPr>
              <p14:xfrm>
                <a:off x="1177483" y="3930930"/>
                <a:ext cx="44640" cy="16560"/>
              </p14:xfrm>
            </p:contentPart>
          </mc:Choice>
          <mc:Fallback xmlns="">
            <p:pic>
              <p:nvPicPr>
                <p:cNvPr id="31" name="Ink 30">
                  <a:extLst>
                    <a:ext uri="{FF2B5EF4-FFF2-40B4-BE49-F238E27FC236}">
                      <a16:creationId xmlns:a16="http://schemas.microsoft.com/office/drawing/2014/main" id="{E11E4DA2-8879-4EB5-993B-DDB4121E81A5}"/>
                    </a:ext>
                  </a:extLst>
                </p:cNvPr>
                <p:cNvPicPr/>
                <p:nvPr/>
              </p:nvPicPr>
              <p:blipFill>
                <a:blip r:embed="rId5"/>
                <a:stretch>
                  <a:fillRect/>
                </a:stretch>
              </p:blipFill>
              <p:spPr>
                <a:xfrm>
                  <a:off x="1159843" y="3912930"/>
                  <a:ext cx="802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460664F4-1708-41FD-89CB-EBE48D0B24C0}"/>
                    </a:ext>
                  </a:extLst>
                </p14:cNvPr>
                <p14:cNvContentPartPr/>
                <p14:nvPr/>
              </p14:nvContentPartPr>
              <p14:xfrm>
                <a:off x="1188643" y="3959730"/>
                <a:ext cx="1800" cy="2520"/>
              </p14:xfrm>
            </p:contentPart>
          </mc:Choice>
          <mc:Fallback xmlns="">
            <p:pic>
              <p:nvPicPr>
                <p:cNvPr id="33" name="Ink 32">
                  <a:extLst>
                    <a:ext uri="{FF2B5EF4-FFF2-40B4-BE49-F238E27FC236}">
                      <a16:creationId xmlns:a16="http://schemas.microsoft.com/office/drawing/2014/main" id="{460664F4-1708-41FD-89CB-EBE48D0B24C0}"/>
                    </a:ext>
                  </a:extLst>
                </p:cNvPr>
                <p:cNvPicPr/>
                <p:nvPr/>
              </p:nvPicPr>
              <p:blipFill>
                <a:blip r:embed="rId7"/>
                <a:stretch>
                  <a:fillRect/>
                </a:stretch>
              </p:blipFill>
              <p:spPr>
                <a:xfrm>
                  <a:off x="1171003" y="3941730"/>
                  <a:ext cx="37440" cy="38160"/>
                </a:xfrm>
                <a:prstGeom prst="rect">
                  <a:avLst/>
                </a:prstGeom>
              </p:spPr>
            </p:pic>
          </mc:Fallback>
        </mc:AlternateContent>
      </p:grpSp>
    </p:spTree>
    <p:extLst>
      <p:ext uri="{BB962C8B-B14F-4D97-AF65-F5344CB8AC3E}">
        <p14:creationId xmlns:p14="http://schemas.microsoft.com/office/powerpoint/2010/main" val="30928809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7B14-08C5-493A-A898-4D831B58DB4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272AEC2-EE6C-4F85-BA1C-35AF4CE27D50}"/>
              </a:ext>
            </a:extLst>
          </p:cNvPr>
          <p:cNvSpPr>
            <a:spLocks noGrp="1"/>
          </p:cNvSpPr>
          <p:nvPr>
            <p:ph type="body" idx="1"/>
          </p:nvPr>
        </p:nvSpPr>
        <p:spPr/>
        <p:txBody>
          <a:bodyPr/>
          <a:lstStyle/>
          <a:p>
            <a:r>
              <a:rPr lang="en-GB" dirty="0"/>
              <a:t>Relative </a:t>
            </a:r>
            <a:r>
              <a:rPr lang="en-GB" dirty="0" err="1"/>
              <a:t>frwquency</a:t>
            </a:r>
            <a:r>
              <a:rPr lang="en-GB" dirty="0"/>
              <a:t>/ absolute </a:t>
            </a:r>
            <a:r>
              <a:rPr lang="en-GB" dirty="0" err="1"/>
              <a:t>frquncy</a:t>
            </a:r>
            <a:r>
              <a:rPr lang="en-GB" dirty="0"/>
              <a:t> ..</a:t>
            </a:r>
          </a:p>
          <a:p>
            <a:r>
              <a:rPr lang="en-GB" dirty="0"/>
              <a:t>See some thing if needed</a:t>
            </a:r>
          </a:p>
        </p:txBody>
      </p:sp>
    </p:spTree>
    <p:extLst>
      <p:ext uri="{BB962C8B-B14F-4D97-AF65-F5344CB8AC3E}">
        <p14:creationId xmlns:p14="http://schemas.microsoft.com/office/powerpoint/2010/main" val="7544252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E9A3-50EA-40D0-B898-27E8BF5E9A2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AF389DF-B6E3-4936-B33B-95D8EC71118A}"/>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96EA4B6C-3929-46E6-9C4C-FB561D536125}"/>
              </a:ext>
            </a:extLst>
          </p:cNvPr>
          <p:cNvPicPr>
            <a:picLocks noChangeAspect="1"/>
          </p:cNvPicPr>
          <p:nvPr/>
        </p:nvPicPr>
        <p:blipFill>
          <a:blip r:embed="rId2"/>
          <a:stretch>
            <a:fillRect/>
          </a:stretch>
        </p:blipFill>
        <p:spPr>
          <a:xfrm>
            <a:off x="2001768" y="1998773"/>
            <a:ext cx="3926480" cy="1658827"/>
          </a:xfrm>
          <a:prstGeom prst="rect">
            <a:avLst/>
          </a:prstGeom>
        </p:spPr>
      </p:pic>
    </p:spTree>
    <p:extLst>
      <p:ext uri="{BB962C8B-B14F-4D97-AF65-F5344CB8AC3E}">
        <p14:creationId xmlns:p14="http://schemas.microsoft.com/office/powerpoint/2010/main" val="25771384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7474-2AB6-409A-A6BC-6D5E7E24DEF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21A074-A304-4672-9FF9-E670730DDA4F}"/>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1E925BA7-423C-445B-A7E7-C87CFB725B39}"/>
              </a:ext>
            </a:extLst>
          </p:cNvPr>
          <p:cNvPicPr>
            <a:picLocks noChangeAspect="1"/>
          </p:cNvPicPr>
          <p:nvPr/>
        </p:nvPicPr>
        <p:blipFill>
          <a:blip r:embed="rId2"/>
          <a:stretch>
            <a:fillRect/>
          </a:stretch>
        </p:blipFill>
        <p:spPr>
          <a:xfrm>
            <a:off x="2892691" y="1200263"/>
            <a:ext cx="3358618" cy="2742973"/>
          </a:xfrm>
          <a:prstGeom prst="rect">
            <a:avLst/>
          </a:prstGeom>
        </p:spPr>
      </p:pic>
    </p:spTree>
    <p:extLst>
      <p:ext uri="{BB962C8B-B14F-4D97-AF65-F5344CB8AC3E}">
        <p14:creationId xmlns:p14="http://schemas.microsoft.com/office/powerpoint/2010/main" val="18847356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3461-546C-4A24-B885-CEA40F8491CB}"/>
              </a:ext>
            </a:extLst>
          </p:cNvPr>
          <p:cNvSpPr>
            <a:spLocks noGrp="1"/>
          </p:cNvSpPr>
          <p:nvPr>
            <p:ph type="title"/>
          </p:nvPr>
        </p:nvSpPr>
        <p:spPr/>
        <p:txBody>
          <a:bodyPr/>
          <a:lstStyle/>
          <a:p>
            <a:r>
              <a:rPr lang="en-GB" dirty="0"/>
              <a:t>Pie Charts</a:t>
            </a:r>
          </a:p>
        </p:txBody>
      </p:sp>
      <p:sp>
        <p:nvSpPr>
          <p:cNvPr id="3" name="Text Placeholder 2">
            <a:extLst>
              <a:ext uri="{FF2B5EF4-FFF2-40B4-BE49-F238E27FC236}">
                <a16:creationId xmlns:a16="http://schemas.microsoft.com/office/drawing/2014/main" id="{5C13E945-D5A4-4317-816B-5E0CCA92C7DE}"/>
              </a:ext>
            </a:extLst>
          </p:cNvPr>
          <p:cNvSpPr>
            <a:spLocks noGrp="1"/>
          </p:cNvSpPr>
          <p:nvPr>
            <p:ph type="body" idx="1"/>
          </p:nvPr>
        </p:nvSpPr>
        <p:spPr/>
        <p:txBody>
          <a:bodyPr/>
          <a:lstStyle/>
          <a:p>
            <a:r>
              <a:rPr lang="en-GB" dirty="0"/>
              <a:t>Our Example</a:t>
            </a:r>
          </a:p>
        </p:txBody>
      </p:sp>
      <p:pic>
        <p:nvPicPr>
          <p:cNvPr id="5" name="Picture 4">
            <a:extLst>
              <a:ext uri="{FF2B5EF4-FFF2-40B4-BE49-F238E27FC236}">
                <a16:creationId xmlns:a16="http://schemas.microsoft.com/office/drawing/2014/main" id="{42CEEF55-3583-4E85-B57F-535772F254EE}"/>
              </a:ext>
            </a:extLst>
          </p:cNvPr>
          <p:cNvPicPr>
            <a:picLocks noChangeAspect="1"/>
          </p:cNvPicPr>
          <p:nvPr/>
        </p:nvPicPr>
        <p:blipFill>
          <a:blip r:embed="rId2"/>
          <a:stretch>
            <a:fillRect/>
          </a:stretch>
        </p:blipFill>
        <p:spPr>
          <a:xfrm>
            <a:off x="6157914" y="1998773"/>
            <a:ext cx="2428876" cy="2051243"/>
          </a:xfrm>
          <a:prstGeom prst="rect">
            <a:avLst/>
          </a:prstGeom>
        </p:spPr>
        <p:style>
          <a:lnRef idx="2">
            <a:schemeClr val="accent4"/>
          </a:lnRef>
          <a:fillRef idx="1">
            <a:schemeClr val="lt1"/>
          </a:fillRef>
          <a:effectRef idx="0">
            <a:schemeClr val="accent4"/>
          </a:effectRef>
          <a:fontRef idx="minor">
            <a:schemeClr val="dk1"/>
          </a:fontRef>
        </p:style>
      </p:pic>
      <p:sp>
        <p:nvSpPr>
          <p:cNvPr id="4" name="TextBox 3">
            <a:extLst>
              <a:ext uri="{FF2B5EF4-FFF2-40B4-BE49-F238E27FC236}">
                <a16:creationId xmlns:a16="http://schemas.microsoft.com/office/drawing/2014/main" id="{D41AD20C-463B-4AC9-B671-87A81F1C1F67}"/>
              </a:ext>
            </a:extLst>
          </p:cNvPr>
          <p:cNvSpPr txBox="1"/>
          <p:nvPr/>
        </p:nvSpPr>
        <p:spPr>
          <a:xfrm>
            <a:off x="6886575" y="1143000"/>
            <a:ext cx="750094" cy="307777"/>
          </a:xfrm>
          <a:prstGeom prst="rect">
            <a:avLst/>
          </a:prstGeom>
          <a:noFill/>
        </p:spPr>
        <p:txBody>
          <a:bodyPr wrap="square" rtlCol="0">
            <a:spAutoFit/>
          </a:bodyPr>
          <a:lstStyle/>
          <a:p>
            <a:r>
              <a:rPr lang="en-GB" b="1" dirty="0" err="1"/>
              <a:t>contd</a:t>
            </a:r>
            <a:endParaRPr lang="en-GB" b="1" dirty="0"/>
          </a:p>
        </p:txBody>
      </p:sp>
      <p:pic>
        <p:nvPicPr>
          <p:cNvPr id="8" name="Picture 7">
            <a:extLst>
              <a:ext uri="{FF2B5EF4-FFF2-40B4-BE49-F238E27FC236}">
                <a16:creationId xmlns:a16="http://schemas.microsoft.com/office/drawing/2014/main" id="{003D123C-7245-4FE2-9005-F3B7B6E7D88A}"/>
              </a:ext>
            </a:extLst>
          </p:cNvPr>
          <p:cNvPicPr>
            <a:picLocks noChangeAspect="1"/>
          </p:cNvPicPr>
          <p:nvPr/>
        </p:nvPicPr>
        <p:blipFill>
          <a:blip r:embed="rId3"/>
          <a:stretch>
            <a:fillRect/>
          </a:stretch>
        </p:blipFill>
        <p:spPr>
          <a:xfrm>
            <a:off x="1123087" y="2391189"/>
            <a:ext cx="3926480" cy="1658827"/>
          </a:xfrm>
          <a:prstGeom prst="rect">
            <a:avLst/>
          </a:prstGeom>
        </p:spPr>
      </p:pic>
    </p:spTree>
    <p:extLst>
      <p:ext uri="{BB962C8B-B14F-4D97-AF65-F5344CB8AC3E}">
        <p14:creationId xmlns:p14="http://schemas.microsoft.com/office/powerpoint/2010/main" val="16184509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589A-DA2A-47D6-A73E-7EA2C8A83938}"/>
              </a:ext>
            </a:extLst>
          </p:cNvPr>
          <p:cNvSpPr>
            <a:spLocks noGrp="1"/>
          </p:cNvSpPr>
          <p:nvPr>
            <p:ph type="title"/>
          </p:nvPr>
        </p:nvSpPr>
        <p:spPr/>
        <p:txBody>
          <a:bodyPr/>
          <a:lstStyle/>
          <a:p>
            <a:r>
              <a:rPr lang="en-GB" dirty="0"/>
              <a:t>Bar charts</a:t>
            </a:r>
          </a:p>
        </p:txBody>
      </p:sp>
      <p:sp>
        <p:nvSpPr>
          <p:cNvPr id="3" name="Text Placeholder 2">
            <a:extLst>
              <a:ext uri="{FF2B5EF4-FFF2-40B4-BE49-F238E27FC236}">
                <a16:creationId xmlns:a16="http://schemas.microsoft.com/office/drawing/2014/main" id="{B3706438-03E5-456A-A02B-B833BE4E19F3}"/>
              </a:ext>
            </a:extLst>
          </p:cNvPr>
          <p:cNvSpPr>
            <a:spLocks noGrp="1"/>
          </p:cNvSpPr>
          <p:nvPr>
            <p:ph type="body" idx="1"/>
          </p:nvPr>
        </p:nvSpPr>
        <p:spPr>
          <a:xfrm>
            <a:off x="292894" y="971550"/>
            <a:ext cx="8402142" cy="4086225"/>
          </a:xfrm>
        </p:spPr>
        <p:txBody>
          <a:bodyPr/>
          <a:lstStyle/>
          <a:p>
            <a:r>
              <a:rPr lang="en-GB" dirty="0"/>
              <a:t>These are used typically for </a:t>
            </a:r>
            <a:r>
              <a:rPr lang="en-GB" dirty="0">
                <a:solidFill>
                  <a:srgbClr val="FF0000"/>
                </a:solidFill>
              </a:rPr>
              <a:t>qualitative</a:t>
            </a:r>
            <a:r>
              <a:rPr lang="en-GB" dirty="0"/>
              <a:t> scales. When the notion of order exists, the classes should be displayed in the horizontal bar, typically in increasing order of magnitude. </a:t>
            </a:r>
          </a:p>
          <a:p>
            <a:endParaRPr lang="en-GB" dirty="0"/>
          </a:p>
          <a:p>
            <a:endParaRPr lang="en-GB" dirty="0"/>
          </a:p>
          <a:p>
            <a:endParaRPr lang="en-GB" dirty="0"/>
          </a:p>
          <a:p>
            <a:endParaRPr lang="en-GB" dirty="0"/>
          </a:p>
          <a:p>
            <a:endParaRPr lang="en-GB" dirty="0"/>
          </a:p>
          <a:p>
            <a:r>
              <a:rPr lang="en-GB" dirty="0"/>
              <a:t>Many authors argue that bar charts are better for comparing values between diﬀerent classes than pie charts because it is easier to see that one bar is bigger than another than to see that one pie slice is larger than another. </a:t>
            </a:r>
          </a:p>
        </p:txBody>
      </p:sp>
      <p:pic>
        <p:nvPicPr>
          <p:cNvPr id="5" name="Picture 4">
            <a:extLst>
              <a:ext uri="{FF2B5EF4-FFF2-40B4-BE49-F238E27FC236}">
                <a16:creationId xmlns:a16="http://schemas.microsoft.com/office/drawing/2014/main" id="{D24D365A-2D1A-497A-AFF4-35ECD3E63CA3}"/>
              </a:ext>
            </a:extLst>
          </p:cNvPr>
          <p:cNvPicPr>
            <a:picLocks noChangeAspect="1"/>
          </p:cNvPicPr>
          <p:nvPr/>
        </p:nvPicPr>
        <p:blipFill>
          <a:blip r:embed="rId2"/>
          <a:stretch>
            <a:fillRect/>
          </a:stretch>
        </p:blipFill>
        <p:spPr>
          <a:xfrm>
            <a:off x="2890375" y="1904532"/>
            <a:ext cx="2724613" cy="1727804"/>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36052707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589A-DA2A-47D6-A73E-7EA2C8A83938}"/>
              </a:ext>
            </a:extLst>
          </p:cNvPr>
          <p:cNvSpPr>
            <a:spLocks noGrp="1"/>
          </p:cNvSpPr>
          <p:nvPr>
            <p:ph type="title"/>
          </p:nvPr>
        </p:nvSpPr>
        <p:spPr/>
        <p:txBody>
          <a:bodyPr/>
          <a:lstStyle/>
          <a:p>
            <a:r>
              <a:rPr lang="en-GB" dirty="0"/>
              <a:t>Bar charts</a:t>
            </a:r>
          </a:p>
        </p:txBody>
      </p:sp>
      <p:sp>
        <p:nvSpPr>
          <p:cNvPr id="3" name="Text Placeholder 2">
            <a:extLst>
              <a:ext uri="{FF2B5EF4-FFF2-40B4-BE49-F238E27FC236}">
                <a16:creationId xmlns:a16="http://schemas.microsoft.com/office/drawing/2014/main" id="{B3706438-03E5-456A-A02B-B833BE4E19F3}"/>
              </a:ext>
            </a:extLst>
          </p:cNvPr>
          <p:cNvSpPr>
            <a:spLocks noGrp="1"/>
          </p:cNvSpPr>
          <p:nvPr>
            <p:ph type="body" idx="1"/>
          </p:nvPr>
        </p:nvSpPr>
        <p:spPr>
          <a:xfrm>
            <a:off x="433585" y="1480389"/>
            <a:ext cx="8246070" cy="3512210"/>
          </a:xfrm>
        </p:spPr>
        <p:txBody>
          <a:bodyPr/>
          <a:lstStyle/>
          <a:p>
            <a:r>
              <a:rPr lang="en-GB" dirty="0"/>
              <a:t>In some situations bar charts are also used with quantitative scales, for example where the possible value of an attribute is limited in size.</a:t>
            </a:r>
          </a:p>
          <a:p>
            <a:pPr lvl="1"/>
            <a:r>
              <a:rPr lang="en-GB" dirty="0">
                <a:latin typeface="Cambria" panose="02040503050406030204" pitchFamily="18" charset="0"/>
                <a:ea typeface="Cambria" panose="02040503050406030204" pitchFamily="18" charset="0"/>
              </a:rPr>
              <a:t> For example, the result of counting the number of times each of the six faces of a die appears could be readily represented in a bar chart (integer numbers from 1 to 6). </a:t>
            </a:r>
          </a:p>
          <a:p>
            <a:pPr lvl="1"/>
            <a:r>
              <a:rPr lang="en-GB" dirty="0">
                <a:latin typeface="Cambria" panose="02040503050406030204" pitchFamily="18" charset="0"/>
                <a:ea typeface="Cambria" panose="02040503050406030204" pitchFamily="18" charset="0"/>
              </a:rPr>
              <a:t>Another example could be the number of students with a given mark on a 0–20 integer scale (integers from 0 to 20).</a:t>
            </a:r>
          </a:p>
        </p:txBody>
      </p:sp>
      <p:sp>
        <p:nvSpPr>
          <p:cNvPr id="5" name="TextBox 4">
            <a:extLst>
              <a:ext uri="{FF2B5EF4-FFF2-40B4-BE49-F238E27FC236}">
                <a16:creationId xmlns:a16="http://schemas.microsoft.com/office/drawing/2014/main" id="{9CA67F5C-2232-4117-8DAE-7DDBABF565E8}"/>
              </a:ext>
            </a:extLst>
          </p:cNvPr>
          <p:cNvSpPr txBox="1"/>
          <p:nvPr/>
        </p:nvSpPr>
        <p:spPr>
          <a:xfrm>
            <a:off x="7829551" y="1026697"/>
            <a:ext cx="865484" cy="307777"/>
          </a:xfrm>
          <a:prstGeom prst="rect">
            <a:avLst/>
          </a:prstGeom>
          <a:noFill/>
        </p:spPr>
        <p:txBody>
          <a:bodyPr wrap="square" rtlCol="0">
            <a:spAutoFit/>
          </a:bodyPr>
          <a:lstStyle/>
          <a:p>
            <a:r>
              <a:rPr lang="en-GB" b="1" dirty="0" err="1"/>
              <a:t>contd</a:t>
            </a:r>
            <a:endParaRPr lang="en-GB" b="1" dirty="0"/>
          </a:p>
        </p:txBody>
      </p:sp>
    </p:spTree>
    <p:extLst>
      <p:ext uri="{BB962C8B-B14F-4D97-AF65-F5344CB8AC3E}">
        <p14:creationId xmlns:p14="http://schemas.microsoft.com/office/powerpoint/2010/main" val="38342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8C8BDF-763C-4480-AD6B-EB635305E86E}"/>
              </a:ext>
            </a:extLst>
          </p:cNvPr>
          <p:cNvSpPr>
            <a:spLocks noGrp="1"/>
          </p:cNvSpPr>
          <p:nvPr>
            <p:ph type="title"/>
          </p:nvPr>
        </p:nvSpPr>
        <p:spPr/>
        <p:txBody>
          <a:bodyPr/>
          <a:lstStyle/>
          <a:p>
            <a:r>
              <a:rPr lang="en-GB" dirty="0"/>
              <a:t>Pie chart in Python</a:t>
            </a:r>
          </a:p>
        </p:txBody>
      </p:sp>
      <p:sp>
        <p:nvSpPr>
          <p:cNvPr id="3" name="Text Placeholder 2">
            <a:extLst>
              <a:ext uri="{FF2B5EF4-FFF2-40B4-BE49-F238E27FC236}">
                <a16:creationId xmlns:a16="http://schemas.microsoft.com/office/drawing/2014/main" id="{AAB00C69-53BF-4675-AEB1-5C0FA4874B89}"/>
              </a:ext>
            </a:extLst>
          </p:cNvPr>
          <p:cNvSpPr>
            <a:spLocks noGrp="1"/>
          </p:cNvSpPr>
          <p:nvPr>
            <p:ph type="body" idx="1"/>
          </p:nvPr>
        </p:nvSpPr>
        <p:spPr>
          <a:xfrm>
            <a:off x="171451" y="1196975"/>
            <a:ext cx="8523288" cy="3513138"/>
          </a:xfrm>
        </p:spPr>
        <p:txBody>
          <a:bodyPr/>
          <a:lstStyle/>
          <a:p>
            <a:r>
              <a:rPr lang="en-GB" dirty="0"/>
              <a:t>Pie Chart can only display </a:t>
            </a:r>
            <a:r>
              <a:rPr lang="en-GB" b="1" dirty="0"/>
              <a:t>one series of data</a:t>
            </a:r>
            <a:r>
              <a:rPr lang="en-GB" dirty="0"/>
              <a:t>. </a:t>
            </a:r>
          </a:p>
          <a:p>
            <a:r>
              <a:rPr lang="en-GB" dirty="0"/>
              <a:t>Pie charts </a:t>
            </a:r>
            <a:r>
              <a:rPr lang="en-GB" b="1" dirty="0">
                <a:solidFill>
                  <a:schemeClr val="tx2">
                    <a:lumMod val="50000"/>
                  </a:schemeClr>
                </a:solidFill>
              </a:rPr>
              <a:t>show the size of items </a:t>
            </a:r>
            <a:r>
              <a:rPr lang="en-GB" dirty="0"/>
              <a:t>(called wedge) in one data series, proportional to the sum of the items. </a:t>
            </a:r>
          </a:p>
          <a:p>
            <a:r>
              <a:rPr lang="en-GB" dirty="0"/>
              <a:t>The data points in a pie chart are </a:t>
            </a:r>
            <a:r>
              <a:rPr lang="en-GB" b="1" dirty="0">
                <a:solidFill>
                  <a:srgbClr val="00B050"/>
                </a:solidFill>
              </a:rPr>
              <a:t>shown as a percentage </a:t>
            </a:r>
            <a:r>
              <a:rPr lang="en-GB" dirty="0"/>
              <a:t>of the whole pie.</a:t>
            </a:r>
          </a:p>
          <a:p>
            <a:r>
              <a:rPr lang="en-GB" dirty="0"/>
              <a:t>Matplotlib API</a:t>
            </a:r>
          </a:p>
          <a:p>
            <a:pPr lvl="1"/>
            <a:r>
              <a:rPr lang="en-GB" dirty="0"/>
              <a:t> has a </a:t>
            </a:r>
            <a:r>
              <a:rPr lang="en-GB" b="1" dirty="0">
                <a:solidFill>
                  <a:srgbClr val="00B050"/>
                </a:solidFill>
              </a:rPr>
              <a:t>pie() function </a:t>
            </a:r>
            <a:r>
              <a:rPr lang="en-GB" dirty="0"/>
              <a:t>that generates a pie diagram representing data in an array. </a:t>
            </a:r>
          </a:p>
          <a:p>
            <a:pPr lvl="1"/>
            <a:r>
              <a:rPr lang="en-GB" dirty="0"/>
              <a:t>The fractional area of each wedge is given by </a:t>
            </a:r>
            <a:r>
              <a:rPr lang="en-GB" b="1" dirty="0">
                <a:solidFill>
                  <a:srgbClr val="00B050"/>
                </a:solidFill>
              </a:rPr>
              <a:t>x/sum(x). </a:t>
            </a:r>
            <a:endParaRPr lang="en-GB" dirty="0"/>
          </a:p>
          <a:p>
            <a:endParaRPr lang="en-GB" dirty="0"/>
          </a:p>
        </p:txBody>
      </p:sp>
    </p:spTree>
    <p:extLst>
      <p:ext uri="{BB962C8B-B14F-4D97-AF65-F5344CB8AC3E}">
        <p14:creationId xmlns:p14="http://schemas.microsoft.com/office/powerpoint/2010/main" val="4133231694"/>
      </p:ext>
    </p:extLst>
  </p:cSld>
  <p:clrMapOvr>
    <a:masterClrMapping/>
  </p:clrMapOvr>
</p:sld>
</file>

<file path=ppt/theme/theme1.xml><?xml version="1.0" encoding="utf-8"?>
<a:theme xmlns:a="http://schemas.openxmlformats.org/drawingml/2006/main" name="Office Them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4263</Words>
  <Application>Microsoft Office PowerPoint</Application>
  <PresentationFormat>On-screen Show (16:9)</PresentationFormat>
  <Paragraphs>616</Paragraphs>
  <Slides>85</Slides>
  <Notes>5</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Cambria</vt:lpstr>
      <vt:lpstr>Lato</vt:lpstr>
      <vt:lpstr>var(--pst-font-family-monospace)</vt:lpstr>
      <vt:lpstr>Office Theme</vt:lpstr>
      <vt:lpstr>Numeric and Categorical Structured Data Visualization- Part1 (Univariate+ Multivariate , Part1)</vt:lpstr>
      <vt:lpstr>Learning Outcome</vt:lpstr>
      <vt:lpstr>Outline</vt:lpstr>
      <vt:lpstr>Numeric and Categorical Structured Data Visualization- Part1 (Univariate)</vt:lpstr>
      <vt:lpstr>Pie Charts</vt:lpstr>
      <vt:lpstr>Pie Charts</vt:lpstr>
      <vt:lpstr>Pie Charts</vt:lpstr>
      <vt:lpstr>Pie Charts</vt:lpstr>
      <vt:lpstr>Pie chart in Python</vt:lpstr>
      <vt:lpstr>Pie chart in Python</vt:lpstr>
      <vt:lpstr>Pie chart in Python</vt:lpstr>
      <vt:lpstr>Pie chart in Python</vt:lpstr>
      <vt:lpstr>Question?(m)</vt:lpstr>
      <vt:lpstr>Question?</vt:lpstr>
      <vt:lpstr>Disadvantages of pie chart</vt:lpstr>
      <vt:lpstr>Disadvantages of pie chart</vt:lpstr>
      <vt:lpstr>Disadvantages of pie chart</vt:lpstr>
      <vt:lpstr>Question?(m)</vt:lpstr>
      <vt:lpstr>Question?(m)</vt:lpstr>
      <vt:lpstr>Donut charts</vt:lpstr>
      <vt:lpstr>Donut charts</vt:lpstr>
      <vt:lpstr>Donut charts</vt:lpstr>
      <vt:lpstr>Donut charts</vt:lpstr>
      <vt:lpstr>Donut charts</vt:lpstr>
      <vt:lpstr>Question? (m)</vt:lpstr>
      <vt:lpstr>Question?</vt:lpstr>
      <vt:lpstr>Donut charts</vt:lpstr>
      <vt:lpstr>Bar Charts</vt:lpstr>
      <vt:lpstr>Bar Charts</vt:lpstr>
      <vt:lpstr>Bar Charts</vt:lpstr>
      <vt:lpstr>Bar Charts</vt:lpstr>
      <vt:lpstr>Plotting Bar Charts in Python</vt:lpstr>
      <vt:lpstr>Plotting Bar Charts in Python</vt:lpstr>
      <vt:lpstr>Question?(m)</vt:lpstr>
      <vt:lpstr>Question</vt:lpstr>
      <vt:lpstr>Disadvantages of Bar Charts</vt:lpstr>
      <vt:lpstr>Line Charts</vt:lpstr>
      <vt:lpstr>Line Charts</vt:lpstr>
      <vt:lpstr>Line Charts</vt:lpstr>
      <vt:lpstr>Line Charts</vt:lpstr>
      <vt:lpstr>Line Charts</vt:lpstr>
      <vt:lpstr>Line Charts in Python</vt:lpstr>
      <vt:lpstr>PowerPoint Presentation</vt:lpstr>
      <vt:lpstr>Line Charts in Python</vt:lpstr>
      <vt:lpstr>Histogram Charts</vt:lpstr>
      <vt:lpstr>Histogram Charts</vt:lpstr>
      <vt:lpstr>Histogram Charts</vt:lpstr>
      <vt:lpstr>Histogram Charts</vt:lpstr>
      <vt:lpstr>Histogram in Python</vt:lpstr>
      <vt:lpstr>Histogram in Python</vt:lpstr>
      <vt:lpstr>Histograms vs Bar Graphs</vt:lpstr>
      <vt:lpstr>Histograms vs Bar Graphs</vt:lpstr>
      <vt:lpstr>Histograms vs Bar Graphs</vt:lpstr>
      <vt:lpstr>Numeric and Categorical Structured Data Visualization- Part2 (multi-variate)</vt:lpstr>
      <vt:lpstr>Stacked Bar Charts</vt:lpstr>
      <vt:lpstr>Stacked Bar Charts</vt:lpstr>
      <vt:lpstr>Stacked Bar Charts</vt:lpstr>
      <vt:lpstr>Stacked Bar Charts</vt:lpstr>
      <vt:lpstr>Stacked Bar Charts in Python</vt:lpstr>
      <vt:lpstr>Stacked Bar Charts</vt:lpstr>
      <vt:lpstr>Disadvantages of Stacked Bar Charts</vt:lpstr>
      <vt:lpstr>Grouped Bar Charts</vt:lpstr>
      <vt:lpstr>Grouped Bar Charts</vt:lpstr>
      <vt:lpstr>Grouped Bar Charts</vt:lpstr>
      <vt:lpstr>Grouped Bar Charts in Python</vt:lpstr>
      <vt:lpstr>Combination Line and Bar Charts</vt:lpstr>
      <vt:lpstr>Combination Line and Bar Charts</vt:lpstr>
      <vt:lpstr>Combination Line and Bar Charts</vt:lpstr>
      <vt:lpstr>Error Bar Charts</vt:lpstr>
      <vt:lpstr>Error Bar Charts</vt:lpstr>
      <vt:lpstr>Error Bar Charts in Python</vt:lpstr>
      <vt:lpstr>Simple graph in Excel</vt:lpstr>
      <vt:lpstr>Simple Charts in Excel</vt:lpstr>
      <vt:lpstr>Summary</vt:lpstr>
      <vt:lpstr>References</vt:lpstr>
      <vt:lpstr>References</vt:lpstr>
      <vt:lpstr>Gant Charts</vt:lpstr>
      <vt:lpstr>Data</vt:lpstr>
      <vt:lpstr>Conversion From one scale to another</vt:lpstr>
      <vt:lpstr>PowerPoint Presentation</vt:lpstr>
      <vt:lpstr>PowerPoint Presentation</vt:lpstr>
      <vt:lpstr>PowerPoint Presentation</vt:lpstr>
      <vt:lpstr>Pie Charts</vt:lpstr>
      <vt:lpstr>Bar charts</vt:lpstr>
      <vt:lpstr>Bar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 of ML and AI in popular software engineering conferences and journals</dc:title>
  <cp:lastModifiedBy>Elif Firat</cp:lastModifiedBy>
  <cp:revision>3</cp:revision>
  <dcterms:modified xsi:type="dcterms:W3CDTF">2023-11-03T08:31:43Z</dcterms:modified>
</cp:coreProperties>
</file>