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94166-2FF1-41F8-A6AD-3D688B3C27E0}" v="18" dt="2021-03-17T03:28:13.790"/>
    <p1510:client id="{596D248D-55D4-485C-9277-1D3E57248A2F}" v="18" dt="2021-03-17T03:23:0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 Wang" userId="S::z3290805@ad.unsw.edu.au::5fa7b418-779a-41e5-80ad-af074858ff11" providerId="AD" clId="Web-{596D248D-55D4-485C-9277-1D3E57248A2F}"/>
    <pc:docChg chg="modSld addMainMaster delMainMaster">
      <pc:chgData name="Pei Wang" userId="S::z3290805@ad.unsw.edu.au::5fa7b418-779a-41e5-80ad-af074858ff11" providerId="AD" clId="Web-{596D248D-55D4-485C-9277-1D3E57248A2F}" dt="2021-03-17T03:23:02.279" v="17"/>
      <pc:docMkLst>
        <pc:docMk/>
      </pc:docMkLst>
      <pc:sldChg chg="modSp mod setBg modClrScheme chgLayout">
        <pc:chgData name="Pei Wang" userId="S::z3290805@ad.unsw.edu.au::5fa7b418-779a-41e5-80ad-af074858ff11" providerId="AD" clId="Web-{596D248D-55D4-485C-9277-1D3E57248A2F}" dt="2021-03-17T03:21:55.248" v="5"/>
        <pc:sldMkLst>
          <pc:docMk/>
          <pc:sldMk cId="1644770572" sldId="256"/>
        </pc:sldMkLst>
        <pc:spChg chg="mod">
          <ac:chgData name="Pei Wang" userId="S::z3290805@ad.unsw.edu.au::5fa7b418-779a-41e5-80ad-af074858ff11" providerId="AD" clId="Web-{596D248D-55D4-485C-9277-1D3E57248A2F}" dt="2021-03-17T03:21:55.248" v="5"/>
          <ac:spMkLst>
            <pc:docMk/>
            <pc:sldMk cId="1644770572" sldId="256"/>
            <ac:spMk id="10" creationId="{00000000-0000-0000-0000-000000000000}"/>
          </ac:spMkLst>
        </pc:spChg>
      </pc:sldChg>
      <pc:sldChg chg="modSp mod modClrScheme chgLayout">
        <pc:chgData name="Pei Wang" userId="S::z3290805@ad.unsw.edu.au::5fa7b418-779a-41e5-80ad-af074858ff11" providerId="AD" clId="Web-{596D248D-55D4-485C-9277-1D3E57248A2F}" dt="2021-03-17T03:22:47.233" v="15"/>
        <pc:sldMkLst>
          <pc:docMk/>
          <pc:sldMk cId="2980037084" sldId="258"/>
        </pc:sldMkLst>
        <pc:spChg chg="mod">
          <ac:chgData name="Pei Wang" userId="S::z3290805@ad.unsw.edu.au::5fa7b418-779a-41e5-80ad-af074858ff11" providerId="AD" clId="Web-{596D248D-55D4-485C-9277-1D3E57248A2F}" dt="2021-03-17T03:22:47.233" v="15"/>
          <ac:spMkLst>
            <pc:docMk/>
            <pc:sldMk cId="2980037084" sldId="258"/>
            <ac:spMk id="10" creationId="{00000000-0000-0000-0000-000000000000}"/>
          </ac:spMkLst>
        </pc:spChg>
      </pc:sldChg>
      <pc:sldChg chg="modSp mod modClrScheme chgLayout">
        <pc:chgData name="Pei Wang" userId="S::z3290805@ad.unsw.edu.au::5fa7b418-779a-41e5-80ad-af074858ff11" providerId="AD" clId="Web-{596D248D-55D4-485C-9277-1D3E57248A2F}" dt="2021-03-17T03:22:51.498" v="16"/>
        <pc:sldMkLst>
          <pc:docMk/>
          <pc:sldMk cId="3865573759" sldId="259"/>
        </pc:sldMkLst>
        <pc:spChg chg="mod">
          <ac:chgData name="Pei Wang" userId="S::z3290805@ad.unsw.edu.au::5fa7b418-779a-41e5-80ad-af074858ff11" providerId="AD" clId="Web-{596D248D-55D4-485C-9277-1D3E57248A2F}" dt="2021-03-17T03:22:51.498" v="16"/>
          <ac:spMkLst>
            <pc:docMk/>
            <pc:sldMk cId="3865573759" sldId="259"/>
            <ac:spMk id="10" creationId="{00000000-0000-0000-0000-000000000000}"/>
          </ac:spMkLst>
        </pc:spChg>
      </pc:sldChg>
      <pc:sldChg chg="modSp mod modClrScheme chgLayout">
        <pc:chgData name="Pei Wang" userId="S::z3290805@ad.unsw.edu.au::5fa7b418-779a-41e5-80ad-af074858ff11" providerId="AD" clId="Web-{596D248D-55D4-485C-9277-1D3E57248A2F}" dt="2021-03-17T03:23:02.279" v="17"/>
        <pc:sldMkLst>
          <pc:docMk/>
          <pc:sldMk cId="87541115" sldId="260"/>
        </pc:sldMkLst>
        <pc:spChg chg="mod">
          <ac:chgData name="Pei Wang" userId="S::z3290805@ad.unsw.edu.au::5fa7b418-779a-41e5-80ad-af074858ff11" providerId="AD" clId="Web-{596D248D-55D4-485C-9277-1D3E57248A2F}" dt="2021-03-17T03:23:02.279" v="17"/>
          <ac:spMkLst>
            <pc:docMk/>
            <pc:sldMk cId="87541115" sldId="260"/>
            <ac:spMk id="10" creationId="{00000000-0000-0000-0000-000000000000}"/>
          </ac:spMkLst>
        </pc:spChg>
      </pc:sldChg>
      <pc:sldMasterChg chg="add del addSldLayout delSldLayout">
        <pc:chgData name="Pei Wang" userId="S::z3290805@ad.unsw.edu.au::5fa7b418-779a-41e5-80ad-af074858ff11" providerId="AD" clId="Web-{596D248D-55D4-485C-9277-1D3E57248A2F}" dt="2021-03-17T03:07:45.336" v="1"/>
        <pc:sldMasterMkLst>
          <pc:docMk/>
          <pc:sldMasterMk cId="1102868568" sldId="2147483648"/>
        </pc:sldMasterMkLst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3150679616" sldId="2147483649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2968971585" sldId="2147483650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2709060000" sldId="2147483651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2527630041" sldId="2147483652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449122398" sldId="2147483653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3450621384" sldId="2147483654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1793646772" sldId="2147483655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3756451543" sldId="2147483656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1033991905" sldId="2147483657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2508589399" sldId="2147483658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306342584" sldId="2147483659"/>
          </pc:sldLayoutMkLst>
        </pc:sldLayoutChg>
      </pc:sldMasterChg>
      <pc:sldMasterChg chg="add del addSldLayout delSldLayout modSldLayout">
        <pc:chgData name="Pei Wang" userId="S::z3290805@ad.unsw.edu.au::5fa7b418-779a-41e5-80ad-af074858ff11" providerId="AD" clId="Web-{596D248D-55D4-485C-9277-1D3E57248A2F}" dt="2021-03-17T03:07:45.336" v="1"/>
        <pc:sldMasterMkLst>
          <pc:docMk/>
          <pc:sldMasterMk cId="1980630587" sldId="2147483660"/>
        </pc:sldMasterMkLst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3902721851" sldId="2147483661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2992390967" sldId="2147483662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4091374669" sldId="2147483663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1701143195" sldId="2147483664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590506163" sldId="2147483665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3669317896" sldId="2147483666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1302715377" sldId="2147483667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4240613686" sldId="2147483668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2799244912" sldId="2147483669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2020402447" sldId="2147483670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2876468098" sldId="2147483671"/>
          </pc:sldLayoutMkLst>
        </pc:sldLayoutChg>
      </pc:sldMasterChg>
    </pc:docChg>
  </pc:docChgLst>
  <pc:docChgLst>
    <pc:chgData name="Darshana Pritam Shah" userId="S::z5298610@ad.unsw.edu.au::cadb7878-1765-4d8d-ac8f-82ccd3dd49ed" providerId="AD" clId="Web-{31B94166-2FF1-41F8-A6AD-3D688B3C27E0}"/>
    <pc:docChg chg="modSld">
      <pc:chgData name="Darshana Pritam Shah" userId="S::z5298610@ad.unsw.edu.au::cadb7878-1765-4d8d-ac8f-82ccd3dd49ed" providerId="AD" clId="Web-{31B94166-2FF1-41F8-A6AD-3D688B3C27E0}" dt="2021-03-17T03:28:11.775" v="15" actId="20577"/>
      <pc:docMkLst>
        <pc:docMk/>
      </pc:docMkLst>
      <pc:sldChg chg="modSp">
        <pc:chgData name="Darshana Pritam Shah" userId="S::z5298610@ad.unsw.edu.au::cadb7878-1765-4d8d-ac8f-82ccd3dd49ed" providerId="AD" clId="Web-{31B94166-2FF1-41F8-A6AD-3D688B3C27E0}" dt="2021-03-17T03:26:08.911" v="5" actId="20577"/>
        <pc:sldMkLst>
          <pc:docMk/>
          <pc:sldMk cId="1644770572" sldId="256"/>
        </pc:sldMkLst>
        <pc:spChg chg="mod">
          <ac:chgData name="Darshana Pritam Shah" userId="S::z5298610@ad.unsw.edu.au::cadb7878-1765-4d8d-ac8f-82ccd3dd49ed" providerId="AD" clId="Web-{31B94166-2FF1-41F8-A6AD-3D688B3C27E0}" dt="2021-03-17T03:26:08.911" v="5" actId="20577"/>
          <ac:spMkLst>
            <pc:docMk/>
            <pc:sldMk cId="1644770572" sldId="256"/>
            <ac:spMk id="10" creationId="{00000000-0000-0000-0000-000000000000}"/>
          </ac:spMkLst>
        </pc:spChg>
      </pc:sldChg>
      <pc:sldChg chg="modSp">
        <pc:chgData name="Darshana Pritam Shah" userId="S::z5298610@ad.unsw.edu.au::cadb7878-1765-4d8d-ac8f-82ccd3dd49ed" providerId="AD" clId="Web-{31B94166-2FF1-41F8-A6AD-3D688B3C27E0}" dt="2021-03-17T03:28:11.775" v="15" actId="20577"/>
        <pc:sldMkLst>
          <pc:docMk/>
          <pc:sldMk cId="2980037084" sldId="258"/>
        </pc:sldMkLst>
        <pc:spChg chg="mod">
          <ac:chgData name="Darshana Pritam Shah" userId="S::z5298610@ad.unsw.edu.au::cadb7878-1765-4d8d-ac8f-82ccd3dd49ed" providerId="AD" clId="Web-{31B94166-2FF1-41F8-A6AD-3D688B3C27E0}" dt="2021-03-17T03:28:11.775" v="15" actId="20577"/>
          <ac:spMkLst>
            <pc:docMk/>
            <pc:sldMk cId="2980037084" sldId="258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E28C-8CA0-4D95-A31D-FC6FC50D89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"/>
            <a:ext cx="4953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04800"/>
            <a:ext cx="261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9900-W18A-OuterHeaven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990600"/>
            <a:ext cx="8915400" cy="5791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u="sng"/>
              <a:t>Our Team:</a:t>
            </a:r>
          </a:p>
          <a:p>
            <a:pPr marL="342900" indent="-342900" algn="ctr">
              <a:buAutoNum type="arabicPeriod"/>
            </a:pPr>
            <a:r>
              <a:rPr lang="en-US" sz="3600"/>
              <a:t> Sriram Murali – Scrum Master, BA, Tester</a:t>
            </a:r>
            <a:endParaRPr lang="en-US" sz="3600">
              <a:cs typeface="Calibri"/>
            </a:endParaRPr>
          </a:p>
          <a:p>
            <a:pPr marL="342900" indent="-342900" algn="ctr">
              <a:buAutoNum type="arabicPeriod"/>
            </a:pPr>
            <a:r>
              <a:rPr lang="en-US" sz="3600"/>
              <a:t> Pei Wang – Architect, Developer</a:t>
            </a:r>
            <a:endParaRPr lang="en-US" sz="3600">
              <a:cs typeface="Calibri"/>
            </a:endParaRPr>
          </a:p>
          <a:p>
            <a:pPr marL="342900" indent="-342900" algn="ctr">
              <a:buAutoNum type="arabicPeriod"/>
            </a:pPr>
            <a:r>
              <a:rPr lang="en-US" sz="3600"/>
              <a:t> Janvi Shah – Architect, Developer</a:t>
            </a:r>
            <a:endParaRPr lang="en-US" sz="3600">
              <a:cs typeface="Calibri"/>
            </a:endParaRPr>
          </a:p>
          <a:p>
            <a:pPr marL="342900" indent="-342900" algn="ctr">
              <a:buAutoNum type="arabicPeriod"/>
            </a:pPr>
            <a:r>
              <a:rPr lang="en-US" sz="3600"/>
              <a:t> Ziyang Geng – Developer, Tester</a:t>
            </a:r>
            <a:endParaRPr lang="en-US" sz="3600">
              <a:cs typeface="Calibri"/>
            </a:endParaRPr>
          </a:p>
          <a:p>
            <a:pPr marL="342900" indent="-342900" algn="ctr">
              <a:buAutoNum type="arabicPeriod"/>
            </a:pPr>
            <a:r>
              <a:rPr lang="en-US" sz="3600"/>
              <a:t> Darshana Shah – Developer, Tester</a:t>
            </a:r>
            <a:endParaRPr lang="en-US" sz="3600">
              <a:cs typeface="Calibri"/>
            </a:endParaRPr>
          </a:p>
        </p:txBody>
      </p:sp>
      <p:pic>
        <p:nvPicPr>
          <p:cNvPr id="1026" name="Picture 2" descr="5 Positive Conflict Tips You Can Learn From High-Performance Tea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"/>
            <a:ext cx="3657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"/>
            <a:ext cx="89154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0480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2 – 25/03  to 06/04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914400"/>
            <a:ext cx="8915400" cy="57340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/>
          </a:p>
          <a:p>
            <a:endParaRPr lang="en-US" sz="1500" u="sng" dirty="0"/>
          </a:p>
          <a:p>
            <a:endParaRPr lang="en-US" sz="1500" b="1" u="sng" dirty="0"/>
          </a:p>
          <a:p>
            <a:endParaRPr lang="en-US" sz="1500" b="1" u="sng" dirty="0"/>
          </a:p>
          <a:p>
            <a:endParaRPr lang="en-US" sz="1500" b="1" u="sng" dirty="0"/>
          </a:p>
          <a:p>
            <a:endParaRPr lang="en-US" sz="1500" b="1" u="sng" dirty="0"/>
          </a:p>
          <a:p>
            <a:endParaRPr lang="en-US" sz="2800" b="1" u="sng" dirty="0"/>
          </a:p>
          <a:p>
            <a:endParaRPr lang="en-US" sz="2800" b="1" u="sng" dirty="0"/>
          </a:p>
          <a:p>
            <a:endParaRPr lang="en-US" sz="2800" b="1" u="sng" dirty="0"/>
          </a:p>
          <a:p>
            <a:r>
              <a:rPr lang="en-US" sz="2800" b="1" u="sng" dirty="0" smtClean="0"/>
              <a:t>Completed</a:t>
            </a:r>
            <a:r>
              <a:rPr lang="en-US" sz="2800" b="1" u="sng" dirty="0" smtClean="0"/>
              <a:t>:</a:t>
            </a:r>
            <a:endParaRPr lang="en-US" sz="2800" b="1" u="sng" dirty="0"/>
          </a:p>
          <a:p>
            <a:pPr marL="342900" indent="-342900">
              <a:buAutoNum type="arabicPeriod"/>
            </a:pPr>
            <a:r>
              <a:rPr lang="en-US" sz="2800" dirty="0" smtClean="0"/>
              <a:t>User Login to FlixBot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Virtual Collaboration Module (includes movie scheduling and a chat feature)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A new look at FAQs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Dialogue Builder</a:t>
            </a:r>
            <a:endParaRPr lang="en-US" sz="1500" dirty="0"/>
          </a:p>
          <a:p>
            <a:pPr marL="342900" indent="-342900">
              <a:buAutoNum type="arabicPeriod"/>
            </a:pPr>
            <a:endParaRPr lang="en-US" sz="1500" dirty="0"/>
          </a:p>
          <a:p>
            <a:pPr marL="342900" indent="-342900">
              <a:buAutoNum type="arabicPeriod"/>
            </a:pPr>
            <a:endParaRPr lang="en-US" sz="1500" dirty="0"/>
          </a:p>
          <a:p>
            <a:pPr marL="342900" indent="-342900">
              <a:buAutoNum type="arabicPeriod"/>
            </a:pPr>
            <a:endParaRPr lang="en-US" sz="1500" dirty="0"/>
          </a:p>
        </p:txBody>
      </p:sp>
      <p:pic>
        <p:nvPicPr>
          <p:cNvPr id="4098" name="Picture 2" descr="How to Use Lucidchart for Remote Sprint Planning | Lucidchar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97982"/>
            <a:ext cx="8686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"/>
            <a:ext cx="89154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0480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2 – 25/03  to 06/04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914400"/>
            <a:ext cx="8915400" cy="57340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/>
          </a:p>
          <a:p>
            <a:endParaRPr lang="en-US" sz="1500" u="sng" dirty="0"/>
          </a:p>
          <a:p>
            <a:endParaRPr lang="en-US" sz="1500" b="1" u="sng" dirty="0"/>
          </a:p>
          <a:p>
            <a:endParaRPr lang="en-US" sz="1500" b="1" u="sng" dirty="0"/>
          </a:p>
          <a:p>
            <a:endParaRPr lang="en-US" sz="1500" b="1" u="sng" dirty="0"/>
          </a:p>
          <a:p>
            <a:endParaRPr lang="en-US" sz="1500" b="1" u="sng" dirty="0"/>
          </a:p>
          <a:p>
            <a:endParaRPr lang="en-US" sz="2800" b="1" u="sng" dirty="0"/>
          </a:p>
          <a:p>
            <a:endParaRPr lang="en-US" sz="2800" b="1" u="sng" dirty="0"/>
          </a:p>
          <a:p>
            <a:endParaRPr lang="en-US" sz="2800" b="1" u="sng" dirty="0"/>
          </a:p>
          <a:p>
            <a:r>
              <a:rPr lang="en-US" sz="2800" b="1" u="sng" dirty="0" smtClean="0"/>
              <a:t>In progress:</a:t>
            </a:r>
            <a:endParaRPr lang="en-US" sz="2800" b="1" u="sng" dirty="0"/>
          </a:p>
          <a:p>
            <a:pPr marL="342900" indent="-342900">
              <a:buAutoNum type="arabicPeriod"/>
            </a:pPr>
            <a:r>
              <a:rPr lang="en-US" sz="2800" dirty="0" smtClean="0"/>
              <a:t>Create mock up Web Pages and integrate with FlixBot</a:t>
            </a:r>
          </a:p>
          <a:p>
            <a:r>
              <a:rPr lang="en-US" sz="2800" dirty="0" smtClean="0"/>
              <a:t>	- Subscription Updates</a:t>
            </a:r>
          </a:p>
          <a:p>
            <a:r>
              <a:rPr lang="en-US" sz="2800" dirty="0" smtClean="0"/>
              <a:t>	- Review Account Information / User Profile</a:t>
            </a:r>
          </a:p>
          <a:p>
            <a:r>
              <a:rPr lang="en-US" sz="2800" dirty="0" smtClean="0"/>
              <a:t>	- Contact Us / FAQs</a:t>
            </a:r>
          </a:p>
          <a:p>
            <a:r>
              <a:rPr lang="en-US" sz="2800" dirty="0" smtClean="0"/>
              <a:t>2. </a:t>
            </a:r>
            <a:r>
              <a:rPr lang="en-US" sz="2800" dirty="0"/>
              <a:t>Recommendation Module based on a User’s social </a:t>
            </a:r>
            <a:r>
              <a:rPr lang="en-US" sz="2800" dirty="0" smtClean="0"/>
              <a:t>circle</a:t>
            </a:r>
          </a:p>
          <a:p>
            <a:r>
              <a:rPr lang="en-US" sz="2800" dirty="0" smtClean="0"/>
              <a:t>3. BI Tooling / Visualization / Analytics</a:t>
            </a:r>
            <a:endParaRPr lang="en-US" sz="1500" dirty="0"/>
          </a:p>
          <a:p>
            <a:pPr marL="342900" indent="-342900">
              <a:buAutoNum type="arabicPeriod"/>
            </a:pPr>
            <a:endParaRPr lang="en-US" sz="1500" dirty="0"/>
          </a:p>
        </p:txBody>
      </p:sp>
      <p:pic>
        <p:nvPicPr>
          <p:cNvPr id="4098" name="Picture 2" descr="How to Use Lucidchart for Remote Sprint Planning | Lucidchar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97982"/>
            <a:ext cx="8686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0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84C8D2A6DE3E4A96077B24FF586AA2" ma:contentTypeVersion="8" ma:contentTypeDescription="Create a new document." ma:contentTypeScope="" ma:versionID="b458e5df94c12869a253286c4def9cbd">
  <xsd:schema xmlns:xsd="http://www.w3.org/2001/XMLSchema" xmlns:xs="http://www.w3.org/2001/XMLSchema" xmlns:p="http://schemas.microsoft.com/office/2006/metadata/properties" xmlns:ns2="e125ce32-870d-42ac-a1d5-aa3acabe1db5" targetNamespace="http://schemas.microsoft.com/office/2006/metadata/properties" ma:root="true" ma:fieldsID="4ba0255802a88352e84e4261057fbd0b" ns2:_="">
    <xsd:import namespace="e125ce32-870d-42ac-a1d5-aa3acabe1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5ce32-870d-42ac-a1d5-aa3acabe1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C78B94-834D-4ADD-B0AC-336CA754EE4A}">
  <ds:schemaRefs>
    <ds:schemaRef ds:uri="e125ce32-870d-42ac-a1d5-aa3acabe1d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E7EC001-B33F-4D61-8616-B8DA83A235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AFE7F9-78D8-4523-8929-01386D164C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Murali</dc:creator>
  <cp:lastModifiedBy>Sriram Murali</cp:lastModifiedBy>
  <cp:revision>3</cp:revision>
  <dcterms:created xsi:type="dcterms:W3CDTF">2020-03-21T01:15:13Z</dcterms:created>
  <dcterms:modified xsi:type="dcterms:W3CDTF">2021-04-07T05:57:01Z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0x010100F884C8D2A6DE3E4A96077B24FF586AA2</vt:lpwstr>
  </property>
</Properties>
</file>