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nton Italics" charset="1" panose="00000500000000000000"/>
      <p:regular r:id="rId16"/>
    </p:embeddedFont>
    <p:embeddedFont>
      <p:font typeface="Poppins" charset="1" panose="00000500000000000000"/>
      <p:regular r:id="rId17"/>
    </p:embeddedFont>
    <p:embeddedFont>
      <p:font typeface="Poppins Bold Italics" charset="1" panose="00000800000000000000"/>
      <p:regular r:id="rId18"/>
    </p:embeddedFont>
    <p:embeddedFont>
      <p:font typeface="Poppins Bold" charset="1" panose="00000800000000000000"/>
      <p:regular r:id="rId19"/>
    </p:embeddedFont>
    <p:embeddedFont>
      <p:font typeface="Libre Baskerville Bold" charset="1" panose="02000000000000000000"/>
      <p:regular r:id="rId20"/>
    </p:embeddedFont>
    <p:embeddedFont>
      <p:font typeface="Akzidenz-Grotesk Medium" charset="1" panose="02000603030000020004"/>
      <p:regular r:id="rId21"/>
    </p:embeddedFont>
    <p:embeddedFont>
      <p:font typeface="Akzidenz-Grotesk Bold" charset="1" panose="02000803050000020004"/>
      <p:regular r:id="rId22"/>
    </p:embeddedFont>
    <p:embeddedFont>
      <p:font typeface="Oswald Bold" charset="1" panose="00000800000000000000"/>
      <p:regular r:id="rId23"/>
    </p:embeddedFont>
    <p:embeddedFont>
      <p:font typeface="Arimo Italics" charset="1" panose="020B0604020202090204"/>
      <p:regular r:id="rId24"/>
    </p:embeddedFont>
    <p:embeddedFont>
      <p:font typeface="Open Sans Bold"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youtube.com/watch?v=QCCrKqsxTxE" TargetMode="External" Type="http://schemas.openxmlformats.org/officeDocument/2006/relationships/hyperlink"/><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jpe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media/image39.jpeg" Type="http://schemas.openxmlformats.org/officeDocument/2006/relationships/image"/><Relationship Id="rId3" Target="../media/image40.jpeg" Type="http://schemas.openxmlformats.org/officeDocument/2006/relationships/image"/><Relationship Id="rId4" Target="../media/image41.jpeg" Type="http://schemas.openxmlformats.org/officeDocument/2006/relationships/image"/><Relationship Id="rId5" Target="../media/image42.jpeg" Type="http://schemas.openxmlformats.org/officeDocument/2006/relationships/image"/><Relationship Id="rId6" Target="../media/image6.jpe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3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jpe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0.jpeg" Type="http://schemas.openxmlformats.org/officeDocument/2006/relationships/image"/><Relationship Id="rId6" Target="../media/image11.jpeg" Type="http://schemas.openxmlformats.org/officeDocument/2006/relationships/image"/><Relationship Id="rId7" Target="../media/image12.jpeg" Type="http://schemas.openxmlformats.org/officeDocument/2006/relationships/image"/><Relationship Id="rId8" Target="../media/image13.jpeg" Type="http://schemas.openxmlformats.org/officeDocument/2006/relationships/image"/><Relationship Id="rId9" Target="../media/image1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https://docs.google.com/presentation/d/1SKR7JsqQsT5pb4a7Z3saThGSEb8jqLpL/edit#slide=id.p1"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docs.google.com/document/d/1S2Azmy-t-Vn8EbyFIcKcNtC0aHpxsCO5/edit?usp=sharing&amp;ouid=109704127677063512941&amp;rtpof=true&amp;sd=true" TargetMode="External" Type="http://schemas.openxmlformats.org/officeDocument/2006/relationships/hyperlink"/><Relationship Id="rId4" Target="../media/image17.pn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 Id="rId9" Target="../media/image2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jpeg" Type="http://schemas.openxmlformats.org/officeDocument/2006/relationships/image"/><Relationship Id="rId4" Target="../media/image24.jpeg" Type="http://schemas.openxmlformats.org/officeDocument/2006/relationships/image"/><Relationship Id="rId5" Target="../media/image25.png" Type="http://schemas.openxmlformats.org/officeDocument/2006/relationships/image"/><Relationship Id="rId6" Target="../media/image26.jpeg" Type="http://schemas.openxmlformats.org/officeDocument/2006/relationships/image"/><Relationship Id="rId7" Target="../media/image27.jpeg" Type="http://schemas.openxmlformats.org/officeDocument/2006/relationships/image"/><Relationship Id="rId8" Target="../media/image2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https://docs.google.com/document/d/1pOLYLhNqycO8UYmtkG4ZHXZA9WSFWAuS/edit?usp=sharing&amp;ouid=109704127677063512941&amp;rtpof=true&amp;sd=true" TargetMode="External" Type="http://schemas.openxmlformats.org/officeDocument/2006/relationships/hyperlink"/><Relationship Id="rId2" Target="../media/image29.pn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 Id="rId8" Target="../media/image35.png" Type="http://schemas.openxmlformats.org/officeDocument/2006/relationships/image"/><Relationship Id="rId9" Target="../media/image3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cs.google.com/document/d/1IRGGYXcMG2FIt50-BUGsegRHW9FcRuSB/edit?usp=sharing&amp;ouid=109704127677063512941&amp;rtpof=true&amp;sd=true" TargetMode="External" Type="http://schemas.openxmlformats.org/officeDocument/2006/relationships/hyperlink"/><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https://docs.google.com/spreadsheets/d/1_DUTV_5GOAChmgKGjDjaHRLuD-9w0VP4/edit?usp=sharing&amp;ouid=109704127677063512941&amp;rtpof=true&amp;sd=true" TargetMode="External" Type="http://schemas.openxmlformats.org/officeDocument/2006/relationships/hyperlink"/><Relationship Id="rId6" Target="https://docs.google.com/document/d/1fdw2T5fhaY24u5_6UhJgBXmLbpR_TElq/edit?usp=sharing&amp;ouid=109704127677063512941&amp;rtpof=true&amp;sd=true" TargetMode="External" Type="http://schemas.openxmlformats.org/officeDocument/2006/relationships/hyperlink"/><Relationship Id="rId7" Target="https://docs.google.com/document/d/1iCethoAVpohBtdGKMSSrY94eBoGkpodk/edit?usp=sharing&amp;ouid=109704127677063512941&amp;rtpof=true&amp;sd=true" TargetMode="External" Type="http://schemas.openxmlformats.org/officeDocument/2006/relationships/hyperlink"/><Relationship Id="rId8" Target="https://docs.google.com/document/d/1HmuUfWLVLieSqG4s4-pB54C1n5sBPohWSze9XnInMT8/edit#heading=h.4nglesv3zher" TargetMode="External" Type="http://schemas.openxmlformats.org/officeDocument/2006/relationships/hyperlink"/><Relationship Id="rId9" Target="https://drive.google.com/file/d/11I94bgO16HPX8y8k2KALWtb3FPPedgoV/view?usp=sharing"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png" Type="http://schemas.openxmlformats.org/officeDocument/2006/relationships/image"/><Relationship Id="rId4" Target="../media/image38.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311690"/>
            <a:ext cx="18780161" cy="10570038"/>
          </a:xfrm>
          <a:custGeom>
            <a:avLst/>
            <a:gdLst/>
            <a:ahLst/>
            <a:cxnLst/>
            <a:rect r="r" b="b" t="t" l="l"/>
            <a:pathLst>
              <a:path h="10570038" w="18780161">
                <a:moveTo>
                  <a:pt x="0" y="0"/>
                </a:moveTo>
                <a:lnTo>
                  <a:pt x="18780161" y="0"/>
                </a:lnTo>
                <a:lnTo>
                  <a:pt x="18780161" y="10570038"/>
                </a:lnTo>
                <a:lnTo>
                  <a:pt x="0" y="10570038"/>
                </a:lnTo>
                <a:lnTo>
                  <a:pt x="0" y="0"/>
                </a:lnTo>
                <a:close/>
              </a:path>
            </a:pathLst>
          </a:custGeom>
          <a:blipFill>
            <a:blip r:embed="rId2">
              <a:alphaModFix amt="10999"/>
            </a:blip>
            <a:stretch>
              <a:fillRect l="0" t="0" r="0" b="0"/>
            </a:stretch>
          </a:blipFill>
        </p:spPr>
      </p:sp>
      <p:sp>
        <p:nvSpPr>
          <p:cNvPr name="Freeform 3" id="3"/>
          <p:cNvSpPr/>
          <p:nvPr/>
        </p:nvSpPr>
        <p:spPr>
          <a:xfrm flipH="false" flipV="false" rot="-275809">
            <a:off x="6509767" y="-2398954"/>
            <a:ext cx="11233610" cy="14042013"/>
          </a:xfrm>
          <a:custGeom>
            <a:avLst/>
            <a:gdLst/>
            <a:ahLst/>
            <a:cxnLst/>
            <a:rect r="r" b="b" t="t" l="l"/>
            <a:pathLst>
              <a:path h="14042013" w="11233610">
                <a:moveTo>
                  <a:pt x="0" y="0"/>
                </a:moveTo>
                <a:lnTo>
                  <a:pt x="11233611" y="0"/>
                </a:lnTo>
                <a:lnTo>
                  <a:pt x="11233611" y="14042013"/>
                </a:lnTo>
                <a:lnTo>
                  <a:pt x="0" y="140420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160489">
            <a:off x="1531428" y="1650739"/>
            <a:ext cx="8116445" cy="3155838"/>
          </a:xfrm>
          <a:prstGeom prst="rect">
            <a:avLst/>
          </a:prstGeom>
        </p:spPr>
        <p:txBody>
          <a:bodyPr anchor="t" rtlCol="false" tIns="0" lIns="0" bIns="0" rIns="0">
            <a:spAutoFit/>
          </a:bodyPr>
          <a:lstStyle/>
          <a:p>
            <a:pPr algn="just">
              <a:lnSpc>
                <a:spcPts val="25701"/>
              </a:lnSpc>
              <a:spcBef>
                <a:spcPct val="0"/>
              </a:spcBef>
            </a:pPr>
            <a:r>
              <a:rPr lang="en-US" sz="18358">
                <a:solidFill>
                  <a:srgbClr val="FFFFFF"/>
                </a:solidFill>
                <a:latin typeface="Anton Italics"/>
                <a:ea typeface="Anton Italics"/>
                <a:cs typeface="Anton Italics"/>
                <a:sym typeface="Anton Italics"/>
              </a:rPr>
              <a:t>UNICAR</a:t>
            </a:r>
          </a:p>
        </p:txBody>
      </p:sp>
      <p:sp>
        <p:nvSpPr>
          <p:cNvPr name="TextBox 5" id="5"/>
          <p:cNvSpPr txBox="true"/>
          <p:nvPr/>
        </p:nvSpPr>
        <p:spPr>
          <a:xfrm rot="-160489">
            <a:off x="1531428" y="3965447"/>
            <a:ext cx="8116445" cy="3155838"/>
          </a:xfrm>
          <a:prstGeom prst="rect">
            <a:avLst/>
          </a:prstGeom>
        </p:spPr>
        <p:txBody>
          <a:bodyPr anchor="t" rtlCol="false" tIns="0" lIns="0" bIns="0" rIns="0">
            <a:spAutoFit/>
          </a:bodyPr>
          <a:lstStyle/>
          <a:p>
            <a:pPr algn="just">
              <a:lnSpc>
                <a:spcPts val="25701"/>
              </a:lnSpc>
              <a:spcBef>
                <a:spcPct val="0"/>
              </a:spcBef>
            </a:pPr>
            <a:r>
              <a:rPr lang="en-US" sz="18358">
                <a:solidFill>
                  <a:srgbClr val="FFFFFF"/>
                </a:solidFill>
                <a:latin typeface="Anton Italics"/>
                <a:ea typeface="Anton Italics"/>
                <a:cs typeface="Anton Italics"/>
                <a:sym typeface="Anton Italics"/>
              </a:rPr>
              <a:t>RENTAL</a:t>
            </a:r>
          </a:p>
        </p:txBody>
      </p:sp>
      <p:sp>
        <p:nvSpPr>
          <p:cNvPr name="Freeform 6" id="6"/>
          <p:cNvSpPr/>
          <p:nvPr/>
        </p:nvSpPr>
        <p:spPr>
          <a:xfrm flipH="false" flipV="true" rot="-220158">
            <a:off x="5394012" y="3568019"/>
            <a:ext cx="4988907" cy="1115701"/>
          </a:xfrm>
          <a:custGeom>
            <a:avLst/>
            <a:gdLst/>
            <a:ahLst/>
            <a:cxnLst/>
            <a:rect r="r" b="b" t="t" l="l"/>
            <a:pathLst>
              <a:path h="1115701" w="4988907">
                <a:moveTo>
                  <a:pt x="0" y="1115701"/>
                </a:moveTo>
                <a:lnTo>
                  <a:pt x="4988907" y="1115701"/>
                </a:lnTo>
                <a:lnTo>
                  <a:pt x="4988907" y="0"/>
                </a:lnTo>
                <a:lnTo>
                  <a:pt x="0" y="0"/>
                </a:lnTo>
                <a:lnTo>
                  <a:pt x="0" y="1115701"/>
                </a:lnTo>
                <a:close/>
              </a:path>
            </a:pathLst>
          </a:custGeom>
          <a:blipFill>
            <a:blip r:embed="rId5">
              <a:alphaModFix amt="69000"/>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true" rot="-220158">
            <a:off x="574897" y="6107098"/>
            <a:ext cx="4110421" cy="919240"/>
          </a:xfrm>
          <a:custGeom>
            <a:avLst/>
            <a:gdLst/>
            <a:ahLst/>
            <a:cxnLst/>
            <a:rect r="r" b="b" t="t" l="l"/>
            <a:pathLst>
              <a:path h="919240" w="4110421">
                <a:moveTo>
                  <a:pt x="0" y="919239"/>
                </a:moveTo>
                <a:lnTo>
                  <a:pt x="4110421" y="919239"/>
                </a:lnTo>
                <a:lnTo>
                  <a:pt x="4110421" y="0"/>
                </a:lnTo>
                <a:lnTo>
                  <a:pt x="0" y="0"/>
                </a:lnTo>
                <a:lnTo>
                  <a:pt x="0" y="919239"/>
                </a:lnTo>
                <a:close/>
              </a:path>
            </a:pathLst>
          </a:custGeom>
          <a:blipFill>
            <a:blip r:embed="rId5">
              <a:alphaModFix amt="51000"/>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1207241">
            <a:off x="10121905" y="894636"/>
            <a:ext cx="3763602" cy="8157388"/>
          </a:xfrm>
          <a:custGeom>
            <a:avLst/>
            <a:gdLst/>
            <a:ahLst/>
            <a:cxnLst/>
            <a:rect r="r" b="b" t="t" l="l"/>
            <a:pathLst>
              <a:path h="8157388" w="3763602">
                <a:moveTo>
                  <a:pt x="0" y="0"/>
                </a:moveTo>
                <a:lnTo>
                  <a:pt x="3763602" y="0"/>
                </a:lnTo>
                <a:lnTo>
                  <a:pt x="3763602" y="8157387"/>
                </a:lnTo>
                <a:lnTo>
                  <a:pt x="0" y="8157387"/>
                </a:lnTo>
                <a:lnTo>
                  <a:pt x="0" y="0"/>
                </a:lnTo>
                <a:close/>
              </a:path>
            </a:pathLst>
          </a:custGeom>
          <a:blipFill>
            <a:blip r:embed="rId7"/>
            <a:stretch>
              <a:fillRect l="0" t="-149" r="0" b="-149"/>
            </a:stretch>
          </a:blipFill>
        </p:spPr>
      </p:sp>
      <p:grpSp>
        <p:nvGrpSpPr>
          <p:cNvPr name="Group 9" id="9"/>
          <p:cNvGrpSpPr/>
          <p:nvPr/>
        </p:nvGrpSpPr>
        <p:grpSpPr>
          <a:xfrm rot="0">
            <a:off x="1476974" y="7488326"/>
            <a:ext cx="2818520" cy="761107"/>
            <a:chOff x="0" y="0"/>
            <a:chExt cx="3758026" cy="1014809"/>
          </a:xfrm>
        </p:grpSpPr>
        <p:grpSp>
          <p:nvGrpSpPr>
            <p:cNvPr name="Group 10" id="10"/>
            <p:cNvGrpSpPr/>
            <p:nvPr/>
          </p:nvGrpSpPr>
          <p:grpSpPr>
            <a:xfrm rot="0">
              <a:off x="0" y="0"/>
              <a:ext cx="3758026" cy="1014809"/>
              <a:chOff x="0" y="0"/>
              <a:chExt cx="812800" cy="219487"/>
            </a:xfrm>
          </p:grpSpPr>
          <p:sp>
            <p:nvSpPr>
              <p:cNvPr name="Freeform 11" id="11"/>
              <p:cNvSpPr/>
              <p:nvPr/>
            </p:nvSpPr>
            <p:spPr>
              <a:xfrm flipH="false" flipV="false" rot="0">
                <a:off x="0" y="0"/>
                <a:ext cx="812800" cy="219487"/>
              </a:xfrm>
              <a:custGeom>
                <a:avLst/>
                <a:gdLst/>
                <a:ahLst/>
                <a:cxnLst/>
                <a:rect r="r" b="b" t="t" l="l"/>
                <a:pathLst>
                  <a:path h="219487" w="812800">
                    <a:moveTo>
                      <a:pt x="0" y="0"/>
                    </a:moveTo>
                    <a:lnTo>
                      <a:pt x="812800" y="0"/>
                    </a:lnTo>
                    <a:lnTo>
                      <a:pt x="812800" y="219487"/>
                    </a:lnTo>
                    <a:lnTo>
                      <a:pt x="0" y="219487"/>
                    </a:lnTo>
                    <a:close/>
                  </a:path>
                </a:pathLst>
              </a:custGeom>
              <a:solidFill>
                <a:srgbClr val="000000">
                  <a:alpha val="0"/>
                </a:srgbClr>
              </a:solidFill>
              <a:ln cap="sq">
                <a:noFill/>
                <a:prstDash val="solid"/>
                <a:miter/>
              </a:ln>
            </p:spPr>
          </p:sp>
          <p:sp>
            <p:nvSpPr>
              <p:cNvPr name="TextBox 12" id="12"/>
              <p:cNvSpPr txBox="true"/>
              <p:nvPr/>
            </p:nvSpPr>
            <p:spPr>
              <a:xfrm>
                <a:off x="0" y="-66675"/>
                <a:ext cx="812800" cy="286162"/>
              </a:xfrm>
              <a:prstGeom prst="rect">
                <a:avLst/>
              </a:prstGeom>
            </p:spPr>
            <p:txBody>
              <a:bodyPr anchor="ctr" rtlCol="false" tIns="50800" lIns="50800" bIns="50800" rIns="50800"/>
              <a:lstStyle/>
              <a:p>
                <a:pPr algn="ctr">
                  <a:lnSpc>
                    <a:spcPts val="2800"/>
                  </a:lnSpc>
                </a:pPr>
              </a:p>
            </p:txBody>
          </p:sp>
        </p:grpSp>
        <p:sp>
          <p:nvSpPr>
            <p:cNvPr name="Freeform 13" id="13">
              <a:hlinkClick r:id="rId10" tooltip="https://www.youtube.com/watch?v=QCCrKqsxTxE"/>
            </p:cNvPr>
            <p:cNvSpPr/>
            <p:nvPr/>
          </p:nvSpPr>
          <p:spPr>
            <a:xfrm flipH="false" flipV="false" rot="0">
              <a:off x="2887486" y="85553"/>
              <a:ext cx="843703" cy="843703"/>
            </a:xfrm>
            <a:custGeom>
              <a:avLst/>
              <a:gdLst/>
              <a:ahLst/>
              <a:cxnLst/>
              <a:rect r="r" b="b" t="t" l="l"/>
              <a:pathLst>
                <a:path h="843703" w="843703">
                  <a:moveTo>
                    <a:pt x="0" y="0"/>
                  </a:moveTo>
                  <a:lnTo>
                    <a:pt x="843703" y="0"/>
                  </a:lnTo>
                  <a:lnTo>
                    <a:pt x="843703" y="843703"/>
                  </a:lnTo>
                  <a:lnTo>
                    <a:pt x="0" y="8437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452825" y="182496"/>
              <a:ext cx="2434661" cy="525991"/>
            </a:xfrm>
            <a:prstGeom prst="rect">
              <a:avLst/>
            </a:prstGeom>
          </p:spPr>
          <p:txBody>
            <a:bodyPr anchor="t" rtlCol="false" tIns="0" lIns="0" bIns="0" rIns="0">
              <a:spAutoFit/>
            </a:bodyPr>
            <a:lstStyle/>
            <a:p>
              <a:pPr algn="l">
                <a:lnSpc>
                  <a:spcPts val="3400"/>
                </a:lnSpc>
              </a:pPr>
              <a:r>
                <a:rPr lang="en-US" sz="2000">
                  <a:solidFill>
                    <a:srgbClr val="FFFFFF"/>
                  </a:solidFill>
                  <a:latin typeface="Poppins"/>
                  <a:ea typeface="Poppins"/>
                  <a:cs typeface="Poppins"/>
                  <a:sym typeface="Poppins"/>
                </a:rPr>
                <a:t>Watch Video</a:t>
              </a:r>
            </a:p>
          </p:txBody>
        </p:sp>
      </p:grpSp>
      <p:sp>
        <p:nvSpPr>
          <p:cNvPr name="TextBox 15" id="15"/>
          <p:cNvSpPr txBox="true"/>
          <p:nvPr/>
        </p:nvSpPr>
        <p:spPr>
          <a:xfrm rot="0">
            <a:off x="13607659" y="9481234"/>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www.unıcarental.com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406341" y="4044667"/>
            <a:ext cx="3475318" cy="6876514"/>
            <a:chOff x="0" y="0"/>
            <a:chExt cx="2620010" cy="5184140"/>
          </a:xfrm>
        </p:grpSpPr>
        <p:sp>
          <p:nvSpPr>
            <p:cNvPr name="Freeform 3" id="3"/>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4" id="4"/>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0" t="-9" r="0" b="-9"/>
              </a:stretch>
            </a:blipFill>
          </p:spPr>
        </p:sp>
        <p:sp>
          <p:nvSpPr>
            <p:cNvPr name="Freeform 5" id="5"/>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6" id="6"/>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7" id="7"/>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8" id="8"/>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9" id="9"/>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10" id="10"/>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11" id="11"/>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12" id="12"/>
          <p:cNvGrpSpPr>
            <a:grpSpLocks noChangeAspect="true"/>
          </p:cNvGrpSpPr>
          <p:nvPr/>
        </p:nvGrpSpPr>
        <p:grpSpPr>
          <a:xfrm rot="0">
            <a:off x="10329460" y="5143500"/>
            <a:ext cx="2919979" cy="5777681"/>
            <a:chOff x="0" y="0"/>
            <a:chExt cx="2620010" cy="5184140"/>
          </a:xfrm>
        </p:grpSpPr>
        <p:sp>
          <p:nvSpPr>
            <p:cNvPr name="Freeform 13" id="13"/>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4" id="14"/>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0" t="-158" r="0" b="-158"/>
              </a:stretch>
            </a:blipFill>
          </p:spPr>
        </p:sp>
        <p:sp>
          <p:nvSpPr>
            <p:cNvPr name="Freeform 15" id="15"/>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6" id="16"/>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7" id="17"/>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18" id="18"/>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19" id="19"/>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0" id="20"/>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1" id="21"/>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2" id="22"/>
          <p:cNvGrpSpPr>
            <a:grpSpLocks noChangeAspect="true"/>
          </p:cNvGrpSpPr>
          <p:nvPr/>
        </p:nvGrpSpPr>
        <p:grpSpPr>
          <a:xfrm rot="0">
            <a:off x="5038561" y="5143500"/>
            <a:ext cx="2919979" cy="5777681"/>
            <a:chOff x="0" y="0"/>
            <a:chExt cx="2620010" cy="5184140"/>
          </a:xfrm>
        </p:grpSpPr>
        <p:sp>
          <p:nvSpPr>
            <p:cNvPr name="Freeform 23" id="23"/>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4" id="24"/>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0" t="-9" r="0" b="-9"/>
              </a:stretch>
            </a:blipFill>
          </p:spPr>
        </p:sp>
        <p:sp>
          <p:nvSpPr>
            <p:cNvPr name="Freeform 25" id="25"/>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6" id="26"/>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7" id="27"/>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8" id="28"/>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9" id="29"/>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0" id="30"/>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1" id="31"/>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2" id="32"/>
          <p:cNvGrpSpPr>
            <a:grpSpLocks noChangeAspect="true"/>
          </p:cNvGrpSpPr>
          <p:nvPr/>
        </p:nvGrpSpPr>
        <p:grpSpPr>
          <a:xfrm rot="0">
            <a:off x="12697923" y="6476535"/>
            <a:ext cx="2246277" cy="4444645"/>
            <a:chOff x="0" y="0"/>
            <a:chExt cx="2620010" cy="5184140"/>
          </a:xfrm>
        </p:grpSpPr>
        <p:sp>
          <p:nvSpPr>
            <p:cNvPr name="Freeform 33" id="33"/>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4" id="34"/>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5"/>
              <a:stretch>
                <a:fillRect l="0" t="-158" r="0" b="-158"/>
              </a:stretch>
            </a:blipFill>
          </p:spPr>
        </p:sp>
        <p:sp>
          <p:nvSpPr>
            <p:cNvPr name="Freeform 35" id="35"/>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6" id="36"/>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7" id="37"/>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8" id="38"/>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9" id="39"/>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40" id="40"/>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1" id="41"/>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42" id="42"/>
          <p:cNvGrpSpPr>
            <a:grpSpLocks noChangeAspect="true"/>
          </p:cNvGrpSpPr>
          <p:nvPr/>
        </p:nvGrpSpPr>
        <p:grpSpPr>
          <a:xfrm rot="0">
            <a:off x="3343800" y="6476535"/>
            <a:ext cx="2246277" cy="4444645"/>
            <a:chOff x="0" y="0"/>
            <a:chExt cx="2620010" cy="5184140"/>
          </a:xfrm>
        </p:grpSpPr>
        <p:sp>
          <p:nvSpPr>
            <p:cNvPr name="Freeform 43" id="43"/>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44" id="44"/>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6"/>
              <a:stretch>
                <a:fillRect l="0" t="-158" r="0" b="-158"/>
              </a:stretch>
            </a:blipFill>
          </p:spPr>
        </p:sp>
        <p:sp>
          <p:nvSpPr>
            <p:cNvPr name="Freeform 45" id="45"/>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46" id="46"/>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47" id="47"/>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48" id="48"/>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49" id="49"/>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50" id="50"/>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51" id="51"/>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52" id="52"/>
          <p:cNvSpPr txBox="true"/>
          <p:nvPr/>
        </p:nvSpPr>
        <p:spPr>
          <a:xfrm rot="-160489">
            <a:off x="54393" y="-173974"/>
            <a:ext cx="8116445" cy="3153200"/>
          </a:xfrm>
          <a:prstGeom prst="rect">
            <a:avLst/>
          </a:prstGeom>
        </p:spPr>
        <p:txBody>
          <a:bodyPr anchor="t" rtlCol="false" tIns="0" lIns="0" bIns="0" rIns="0">
            <a:spAutoFit/>
          </a:bodyPr>
          <a:lstStyle/>
          <a:p>
            <a:pPr algn="ctr">
              <a:lnSpc>
                <a:spcPts val="25701"/>
              </a:lnSpc>
              <a:spcBef>
                <a:spcPct val="0"/>
              </a:spcBef>
            </a:pPr>
            <a:r>
              <a:rPr lang="en-US" sz="18358">
                <a:solidFill>
                  <a:srgbClr val="FFFFFF"/>
                </a:solidFill>
                <a:latin typeface="Anton Italics"/>
                <a:ea typeface="Anton Italics"/>
                <a:cs typeface="Anton Italics"/>
                <a:sym typeface="Anton Italics"/>
              </a:rPr>
              <a:t>THANK</a:t>
            </a:r>
          </a:p>
        </p:txBody>
      </p:sp>
      <p:sp>
        <p:nvSpPr>
          <p:cNvPr name="TextBox 53" id="53"/>
          <p:cNvSpPr txBox="true"/>
          <p:nvPr/>
        </p:nvSpPr>
        <p:spPr>
          <a:xfrm rot="-160489">
            <a:off x="4514453" y="1172107"/>
            <a:ext cx="8116445" cy="3153200"/>
          </a:xfrm>
          <a:prstGeom prst="rect">
            <a:avLst/>
          </a:prstGeom>
        </p:spPr>
        <p:txBody>
          <a:bodyPr anchor="t" rtlCol="false" tIns="0" lIns="0" bIns="0" rIns="0">
            <a:spAutoFit/>
          </a:bodyPr>
          <a:lstStyle/>
          <a:p>
            <a:pPr algn="ctr">
              <a:lnSpc>
                <a:spcPts val="25701"/>
              </a:lnSpc>
              <a:spcBef>
                <a:spcPct val="0"/>
              </a:spcBef>
            </a:pPr>
            <a:r>
              <a:rPr lang="en-US" sz="18358">
                <a:solidFill>
                  <a:srgbClr val="FFFFFF"/>
                </a:solidFill>
                <a:latin typeface="Anton Italics"/>
                <a:ea typeface="Anton Italics"/>
                <a:cs typeface="Anton Italics"/>
                <a:sym typeface="Anton Italics"/>
              </a:rPr>
              <a:t>YOU</a:t>
            </a:r>
          </a:p>
        </p:txBody>
      </p:sp>
      <p:sp>
        <p:nvSpPr>
          <p:cNvPr name="Freeform 54" id="54"/>
          <p:cNvSpPr/>
          <p:nvPr/>
        </p:nvSpPr>
        <p:spPr>
          <a:xfrm flipH="false" flipV="true" rot="-143416">
            <a:off x="-215177" y="1748958"/>
            <a:ext cx="7972073" cy="1782845"/>
          </a:xfrm>
          <a:custGeom>
            <a:avLst/>
            <a:gdLst/>
            <a:ahLst/>
            <a:cxnLst/>
            <a:rect r="r" b="b" t="t" l="l"/>
            <a:pathLst>
              <a:path h="1782845" w="7972073">
                <a:moveTo>
                  <a:pt x="0" y="1782845"/>
                </a:moveTo>
                <a:lnTo>
                  <a:pt x="7972073" y="1782845"/>
                </a:lnTo>
                <a:lnTo>
                  <a:pt x="7972073" y="0"/>
                </a:lnTo>
                <a:lnTo>
                  <a:pt x="0" y="0"/>
                </a:lnTo>
                <a:lnTo>
                  <a:pt x="0" y="1782845"/>
                </a:lnTo>
                <a:close/>
              </a:path>
            </a:pathLst>
          </a:custGeom>
          <a:blipFill>
            <a:blip r:embed="rId7">
              <a:alphaModFix amt="50000"/>
              <a:extLst>
                <a:ext uri="{96DAC541-7B7A-43D3-8B79-37D633B846F1}">
                  <asvg:svgBlip xmlns:asvg="http://schemas.microsoft.com/office/drawing/2016/SVG/main" r:embed="rId8"/>
                </a:ext>
              </a:extLst>
            </a:blip>
            <a:stretch>
              <a:fillRect l="0" t="0" r="0" b="0"/>
            </a:stretch>
          </a:blipFill>
        </p:spPr>
      </p:sp>
      <p:sp>
        <p:nvSpPr>
          <p:cNvPr name="Freeform 55" id="55"/>
          <p:cNvSpPr/>
          <p:nvPr/>
        </p:nvSpPr>
        <p:spPr>
          <a:xfrm flipH="true" flipV="true" rot="-143416">
            <a:off x="6078607" y="2275559"/>
            <a:ext cx="7972073" cy="1782845"/>
          </a:xfrm>
          <a:custGeom>
            <a:avLst/>
            <a:gdLst/>
            <a:ahLst/>
            <a:cxnLst/>
            <a:rect r="r" b="b" t="t" l="l"/>
            <a:pathLst>
              <a:path h="1782845" w="7972073">
                <a:moveTo>
                  <a:pt x="7972073" y="1782846"/>
                </a:moveTo>
                <a:lnTo>
                  <a:pt x="0" y="1782846"/>
                </a:lnTo>
                <a:lnTo>
                  <a:pt x="0" y="0"/>
                </a:lnTo>
                <a:lnTo>
                  <a:pt x="7972073" y="0"/>
                </a:lnTo>
                <a:lnTo>
                  <a:pt x="7972073" y="1782846"/>
                </a:lnTo>
                <a:close/>
              </a:path>
            </a:pathLst>
          </a:custGeom>
          <a:blipFill>
            <a:blip r:embed="rId7">
              <a:alphaModFix amt="21999"/>
              <a:extLst>
                <a:ext uri="{96DAC541-7B7A-43D3-8B79-37D633B846F1}">
                  <asvg:svgBlip xmlns:asvg="http://schemas.microsoft.com/office/drawing/2016/SVG/main" r:embed="rId8"/>
                </a:ext>
              </a:extLst>
            </a:blip>
            <a:stretch>
              <a:fillRect l="0" t="0" r="0" b="0"/>
            </a:stretch>
          </a:blipFill>
        </p:spPr>
      </p:sp>
      <p:grpSp>
        <p:nvGrpSpPr>
          <p:cNvPr name="Group 56" id="56"/>
          <p:cNvGrpSpPr/>
          <p:nvPr/>
        </p:nvGrpSpPr>
        <p:grpSpPr>
          <a:xfrm rot="0">
            <a:off x="17293116" y="753409"/>
            <a:ext cx="397367" cy="28996"/>
            <a:chOff x="0" y="0"/>
            <a:chExt cx="128243" cy="9358"/>
          </a:xfrm>
        </p:grpSpPr>
        <p:sp>
          <p:nvSpPr>
            <p:cNvPr name="Freeform 57" id="57"/>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FFFF"/>
            </a:solidFill>
          </p:spPr>
        </p:sp>
        <p:sp>
          <p:nvSpPr>
            <p:cNvPr name="TextBox 58" id="58"/>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59" id="59"/>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9">
              <a:alphaModFix amt="10999"/>
            </a:blip>
            <a:stretch>
              <a:fillRect l="-4671" t="-2335" r="0" b="-2335"/>
            </a:stretch>
          </a:blipFill>
        </p:spPr>
      </p:sp>
      <p:sp>
        <p:nvSpPr>
          <p:cNvPr name="Freeform 60" id="60"/>
          <p:cNvSpPr/>
          <p:nvPr/>
        </p:nvSpPr>
        <p:spPr>
          <a:xfrm flipH="false" flipV="false" rot="0">
            <a:off x="160315" y="240503"/>
            <a:ext cx="1073743" cy="446231"/>
          </a:xfrm>
          <a:custGeom>
            <a:avLst/>
            <a:gdLst/>
            <a:ahLst/>
            <a:cxnLst/>
            <a:rect r="r" b="b" t="t" l="l"/>
            <a:pathLst>
              <a:path h="446231" w="1073743">
                <a:moveTo>
                  <a:pt x="0" y="0"/>
                </a:moveTo>
                <a:lnTo>
                  <a:pt x="1073743" y="0"/>
                </a:lnTo>
                <a:lnTo>
                  <a:pt x="1073743" y="446231"/>
                </a:lnTo>
                <a:lnTo>
                  <a:pt x="0" y="446231"/>
                </a:lnTo>
                <a:lnTo>
                  <a:pt x="0" y="0"/>
                </a:lnTo>
                <a:close/>
              </a:path>
            </a:pathLst>
          </a:custGeom>
          <a:blipFill>
            <a:blip r:embed="rId10"/>
            <a:stretch>
              <a:fillRect l="0" t="0" r="0" b="0"/>
            </a:stretch>
          </a:blipFill>
        </p:spPr>
      </p:sp>
      <p:grpSp>
        <p:nvGrpSpPr>
          <p:cNvPr name="Group 61" id="61"/>
          <p:cNvGrpSpPr/>
          <p:nvPr/>
        </p:nvGrpSpPr>
        <p:grpSpPr>
          <a:xfrm rot="0">
            <a:off x="11898530" y="536724"/>
            <a:ext cx="5791952" cy="268605"/>
            <a:chOff x="0" y="0"/>
            <a:chExt cx="7722603" cy="358140"/>
          </a:xfrm>
        </p:grpSpPr>
        <p:grpSp>
          <p:nvGrpSpPr>
            <p:cNvPr name="Group 62" id="62"/>
            <p:cNvGrpSpPr/>
            <p:nvPr/>
          </p:nvGrpSpPr>
          <p:grpSpPr>
            <a:xfrm rot="0">
              <a:off x="7192781" y="38548"/>
              <a:ext cx="529822" cy="38662"/>
              <a:chOff x="0" y="0"/>
              <a:chExt cx="128243" cy="9358"/>
            </a:xfrm>
          </p:grpSpPr>
          <p:sp>
            <p:nvSpPr>
              <p:cNvPr name="Freeform 63" id="6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FFFF"/>
              </a:solidFill>
            </p:spPr>
          </p:sp>
          <p:sp>
            <p:nvSpPr>
              <p:cNvPr name="TextBox 64" id="6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65" id="65"/>
            <p:cNvGrpSpPr/>
            <p:nvPr/>
          </p:nvGrpSpPr>
          <p:grpSpPr>
            <a:xfrm rot="0">
              <a:off x="7192781" y="161352"/>
              <a:ext cx="529822" cy="38662"/>
              <a:chOff x="0" y="0"/>
              <a:chExt cx="128243" cy="9358"/>
            </a:xfrm>
          </p:grpSpPr>
          <p:sp>
            <p:nvSpPr>
              <p:cNvPr name="Freeform 66" id="6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FFFF"/>
              </a:solidFill>
            </p:spPr>
          </p:sp>
          <p:sp>
            <p:nvSpPr>
              <p:cNvPr name="TextBox 67" id="6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68" id="68"/>
            <p:cNvSpPr txBox="true"/>
            <p:nvPr/>
          </p:nvSpPr>
          <p:spPr>
            <a:xfrm rot="0">
              <a:off x="5389750" y="-28575"/>
              <a:ext cx="1304614" cy="386715"/>
            </a:xfrm>
            <a:prstGeom prst="rect">
              <a:avLst/>
            </a:prstGeom>
          </p:spPr>
          <p:txBody>
            <a:bodyPr anchor="t" rtlCol="false" tIns="0" lIns="0" bIns="0" rIns="0">
              <a:spAutoFit/>
            </a:bodyPr>
            <a:lstStyle/>
            <a:p>
              <a:pPr algn="l">
                <a:lnSpc>
                  <a:spcPts val="2519"/>
                </a:lnSpc>
                <a:spcBef>
                  <a:spcPct val="0"/>
                </a:spcBef>
              </a:pPr>
              <a:r>
                <a:rPr lang="en-US" sz="1799">
                  <a:solidFill>
                    <a:srgbClr val="FFFFFF"/>
                  </a:solidFill>
                  <a:latin typeface="Open Sans Bold"/>
                  <a:ea typeface="Open Sans Bold"/>
                  <a:cs typeface="Open Sans Bold"/>
                  <a:sym typeface="Open Sans Bold"/>
                </a:rPr>
                <a:t>Contact</a:t>
              </a:r>
            </a:p>
          </p:txBody>
        </p:sp>
        <p:sp>
          <p:nvSpPr>
            <p:cNvPr name="TextBox 69" id="69"/>
            <p:cNvSpPr txBox="true"/>
            <p:nvPr/>
          </p:nvSpPr>
          <p:spPr>
            <a:xfrm rot="0">
              <a:off x="3315354" y="-28575"/>
              <a:ext cx="1413996" cy="386715"/>
            </a:xfrm>
            <a:prstGeom prst="rect">
              <a:avLst/>
            </a:prstGeom>
          </p:spPr>
          <p:txBody>
            <a:bodyPr anchor="t" rtlCol="false" tIns="0" lIns="0" bIns="0" rIns="0">
              <a:spAutoFit/>
            </a:bodyPr>
            <a:lstStyle/>
            <a:p>
              <a:pPr algn="l">
                <a:lnSpc>
                  <a:spcPts val="2519"/>
                </a:lnSpc>
                <a:spcBef>
                  <a:spcPct val="0"/>
                </a:spcBef>
              </a:pPr>
              <a:r>
                <a:rPr lang="en-US" sz="1799">
                  <a:solidFill>
                    <a:srgbClr val="FFFFFF"/>
                  </a:solidFill>
                  <a:latin typeface="Open Sans Bold"/>
                  <a:ea typeface="Open Sans Bold"/>
                  <a:cs typeface="Open Sans Bold"/>
                  <a:sym typeface="Open Sans Bold"/>
                </a:rPr>
                <a:t>About Us</a:t>
              </a:r>
            </a:p>
          </p:txBody>
        </p:sp>
        <p:sp>
          <p:nvSpPr>
            <p:cNvPr name="TextBox 70" id="70"/>
            <p:cNvSpPr txBox="true"/>
            <p:nvPr/>
          </p:nvSpPr>
          <p:spPr>
            <a:xfrm rot="0">
              <a:off x="1674346" y="-28575"/>
              <a:ext cx="980608" cy="386715"/>
            </a:xfrm>
            <a:prstGeom prst="rect">
              <a:avLst/>
            </a:prstGeom>
          </p:spPr>
          <p:txBody>
            <a:bodyPr anchor="t" rtlCol="false" tIns="0" lIns="0" bIns="0" rIns="0">
              <a:spAutoFit/>
            </a:bodyPr>
            <a:lstStyle/>
            <a:p>
              <a:pPr algn="l">
                <a:lnSpc>
                  <a:spcPts val="2519"/>
                </a:lnSpc>
                <a:spcBef>
                  <a:spcPct val="0"/>
                </a:spcBef>
              </a:pPr>
              <a:r>
                <a:rPr lang="en-US" sz="1799">
                  <a:solidFill>
                    <a:srgbClr val="FFFFFF"/>
                  </a:solidFill>
                  <a:latin typeface="Open Sans Bold"/>
                  <a:ea typeface="Open Sans Bold"/>
                  <a:cs typeface="Open Sans Bold"/>
                  <a:sym typeface="Open Sans Bold"/>
                </a:rPr>
                <a:t>Photo</a:t>
              </a:r>
            </a:p>
          </p:txBody>
        </p:sp>
        <p:sp>
          <p:nvSpPr>
            <p:cNvPr name="TextBox 71" id="71"/>
            <p:cNvSpPr txBox="true"/>
            <p:nvPr/>
          </p:nvSpPr>
          <p:spPr>
            <a:xfrm rot="0">
              <a:off x="0" y="-28575"/>
              <a:ext cx="1079680" cy="386715"/>
            </a:xfrm>
            <a:prstGeom prst="rect">
              <a:avLst/>
            </a:prstGeom>
          </p:spPr>
          <p:txBody>
            <a:bodyPr anchor="t" rtlCol="false" tIns="0" lIns="0" bIns="0" rIns="0">
              <a:spAutoFit/>
            </a:bodyPr>
            <a:lstStyle/>
            <a:p>
              <a:pPr algn="l">
                <a:lnSpc>
                  <a:spcPts val="2519"/>
                </a:lnSpc>
                <a:spcBef>
                  <a:spcPct val="0"/>
                </a:spcBef>
              </a:pPr>
              <a:r>
                <a:rPr lang="en-US" sz="1799">
                  <a:solidFill>
                    <a:srgbClr val="FFFFFF"/>
                  </a:solidFill>
                  <a:latin typeface="Open Sans Bold"/>
                  <a:ea typeface="Open Sans Bold"/>
                  <a:cs typeface="Open Sans Bold"/>
                  <a:sym typeface="Open Sans Bold"/>
                </a:rPr>
                <a:t>Home</a:t>
              </a:r>
            </a:p>
          </p:txBody>
        </p:sp>
      </p:grpSp>
      <p:sp>
        <p:nvSpPr>
          <p:cNvPr name="TextBox 72" id="72"/>
          <p:cNvSpPr txBox="true"/>
          <p:nvPr/>
        </p:nvSpPr>
        <p:spPr>
          <a:xfrm rot="0">
            <a:off x="14084390" y="9861550"/>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www.unicarental.com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96375"/>
            <a:ext cx="18448511" cy="10383375"/>
          </a:xfrm>
          <a:custGeom>
            <a:avLst/>
            <a:gdLst/>
            <a:ahLst/>
            <a:cxnLst/>
            <a:rect r="r" b="b" t="t" l="l"/>
            <a:pathLst>
              <a:path h="10383375" w="18448511">
                <a:moveTo>
                  <a:pt x="0" y="0"/>
                </a:moveTo>
                <a:lnTo>
                  <a:pt x="18448511" y="0"/>
                </a:lnTo>
                <a:lnTo>
                  <a:pt x="18448511" y="10383375"/>
                </a:lnTo>
                <a:lnTo>
                  <a:pt x="0" y="10383375"/>
                </a:lnTo>
                <a:lnTo>
                  <a:pt x="0" y="0"/>
                </a:lnTo>
                <a:close/>
              </a:path>
            </a:pathLst>
          </a:custGeom>
          <a:blipFill>
            <a:blip r:embed="rId2">
              <a:alphaModFix amt="10999"/>
            </a:blip>
            <a:stretch>
              <a:fillRect l="0" t="0" r="0" b="0"/>
            </a:stretch>
          </a:blipFill>
        </p:spPr>
      </p:sp>
      <p:grpSp>
        <p:nvGrpSpPr>
          <p:cNvPr name="Group 3" id="3"/>
          <p:cNvGrpSpPr/>
          <p:nvPr/>
        </p:nvGrpSpPr>
        <p:grpSpPr>
          <a:xfrm rot="0">
            <a:off x="11971572" y="-186375"/>
            <a:ext cx="7032286" cy="12057771"/>
            <a:chOff x="0" y="0"/>
            <a:chExt cx="1852125" cy="3175709"/>
          </a:xfrm>
        </p:grpSpPr>
        <p:sp>
          <p:nvSpPr>
            <p:cNvPr name="Freeform 4" id="4"/>
            <p:cNvSpPr/>
            <p:nvPr/>
          </p:nvSpPr>
          <p:spPr>
            <a:xfrm flipH="false" flipV="false" rot="0">
              <a:off x="0" y="0"/>
              <a:ext cx="1852125" cy="3175709"/>
            </a:xfrm>
            <a:custGeom>
              <a:avLst/>
              <a:gdLst/>
              <a:ahLst/>
              <a:cxnLst/>
              <a:rect r="r" b="b" t="t" l="l"/>
              <a:pathLst>
                <a:path h="3175709" w="1852125">
                  <a:moveTo>
                    <a:pt x="0" y="0"/>
                  </a:moveTo>
                  <a:lnTo>
                    <a:pt x="1852125" y="0"/>
                  </a:lnTo>
                  <a:lnTo>
                    <a:pt x="1852125" y="3175709"/>
                  </a:lnTo>
                  <a:lnTo>
                    <a:pt x="0" y="3175709"/>
                  </a:lnTo>
                  <a:close/>
                </a:path>
              </a:pathLst>
            </a:custGeom>
            <a:gradFill rotWithShape="true">
              <a:gsLst>
                <a:gs pos="0">
                  <a:srgbClr val="000000">
                    <a:alpha val="100000"/>
                  </a:srgbClr>
                </a:gs>
                <a:gs pos="100000">
                  <a:srgbClr val="920000">
                    <a:alpha val="100000"/>
                  </a:srgbClr>
                </a:gs>
              </a:gsLst>
              <a:lin ang="0"/>
            </a:gradFill>
          </p:spPr>
        </p:sp>
        <p:sp>
          <p:nvSpPr>
            <p:cNvPr name="TextBox 5" id="5"/>
            <p:cNvSpPr txBox="true"/>
            <p:nvPr/>
          </p:nvSpPr>
          <p:spPr>
            <a:xfrm>
              <a:off x="0" y="-57150"/>
              <a:ext cx="1852125" cy="3232859"/>
            </a:xfrm>
            <a:prstGeom prst="rect">
              <a:avLst/>
            </a:prstGeom>
          </p:spPr>
          <p:txBody>
            <a:bodyPr anchor="ctr" rtlCol="false" tIns="50800" lIns="50800" bIns="50800" rIns="50800"/>
            <a:lstStyle/>
            <a:p>
              <a:pPr algn="ctr">
                <a:lnSpc>
                  <a:spcPts val="2799"/>
                </a:lnSpc>
              </a:pPr>
            </a:p>
          </p:txBody>
        </p:sp>
      </p:grpSp>
      <p:grpSp>
        <p:nvGrpSpPr>
          <p:cNvPr name="Group 6" id="6"/>
          <p:cNvGrpSpPr/>
          <p:nvPr/>
        </p:nvGrpSpPr>
        <p:grpSpPr>
          <a:xfrm rot="0">
            <a:off x="11971572" y="1090553"/>
            <a:ext cx="6411792" cy="7583389"/>
            <a:chOff x="0" y="0"/>
            <a:chExt cx="5101590" cy="6033780"/>
          </a:xfrm>
        </p:grpSpPr>
        <p:sp>
          <p:nvSpPr>
            <p:cNvPr name="Freeform 7" id="7"/>
            <p:cNvSpPr/>
            <p:nvPr/>
          </p:nvSpPr>
          <p:spPr>
            <a:xfrm flipH="false" flipV="false" rot="0">
              <a:off x="0" y="0"/>
              <a:ext cx="5101590" cy="6033780"/>
            </a:xfrm>
            <a:custGeom>
              <a:avLst/>
              <a:gdLst/>
              <a:ahLst/>
              <a:cxnLst/>
              <a:rect r="r" b="b" t="t" l="l"/>
              <a:pathLst>
                <a:path h="6033780" w="5101590">
                  <a:moveTo>
                    <a:pt x="4216400" y="0"/>
                  </a:moveTo>
                  <a:lnTo>
                    <a:pt x="1838960" y="0"/>
                  </a:lnTo>
                  <a:lnTo>
                    <a:pt x="0" y="1747383"/>
                  </a:lnTo>
                  <a:lnTo>
                    <a:pt x="0" y="1818581"/>
                  </a:lnTo>
                  <a:lnTo>
                    <a:pt x="0" y="6033780"/>
                  </a:lnTo>
                  <a:lnTo>
                    <a:pt x="2209800" y="6033780"/>
                  </a:lnTo>
                  <a:lnTo>
                    <a:pt x="3263900" y="5032173"/>
                  </a:lnTo>
                  <a:lnTo>
                    <a:pt x="4047490" y="4286398"/>
                  </a:lnTo>
                  <a:lnTo>
                    <a:pt x="5101590" y="3284790"/>
                  </a:lnTo>
                  <a:lnTo>
                    <a:pt x="5101590" y="2106996"/>
                  </a:lnTo>
                  <a:lnTo>
                    <a:pt x="5101590" y="1281575"/>
                  </a:lnTo>
                  <a:close/>
                </a:path>
              </a:pathLst>
            </a:custGeom>
            <a:blipFill>
              <a:blip r:embed="rId3"/>
              <a:stretch>
                <a:fillRect l="0" t="-13412" r="0" b="-13412"/>
              </a:stretch>
            </a:blipFill>
          </p:spPr>
        </p:sp>
      </p:grpSp>
      <p:sp>
        <p:nvSpPr>
          <p:cNvPr name="TextBox 8" id="8"/>
          <p:cNvSpPr txBox="true"/>
          <p:nvPr/>
        </p:nvSpPr>
        <p:spPr>
          <a:xfrm rot="0">
            <a:off x="1556745" y="1856462"/>
            <a:ext cx="6640533" cy="1710542"/>
          </a:xfrm>
          <a:prstGeom prst="rect">
            <a:avLst/>
          </a:prstGeom>
        </p:spPr>
        <p:txBody>
          <a:bodyPr anchor="t" rtlCol="false" tIns="0" lIns="0" bIns="0" rIns="0">
            <a:spAutoFit/>
          </a:bodyPr>
          <a:lstStyle/>
          <a:p>
            <a:pPr algn="just">
              <a:lnSpc>
                <a:spcPts val="13963"/>
              </a:lnSpc>
              <a:spcBef>
                <a:spcPct val="0"/>
              </a:spcBef>
            </a:pPr>
            <a:r>
              <a:rPr lang="en-US" sz="9974">
                <a:solidFill>
                  <a:srgbClr val="FFFFFF"/>
                </a:solidFill>
                <a:latin typeface="Anton Italics"/>
                <a:ea typeface="Anton Italics"/>
                <a:cs typeface="Anton Italics"/>
                <a:sym typeface="Anton Italics"/>
              </a:rPr>
              <a:t>INFO</a:t>
            </a:r>
          </a:p>
        </p:txBody>
      </p:sp>
      <p:sp>
        <p:nvSpPr>
          <p:cNvPr name="Freeform 9" id="9"/>
          <p:cNvSpPr/>
          <p:nvPr/>
        </p:nvSpPr>
        <p:spPr>
          <a:xfrm flipH="false" flipV="true" rot="0">
            <a:off x="6142068" y="2552844"/>
            <a:ext cx="4110421" cy="919240"/>
          </a:xfrm>
          <a:custGeom>
            <a:avLst/>
            <a:gdLst/>
            <a:ahLst/>
            <a:cxnLst/>
            <a:rect r="r" b="b" t="t" l="l"/>
            <a:pathLst>
              <a:path h="919240" w="4110421">
                <a:moveTo>
                  <a:pt x="0" y="919239"/>
                </a:moveTo>
                <a:lnTo>
                  <a:pt x="4110420" y="919239"/>
                </a:lnTo>
                <a:lnTo>
                  <a:pt x="4110420" y="0"/>
                </a:lnTo>
                <a:lnTo>
                  <a:pt x="0" y="0"/>
                </a:lnTo>
                <a:lnTo>
                  <a:pt x="0" y="919239"/>
                </a:lnTo>
                <a:close/>
              </a:path>
            </a:pathLst>
          </a:custGeom>
          <a:blipFill>
            <a:blip r:embed="rId4">
              <a:alphaModFix amt="40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481667" y="3281583"/>
            <a:ext cx="9861256" cy="1710542"/>
          </a:xfrm>
          <a:prstGeom prst="rect">
            <a:avLst/>
          </a:prstGeom>
        </p:spPr>
        <p:txBody>
          <a:bodyPr anchor="t" rtlCol="false" tIns="0" lIns="0" bIns="0" rIns="0">
            <a:spAutoFit/>
          </a:bodyPr>
          <a:lstStyle/>
          <a:p>
            <a:pPr algn="just">
              <a:lnSpc>
                <a:spcPts val="13963"/>
              </a:lnSpc>
              <a:spcBef>
                <a:spcPct val="0"/>
              </a:spcBef>
            </a:pPr>
            <a:r>
              <a:rPr lang="en-US" sz="9974">
                <a:solidFill>
                  <a:srgbClr val="FFFFFF"/>
                </a:solidFill>
                <a:latin typeface="Anton Italics"/>
                <a:ea typeface="Anton Italics"/>
                <a:cs typeface="Anton Italics"/>
                <a:sym typeface="Anton Italics"/>
              </a:rPr>
              <a:t>UNICAR RENTAL</a:t>
            </a:r>
          </a:p>
        </p:txBody>
      </p:sp>
      <p:sp>
        <p:nvSpPr>
          <p:cNvPr name="TextBox 11" id="11"/>
          <p:cNvSpPr txBox="true"/>
          <p:nvPr/>
        </p:nvSpPr>
        <p:spPr>
          <a:xfrm rot="0">
            <a:off x="1476974" y="5168197"/>
            <a:ext cx="8521149" cy="2568575"/>
          </a:xfrm>
          <a:prstGeom prst="rect">
            <a:avLst/>
          </a:prstGeom>
        </p:spPr>
        <p:txBody>
          <a:bodyPr anchor="t" rtlCol="false" tIns="0" lIns="0" bIns="0" rIns="0">
            <a:spAutoFit/>
          </a:bodyPr>
          <a:lstStyle/>
          <a:p>
            <a:pPr algn="just">
              <a:lnSpc>
                <a:spcPts val="3400"/>
              </a:lnSpc>
            </a:pPr>
            <a:r>
              <a:rPr lang="en-US" sz="2000">
                <a:solidFill>
                  <a:srgbClr val="FFFFFF"/>
                </a:solidFill>
                <a:latin typeface="Poppins"/>
                <a:ea typeface="Poppins"/>
                <a:cs typeface="Poppins"/>
                <a:sym typeface="Poppins"/>
              </a:rPr>
              <a:t>Unicar Rental, Dijital Cüzdan Desteği ile hızlı ve güvenli ödeme kolaylığı sunarken, AI Destekli Kişiselleştirilmiş Öneriler ile kullanıcıya en uygun araçları zahmetsizce önerir. Çevre dostu Unicar Green Filo ile sürdürülebilir seyahat imkanı sağlayan uygulama, 7/24 Canlı Müşteri Hizmeti ile her an yanınızda olup kesintisiz destek sunar. Yolculuğunuz bizimle başlasın!</a:t>
            </a:r>
          </a:p>
        </p:txBody>
      </p:sp>
      <p:sp>
        <p:nvSpPr>
          <p:cNvPr name="TextBox 12" id="12"/>
          <p:cNvSpPr txBox="true"/>
          <p:nvPr/>
        </p:nvSpPr>
        <p:spPr>
          <a:xfrm rot="0">
            <a:off x="13607659" y="9481234"/>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www.unicarental.com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18990"/>
            <a:ext cx="18311018" cy="10305990"/>
          </a:xfrm>
          <a:custGeom>
            <a:avLst/>
            <a:gdLst/>
            <a:ahLst/>
            <a:cxnLst/>
            <a:rect r="r" b="b" t="t" l="l"/>
            <a:pathLst>
              <a:path h="10305990" w="18311018">
                <a:moveTo>
                  <a:pt x="0" y="0"/>
                </a:moveTo>
                <a:lnTo>
                  <a:pt x="18311018" y="0"/>
                </a:lnTo>
                <a:lnTo>
                  <a:pt x="18311018" y="10305990"/>
                </a:lnTo>
                <a:lnTo>
                  <a:pt x="0" y="10305990"/>
                </a:lnTo>
                <a:lnTo>
                  <a:pt x="0" y="0"/>
                </a:lnTo>
                <a:close/>
              </a:path>
            </a:pathLst>
          </a:custGeom>
          <a:blipFill>
            <a:blip r:embed="rId2">
              <a:alphaModFix amt="10999"/>
            </a:blip>
            <a:stretch>
              <a:fillRect l="0" t="0" r="0" b="0"/>
            </a:stretch>
          </a:blipFill>
        </p:spPr>
      </p:sp>
      <p:sp>
        <p:nvSpPr>
          <p:cNvPr name="TextBox 3" id="3"/>
          <p:cNvSpPr txBox="true"/>
          <p:nvPr/>
        </p:nvSpPr>
        <p:spPr>
          <a:xfrm rot="0">
            <a:off x="606879" y="333890"/>
            <a:ext cx="4848524" cy="1708810"/>
          </a:xfrm>
          <a:prstGeom prst="rect">
            <a:avLst/>
          </a:prstGeom>
        </p:spPr>
        <p:txBody>
          <a:bodyPr anchor="t" rtlCol="false" tIns="0" lIns="0" bIns="0" rIns="0">
            <a:spAutoFit/>
          </a:bodyPr>
          <a:lstStyle/>
          <a:p>
            <a:pPr algn="just">
              <a:lnSpc>
                <a:spcPts val="13963"/>
              </a:lnSpc>
              <a:spcBef>
                <a:spcPct val="0"/>
              </a:spcBef>
            </a:pPr>
            <a:r>
              <a:rPr lang="en-US" sz="9974">
                <a:solidFill>
                  <a:srgbClr val="FFFFFF"/>
                </a:solidFill>
                <a:latin typeface="Anton Italics"/>
                <a:ea typeface="Anton Italics"/>
                <a:cs typeface="Anton Italics"/>
                <a:sym typeface="Anton Italics"/>
              </a:rPr>
              <a:t>TAKIM</a:t>
            </a:r>
          </a:p>
        </p:txBody>
      </p:sp>
      <p:sp>
        <p:nvSpPr>
          <p:cNvPr name="TextBox 4" id="4"/>
          <p:cNvSpPr txBox="true"/>
          <p:nvPr/>
        </p:nvSpPr>
        <p:spPr>
          <a:xfrm rot="0">
            <a:off x="5550653" y="333023"/>
            <a:ext cx="5496717" cy="1710542"/>
          </a:xfrm>
          <a:prstGeom prst="rect">
            <a:avLst/>
          </a:prstGeom>
        </p:spPr>
        <p:txBody>
          <a:bodyPr anchor="t" rtlCol="false" tIns="0" lIns="0" bIns="0" rIns="0">
            <a:spAutoFit/>
          </a:bodyPr>
          <a:lstStyle/>
          <a:p>
            <a:pPr algn="just">
              <a:lnSpc>
                <a:spcPts val="13963"/>
              </a:lnSpc>
              <a:spcBef>
                <a:spcPct val="0"/>
              </a:spcBef>
            </a:pPr>
            <a:r>
              <a:rPr lang="en-US" sz="9974">
                <a:solidFill>
                  <a:srgbClr val="FFFFFF"/>
                </a:solidFill>
                <a:latin typeface="Anton Italics"/>
                <a:ea typeface="Anton Italics"/>
                <a:cs typeface="Anton Italics"/>
                <a:sym typeface="Anton Italics"/>
              </a:rPr>
              <a:t>ÜYELERİMİZ</a:t>
            </a:r>
          </a:p>
        </p:txBody>
      </p:sp>
      <p:sp>
        <p:nvSpPr>
          <p:cNvPr name="Freeform 5" id="5"/>
          <p:cNvSpPr/>
          <p:nvPr/>
        </p:nvSpPr>
        <p:spPr>
          <a:xfrm flipH="false" flipV="true" rot="0">
            <a:off x="378757" y="364305"/>
            <a:ext cx="4110421" cy="919240"/>
          </a:xfrm>
          <a:custGeom>
            <a:avLst/>
            <a:gdLst/>
            <a:ahLst/>
            <a:cxnLst/>
            <a:rect r="r" b="b" t="t" l="l"/>
            <a:pathLst>
              <a:path h="919240" w="4110421">
                <a:moveTo>
                  <a:pt x="0" y="919240"/>
                </a:moveTo>
                <a:lnTo>
                  <a:pt x="4110421" y="919240"/>
                </a:lnTo>
                <a:lnTo>
                  <a:pt x="4110421" y="0"/>
                </a:lnTo>
                <a:lnTo>
                  <a:pt x="0" y="0"/>
                </a:lnTo>
                <a:lnTo>
                  <a:pt x="0" y="91924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true" rot="0">
            <a:off x="7528152" y="1283545"/>
            <a:ext cx="4110421" cy="919240"/>
          </a:xfrm>
          <a:custGeom>
            <a:avLst/>
            <a:gdLst/>
            <a:ahLst/>
            <a:cxnLst/>
            <a:rect r="r" b="b" t="t" l="l"/>
            <a:pathLst>
              <a:path h="919240" w="4110421">
                <a:moveTo>
                  <a:pt x="0" y="919239"/>
                </a:moveTo>
                <a:lnTo>
                  <a:pt x="4110421" y="919239"/>
                </a:lnTo>
                <a:lnTo>
                  <a:pt x="4110421" y="0"/>
                </a:lnTo>
                <a:lnTo>
                  <a:pt x="0" y="0"/>
                </a:lnTo>
                <a:lnTo>
                  <a:pt x="0" y="919239"/>
                </a:lnTo>
                <a:close/>
              </a:path>
            </a:pathLst>
          </a:custGeom>
          <a:blipFill>
            <a:blip r:embed="rId3">
              <a:alphaModFix amt="42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5455403" y="2358792"/>
            <a:ext cx="3664497" cy="3557886"/>
            <a:chOff x="0" y="0"/>
            <a:chExt cx="4885996" cy="4743848"/>
          </a:xfrm>
        </p:grpSpPr>
        <p:grpSp>
          <p:nvGrpSpPr>
            <p:cNvPr name="Group 8" id="8"/>
            <p:cNvGrpSpPr/>
            <p:nvPr/>
          </p:nvGrpSpPr>
          <p:grpSpPr>
            <a:xfrm rot="0">
              <a:off x="0" y="0"/>
              <a:ext cx="4885996" cy="4198902"/>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000000">
                      <a:alpha val="100000"/>
                    </a:srgbClr>
                  </a:gs>
                  <a:gs pos="100000">
                    <a:srgbClr val="920000">
                      <a:alpha val="100000"/>
                    </a:srgbClr>
                  </a:gs>
                </a:gsLst>
                <a:lin ang="0"/>
              </a:gradFill>
              <a:ln cap="sq">
                <a:noFill/>
                <a:prstDash val="solid"/>
                <a:miter/>
              </a:ln>
            </p:spPr>
          </p:sp>
          <p:sp>
            <p:nvSpPr>
              <p:cNvPr name="TextBox 10" id="10"/>
              <p:cNvSpPr txBox="true"/>
              <p:nvPr/>
            </p:nvSpPr>
            <p:spPr>
              <a:xfrm>
                <a:off x="114300" y="-57150"/>
                <a:ext cx="584200" cy="755650"/>
              </a:xfrm>
              <a:prstGeom prst="rect">
                <a:avLst/>
              </a:prstGeom>
            </p:spPr>
            <p:txBody>
              <a:bodyPr anchor="ctr" rtlCol="false" tIns="50800" lIns="50800" bIns="50800" rIns="50800"/>
              <a:lstStyle/>
              <a:p>
                <a:pPr algn="ctr">
                  <a:lnSpc>
                    <a:spcPts val="2799"/>
                  </a:lnSpc>
                </a:pPr>
              </a:p>
            </p:txBody>
          </p:sp>
        </p:grpSp>
        <p:sp>
          <p:nvSpPr>
            <p:cNvPr name="TextBox 11" id="11"/>
            <p:cNvSpPr txBox="true"/>
            <p:nvPr/>
          </p:nvSpPr>
          <p:spPr>
            <a:xfrm rot="0">
              <a:off x="355362" y="4284531"/>
              <a:ext cx="4175272" cy="459317"/>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Elif EROL DIRMAN</a:t>
              </a:r>
            </a:p>
          </p:txBody>
        </p:sp>
        <p:grpSp>
          <p:nvGrpSpPr>
            <p:cNvPr name="Group 12" id="12"/>
            <p:cNvGrpSpPr/>
            <p:nvPr/>
          </p:nvGrpSpPr>
          <p:grpSpPr>
            <a:xfrm rot="0">
              <a:off x="491274" y="243821"/>
              <a:ext cx="4085532" cy="3537887"/>
              <a:chOff x="0" y="0"/>
              <a:chExt cx="4282440" cy="3708400"/>
            </a:xfrm>
          </p:grpSpPr>
          <p:sp>
            <p:nvSpPr>
              <p:cNvPr name="Freeform 13" id="13"/>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5"/>
                <a:stretch>
                  <a:fillRect l="0" t="-19672" r="0" b="-19672"/>
                </a:stretch>
              </a:blipFill>
            </p:spPr>
          </p:sp>
        </p:grpSp>
      </p:grpSp>
      <p:grpSp>
        <p:nvGrpSpPr>
          <p:cNvPr name="Group 14" id="14"/>
          <p:cNvGrpSpPr/>
          <p:nvPr/>
        </p:nvGrpSpPr>
        <p:grpSpPr>
          <a:xfrm rot="0">
            <a:off x="13345299" y="6121025"/>
            <a:ext cx="3664497" cy="3540539"/>
            <a:chOff x="0" y="0"/>
            <a:chExt cx="4885996" cy="4720719"/>
          </a:xfrm>
        </p:grpSpPr>
        <p:grpSp>
          <p:nvGrpSpPr>
            <p:cNvPr name="Group 15" id="15"/>
            <p:cNvGrpSpPr/>
            <p:nvPr/>
          </p:nvGrpSpPr>
          <p:grpSpPr>
            <a:xfrm rot="0">
              <a:off x="0" y="0"/>
              <a:ext cx="4885996" cy="4198902"/>
              <a:chOff x="0" y="0"/>
              <a:chExt cx="812800" cy="698500"/>
            </a:xfrm>
          </p:grpSpPr>
          <p:sp>
            <p:nvSpPr>
              <p:cNvPr name="Freeform 16" id="1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000000">
                      <a:alpha val="100000"/>
                    </a:srgbClr>
                  </a:gs>
                  <a:gs pos="100000">
                    <a:srgbClr val="920000">
                      <a:alpha val="100000"/>
                    </a:srgbClr>
                  </a:gs>
                </a:gsLst>
                <a:lin ang="0"/>
              </a:gradFill>
              <a:ln w="9525" cap="sq">
                <a:solidFill>
                  <a:srgbClr val="FFFFFF"/>
                </a:solidFill>
                <a:prstDash val="solid"/>
                <a:miter/>
              </a:ln>
            </p:spPr>
          </p:sp>
          <p:sp>
            <p:nvSpPr>
              <p:cNvPr name="TextBox 17" id="17"/>
              <p:cNvSpPr txBox="true"/>
              <p:nvPr/>
            </p:nvSpPr>
            <p:spPr>
              <a:xfrm>
                <a:off x="114300" y="-57150"/>
                <a:ext cx="584200" cy="755650"/>
              </a:xfrm>
              <a:prstGeom prst="rect">
                <a:avLst/>
              </a:prstGeom>
            </p:spPr>
            <p:txBody>
              <a:bodyPr anchor="ctr" rtlCol="false" tIns="50800" lIns="50800" bIns="50800" rIns="50800"/>
              <a:lstStyle/>
              <a:p>
                <a:pPr algn="ctr">
                  <a:lnSpc>
                    <a:spcPts val="2799"/>
                  </a:lnSpc>
                </a:pPr>
              </a:p>
            </p:txBody>
          </p:sp>
        </p:grpSp>
        <p:grpSp>
          <p:nvGrpSpPr>
            <p:cNvPr name="Group 18" id="18"/>
            <p:cNvGrpSpPr/>
            <p:nvPr/>
          </p:nvGrpSpPr>
          <p:grpSpPr>
            <a:xfrm rot="0">
              <a:off x="400232" y="330508"/>
              <a:ext cx="4085532" cy="3537887"/>
              <a:chOff x="0" y="0"/>
              <a:chExt cx="4282440" cy="3708400"/>
            </a:xfrm>
          </p:grpSpPr>
          <p:sp>
            <p:nvSpPr>
              <p:cNvPr name="Freeform 19" id="19"/>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6"/>
                <a:stretch>
                  <a:fillRect l="0" t="-7739" r="0" b="-7739"/>
                </a:stretch>
              </a:blipFill>
            </p:spPr>
          </p:sp>
        </p:grpSp>
        <p:sp>
          <p:nvSpPr>
            <p:cNvPr name="TextBox 20" id="20"/>
            <p:cNvSpPr txBox="true"/>
            <p:nvPr/>
          </p:nvSpPr>
          <p:spPr>
            <a:xfrm rot="0">
              <a:off x="528752" y="4261402"/>
              <a:ext cx="4175272" cy="459317"/>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Alihan KURU</a:t>
              </a:r>
            </a:p>
          </p:txBody>
        </p:sp>
      </p:grpSp>
      <p:grpSp>
        <p:nvGrpSpPr>
          <p:cNvPr name="Group 21" id="21"/>
          <p:cNvGrpSpPr/>
          <p:nvPr/>
        </p:nvGrpSpPr>
        <p:grpSpPr>
          <a:xfrm rot="0">
            <a:off x="2015424" y="6222663"/>
            <a:ext cx="3664497" cy="3684020"/>
            <a:chOff x="0" y="0"/>
            <a:chExt cx="4885996" cy="4912027"/>
          </a:xfrm>
        </p:grpSpPr>
        <p:grpSp>
          <p:nvGrpSpPr>
            <p:cNvPr name="Group 22" id="22"/>
            <p:cNvGrpSpPr/>
            <p:nvPr/>
          </p:nvGrpSpPr>
          <p:grpSpPr>
            <a:xfrm rot="0">
              <a:off x="0" y="0"/>
              <a:ext cx="4885996" cy="4198902"/>
              <a:chOff x="0" y="0"/>
              <a:chExt cx="812800" cy="698500"/>
            </a:xfrm>
          </p:grpSpPr>
          <p:sp>
            <p:nvSpPr>
              <p:cNvPr name="Freeform 23" id="2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000000">
                      <a:alpha val="100000"/>
                    </a:srgbClr>
                  </a:gs>
                  <a:gs pos="100000">
                    <a:srgbClr val="920000">
                      <a:alpha val="100000"/>
                    </a:srgbClr>
                  </a:gs>
                </a:gsLst>
                <a:lin ang="0"/>
              </a:gradFill>
              <a:ln w="9525" cap="sq">
                <a:solidFill>
                  <a:srgbClr val="FFFFFF"/>
                </a:solidFill>
                <a:prstDash val="solid"/>
                <a:miter/>
              </a:ln>
            </p:spPr>
          </p:sp>
          <p:sp>
            <p:nvSpPr>
              <p:cNvPr name="TextBox 24" id="24"/>
              <p:cNvSpPr txBox="true"/>
              <p:nvPr/>
            </p:nvSpPr>
            <p:spPr>
              <a:xfrm>
                <a:off x="114300" y="-57150"/>
                <a:ext cx="584200" cy="755650"/>
              </a:xfrm>
              <a:prstGeom prst="rect">
                <a:avLst/>
              </a:prstGeom>
            </p:spPr>
            <p:txBody>
              <a:bodyPr anchor="ctr" rtlCol="false" tIns="50800" lIns="50800" bIns="50800" rIns="50800"/>
              <a:lstStyle/>
              <a:p>
                <a:pPr algn="ctr">
                  <a:lnSpc>
                    <a:spcPts val="2799"/>
                  </a:lnSpc>
                </a:pPr>
              </a:p>
            </p:txBody>
          </p:sp>
        </p:grpSp>
        <p:grpSp>
          <p:nvGrpSpPr>
            <p:cNvPr name="Group 25" id="25"/>
            <p:cNvGrpSpPr/>
            <p:nvPr/>
          </p:nvGrpSpPr>
          <p:grpSpPr>
            <a:xfrm rot="0">
              <a:off x="400232" y="330508"/>
              <a:ext cx="4085532" cy="3537887"/>
              <a:chOff x="0" y="0"/>
              <a:chExt cx="4282440" cy="3708400"/>
            </a:xfrm>
          </p:grpSpPr>
          <p:sp>
            <p:nvSpPr>
              <p:cNvPr name="Freeform 26" id="26"/>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7"/>
                <a:stretch>
                  <a:fillRect l="0" t="-7739" r="0" b="-7739"/>
                </a:stretch>
              </a:blipFill>
            </p:spPr>
          </p:sp>
        </p:grpSp>
        <p:sp>
          <p:nvSpPr>
            <p:cNvPr name="TextBox 27" id="27"/>
            <p:cNvSpPr txBox="true"/>
            <p:nvPr/>
          </p:nvSpPr>
          <p:spPr>
            <a:xfrm rot="0">
              <a:off x="400232" y="4452710"/>
              <a:ext cx="4175272" cy="459317"/>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Asilcan ÇETİNKAYA</a:t>
              </a:r>
            </a:p>
          </p:txBody>
        </p:sp>
      </p:grpSp>
      <p:grpSp>
        <p:nvGrpSpPr>
          <p:cNvPr name="Group 28" id="28"/>
          <p:cNvGrpSpPr/>
          <p:nvPr/>
        </p:nvGrpSpPr>
        <p:grpSpPr>
          <a:xfrm rot="0">
            <a:off x="7680361" y="5915379"/>
            <a:ext cx="3664497" cy="3644546"/>
            <a:chOff x="0" y="0"/>
            <a:chExt cx="4885996" cy="4859395"/>
          </a:xfrm>
        </p:grpSpPr>
        <p:grpSp>
          <p:nvGrpSpPr>
            <p:cNvPr name="Group 29" id="29"/>
            <p:cNvGrpSpPr/>
            <p:nvPr/>
          </p:nvGrpSpPr>
          <p:grpSpPr>
            <a:xfrm rot="0">
              <a:off x="0" y="0"/>
              <a:ext cx="4885996" cy="4198902"/>
              <a:chOff x="0" y="0"/>
              <a:chExt cx="812800" cy="698500"/>
            </a:xfrm>
          </p:grpSpPr>
          <p:sp>
            <p:nvSpPr>
              <p:cNvPr name="Freeform 30" id="30"/>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000000">
                      <a:alpha val="100000"/>
                    </a:srgbClr>
                  </a:gs>
                  <a:gs pos="100000">
                    <a:srgbClr val="920000">
                      <a:alpha val="100000"/>
                    </a:srgbClr>
                  </a:gs>
                </a:gsLst>
                <a:lin ang="0"/>
              </a:gradFill>
              <a:ln w="9525" cap="sq">
                <a:solidFill>
                  <a:srgbClr val="FFFFFF"/>
                </a:solidFill>
                <a:prstDash val="solid"/>
                <a:miter/>
              </a:ln>
            </p:spPr>
          </p:sp>
          <p:sp>
            <p:nvSpPr>
              <p:cNvPr name="TextBox 31" id="31"/>
              <p:cNvSpPr txBox="true"/>
              <p:nvPr/>
            </p:nvSpPr>
            <p:spPr>
              <a:xfrm>
                <a:off x="114300" y="-57150"/>
                <a:ext cx="584200" cy="755650"/>
              </a:xfrm>
              <a:prstGeom prst="rect">
                <a:avLst/>
              </a:prstGeom>
            </p:spPr>
            <p:txBody>
              <a:bodyPr anchor="ctr" rtlCol="false" tIns="50800" lIns="50800" bIns="50800" rIns="50800"/>
              <a:lstStyle/>
              <a:p>
                <a:pPr algn="ctr">
                  <a:lnSpc>
                    <a:spcPts val="2799"/>
                  </a:lnSpc>
                </a:pPr>
              </a:p>
            </p:txBody>
          </p:sp>
        </p:grpSp>
        <p:grpSp>
          <p:nvGrpSpPr>
            <p:cNvPr name="Group 32" id="32"/>
            <p:cNvGrpSpPr/>
            <p:nvPr/>
          </p:nvGrpSpPr>
          <p:grpSpPr>
            <a:xfrm rot="0">
              <a:off x="400232" y="330508"/>
              <a:ext cx="4085532" cy="3537887"/>
              <a:chOff x="0" y="0"/>
              <a:chExt cx="4282440" cy="3708400"/>
            </a:xfrm>
          </p:grpSpPr>
          <p:sp>
            <p:nvSpPr>
              <p:cNvPr name="Freeform 33" id="33"/>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8"/>
                <a:stretch>
                  <a:fillRect l="0" t="-82586" r="0" b="-74034"/>
                </a:stretch>
              </a:blipFill>
            </p:spPr>
          </p:sp>
        </p:grpSp>
        <p:sp>
          <p:nvSpPr>
            <p:cNvPr name="TextBox 34" id="34"/>
            <p:cNvSpPr txBox="true"/>
            <p:nvPr/>
          </p:nvSpPr>
          <p:spPr>
            <a:xfrm rot="0">
              <a:off x="355362" y="4400078"/>
              <a:ext cx="4175272" cy="459317"/>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Barış AKGÜL</a:t>
              </a:r>
            </a:p>
          </p:txBody>
        </p:sp>
      </p:grpSp>
      <p:grpSp>
        <p:nvGrpSpPr>
          <p:cNvPr name="Group 35" id="35"/>
          <p:cNvGrpSpPr/>
          <p:nvPr/>
        </p:nvGrpSpPr>
        <p:grpSpPr>
          <a:xfrm rot="0">
            <a:off x="11047370" y="2293777"/>
            <a:ext cx="3664497" cy="3149177"/>
            <a:chOff x="0" y="0"/>
            <a:chExt cx="812800" cy="698500"/>
          </a:xfrm>
        </p:grpSpPr>
        <p:sp>
          <p:nvSpPr>
            <p:cNvPr name="Freeform 36" id="3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000000">
                    <a:alpha val="100000"/>
                  </a:srgbClr>
                </a:gs>
                <a:gs pos="100000">
                  <a:srgbClr val="920000">
                    <a:alpha val="100000"/>
                  </a:srgbClr>
                </a:gs>
              </a:gsLst>
              <a:lin ang="0"/>
            </a:gradFill>
            <a:ln w="9525" cap="sq">
              <a:solidFill>
                <a:srgbClr val="FFFFFF"/>
              </a:solidFill>
              <a:prstDash val="solid"/>
              <a:miter/>
            </a:ln>
          </p:spPr>
        </p:sp>
        <p:sp>
          <p:nvSpPr>
            <p:cNvPr name="TextBox 37" id="37"/>
            <p:cNvSpPr txBox="true"/>
            <p:nvPr/>
          </p:nvSpPr>
          <p:spPr>
            <a:xfrm>
              <a:off x="114300" y="-57150"/>
              <a:ext cx="584200" cy="755650"/>
            </a:xfrm>
            <a:prstGeom prst="rect">
              <a:avLst/>
            </a:prstGeom>
          </p:spPr>
          <p:txBody>
            <a:bodyPr anchor="ctr" rtlCol="false" tIns="50800" lIns="50800" bIns="50800" rIns="50800"/>
            <a:lstStyle/>
            <a:p>
              <a:pPr algn="ctr">
                <a:lnSpc>
                  <a:spcPts val="2799"/>
                </a:lnSpc>
              </a:pPr>
            </a:p>
          </p:txBody>
        </p:sp>
      </p:grpSp>
      <p:grpSp>
        <p:nvGrpSpPr>
          <p:cNvPr name="Group 38" id="38"/>
          <p:cNvGrpSpPr/>
          <p:nvPr/>
        </p:nvGrpSpPr>
        <p:grpSpPr>
          <a:xfrm rot="0">
            <a:off x="11347543" y="2541658"/>
            <a:ext cx="3064149" cy="2653415"/>
            <a:chOff x="0" y="0"/>
            <a:chExt cx="4282440" cy="3708400"/>
          </a:xfrm>
        </p:grpSpPr>
        <p:sp>
          <p:nvSpPr>
            <p:cNvPr name="Freeform 39" id="39"/>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9"/>
              <a:stretch>
                <a:fillRect l="-14946" t="0" r="-14946" b="0"/>
              </a:stretch>
            </a:blipFill>
          </p:spPr>
        </p:sp>
      </p:grpSp>
      <p:sp>
        <p:nvSpPr>
          <p:cNvPr name="TextBox 40" id="40"/>
          <p:cNvSpPr txBox="true"/>
          <p:nvPr/>
        </p:nvSpPr>
        <p:spPr>
          <a:xfrm rot="0">
            <a:off x="11347543" y="5557903"/>
            <a:ext cx="3131454"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Andaç TAŞDEMİR</a:t>
            </a:r>
          </a:p>
        </p:txBody>
      </p:sp>
      <p:grpSp>
        <p:nvGrpSpPr>
          <p:cNvPr name="Group 41" id="41"/>
          <p:cNvGrpSpPr/>
          <p:nvPr/>
        </p:nvGrpSpPr>
        <p:grpSpPr>
          <a:xfrm rot="0">
            <a:off x="0" y="2231359"/>
            <a:ext cx="3664497" cy="3684020"/>
            <a:chOff x="0" y="0"/>
            <a:chExt cx="4885996" cy="4912027"/>
          </a:xfrm>
        </p:grpSpPr>
        <p:grpSp>
          <p:nvGrpSpPr>
            <p:cNvPr name="Group 42" id="42"/>
            <p:cNvGrpSpPr/>
            <p:nvPr/>
          </p:nvGrpSpPr>
          <p:grpSpPr>
            <a:xfrm rot="0">
              <a:off x="0" y="0"/>
              <a:ext cx="4885996" cy="4198902"/>
              <a:chOff x="0" y="0"/>
              <a:chExt cx="812800" cy="698500"/>
            </a:xfrm>
          </p:grpSpPr>
          <p:sp>
            <p:nvSpPr>
              <p:cNvPr name="Freeform 43" id="4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000000">
                      <a:alpha val="100000"/>
                    </a:srgbClr>
                  </a:gs>
                  <a:gs pos="100000">
                    <a:srgbClr val="920000">
                      <a:alpha val="100000"/>
                    </a:srgbClr>
                  </a:gs>
                </a:gsLst>
                <a:lin ang="0"/>
              </a:gradFill>
              <a:ln w="9525" cap="sq">
                <a:solidFill>
                  <a:srgbClr val="FFFFFF"/>
                </a:solidFill>
                <a:prstDash val="solid"/>
                <a:miter/>
              </a:ln>
            </p:spPr>
          </p:sp>
          <p:sp>
            <p:nvSpPr>
              <p:cNvPr name="TextBox 44" id="44"/>
              <p:cNvSpPr txBox="true"/>
              <p:nvPr/>
            </p:nvSpPr>
            <p:spPr>
              <a:xfrm>
                <a:off x="114300" y="-57150"/>
                <a:ext cx="584200" cy="755650"/>
              </a:xfrm>
              <a:prstGeom prst="rect">
                <a:avLst/>
              </a:prstGeom>
            </p:spPr>
            <p:txBody>
              <a:bodyPr anchor="ctr" rtlCol="false" tIns="50800" lIns="50800" bIns="50800" rIns="50800"/>
              <a:lstStyle/>
              <a:p>
                <a:pPr algn="ctr">
                  <a:lnSpc>
                    <a:spcPts val="2799"/>
                  </a:lnSpc>
                </a:pPr>
              </a:p>
            </p:txBody>
          </p:sp>
        </p:grpSp>
        <p:sp>
          <p:nvSpPr>
            <p:cNvPr name="TextBox 45" id="45"/>
            <p:cNvSpPr txBox="true"/>
            <p:nvPr/>
          </p:nvSpPr>
          <p:spPr>
            <a:xfrm rot="0">
              <a:off x="400232" y="4452710"/>
              <a:ext cx="4175272" cy="459317"/>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Canan UZMA</a:t>
              </a:r>
            </a:p>
          </p:txBody>
        </p:sp>
        <p:grpSp>
          <p:nvGrpSpPr>
            <p:cNvPr name="Group 46" id="46"/>
            <p:cNvGrpSpPr/>
            <p:nvPr/>
          </p:nvGrpSpPr>
          <p:grpSpPr>
            <a:xfrm rot="0">
              <a:off x="505009" y="274603"/>
              <a:ext cx="3866160" cy="3709108"/>
              <a:chOff x="0" y="0"/>
              <a:chExt cx="4943107" cy="4742306"/>
            </a:xfrm>
          </p:grpSpPr>
          <p:sp>
            <p:nvSpPr>
              <p:cNvPr name="Freeform 47" id="47"/>
              <p:cNvSpPr/>
              <p:nvPr/>
            </p:nvSpPr>
            <p:spPr>
              <a:xfrm flipH="false" flipV="false" rot="0">
                <a:off x="0" y="0"/>
                <a:ext cx="4943107" cy="4742306"/>
              </a:xfrm>
              <a:custGeom>
                <a:avLst/>
                <a:gdLst/>
                <a:ahLst/>
                <a:cxnLst/>
                <a:rect r="r" b="b" t="t" l="l"/>
                <a:pathLst>
                  <a:path h="4742306" w="4943107">
                    <a:moveTo>
                      <a:pt x="3707330" y="0"/>
                    </a:moveTo>
                    <a:lnTo>
                      <a:pt x="1235777" y="0"/>
                    </a:lnTo>
                    <a:lnTo>
                      <a:pt x="0" y="2371153"/>
                    </a:lnTo>
                    <a:lnTo>
                      <a:pt x="1235777" y="4742306"/>
                    </a:lnTo>
                    <a:lnTo>
                      <a:pt x="3707330" y="4742306"/>
                    </a:lnTo>
                    <a:lnTo>
                      <a:pt x="4943107" y="2371153"/>
                    </a:lnTo>
                    <a:close/>
                  </a:path>
                </a:pathLst>
              </a:custGeom>
              <a:blipFill>
                <a:blip r:embed="rId10"/>
                <a:stretch>
                  <a:fillRect l="0" t="-4443" r="0" b="-20602"/>
                </a:stretch>
              </a:blipFill>
            </p:spPr>
          </p:sp>
        </p:grpSp>
      </p:grpSp>
      <p:sp>
        <p:nvSpPr>
          <p:cNvPr name="TextBox 48" id="48"/>
          <p:cNvSpPr txBox="true"/>
          <p:nvPr/>
        </p:nvSpPr>
        <p:spPr>
          <a:xfrm rot="0">
            <a:off x="13950561" y="9782858"/>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www.unicarental.com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96375"/>
            <a:ext cx="18448511" cy="10383375"/>
          </a:xfrm>
          <a:custGeom>
            <a:avLst/>
            <a:gdLst/>
            <a:ahLst/>
            <a:cxnLst/>
            <a:rect r="r" b="b" t="t" l="l"/>
            <a:pathLst>
              <a:path h="10383375" w="18448511">
                <a:moveTo>
                  <a:pt x="0" y="0"/>
                </a:moveTo>
                <a:lnTo>
                  <a:pt x="18448511" y="0"/>
                </a:lnTo>
                <a:lnTo>
                  <a:pt x="18448511" y="10383375"/>
                </a:lnTo>
                <a:lnTo>
                  <a:pt x="0" y="10383375"/>
                </a:lnTo>
                <a:lnTo>
                  <a:pt x="0" y="0"/>
                </a:lnTo>
                <a:close/>
              </a:path>
            </a:pathLst>
          </a:custGeom>
          <a:blipFill>
            <a:blip r:embed="rId2">
              <a:alphaModFix amt="10999"/>
            </a:blip>
            <a:stretch>
              <a:fillRect l="0" t="0" r="0" b="0"/>
            </a:stretch>
          </a:blipFill>
        </p:spPr>
      </p:sp>
      <p:grpSp>
        <p:nvGrpSpPr>
          <p:cNvPr name="Group 3" id="3"/>
          <p:cNvGrpSpPr/>
          <p:nvPr/>
        </p:nvGrpSpPr>
        <p:grpSpPr>
          <a:xfrm rot="0">
            <a:off x="11971572" y="-186375"/>
            <a:ext cx="7032286" cy="12057771"/>
            <a:chOff x="0" y="0"/>
            <a:chExt cx="1852125" cy="3175709"/>
          </a:xfrm>
        </p:grpSpPr>
        <p:sp>
          <p:nvSpPr>
            <p:cNvPr name="Freeform 4" id="4"/>
            <p:cNvSpPr/>
            <p:nvPr/>
          </p:nvSpPr>
          <p:spPr>
            <a:xfrm flipH="false" flipV="false" rot="0">
              <a:off x="0" y="0"/>
              <a:ext cx="1852125" cy="3175709"/>
            </a:xfrm>
            <a:custGeom>
              <a:avLst/>
              <a:gdLst/>
              <a:ahLst/>
              <a:cxnLst/>
              <a:rect r="r" b="b" t="t" l="l"/>
              <a:pathLst>
                <a:path h="3175709" w="1852125">
                  <a:moveTo>
                    <a:pt x="0" y="0"/>
                  </a:moveTo>
                  <a:lnTo>
                    <a:pt x="1852125" y="0"/>
                  </a:lnTo>
                  <a:lnTo>
                    <a:pt x="1852125" y="3175709"/>
                  </a:lnTo>
                  <a:lnTo>
                    <a:pt x="0" y="3175709"/>
                  </a:lnTo>
                  <a:close/>
                </a:path>
              </a:pathLst>
            </a:custGeom>
            <a:gradFill rotWithShape="true">
              <a:gsLst>
                <a:gs pos="0">
                  <a:srgbClr val="000000">
                    <a:alpha val="100000"/>
                  </a:srgbClr>
                </a:gs>
                <a:gs pos="100000">
                  <a:srgbClr val="920000">
                    <a:alpha val="100000"/>
                  </a:srgbClr>
                </a:gs>
              </a:gsLst>
              <a:lin ang="0"/>
            </a:gradFill>
          </p:spPr>
        </p:sp>
        <p:sp>
          <p:nvSpPr>
            <p:cNvPr name="TextBox 5" id="5"/>
            <p:cNvSpPr txBox="true"/>
            <p:nvPr/>
          </p:nvSpPr>
          <p:spPr>
            <a:xfrm>
              <a:off x="0" y="-57150"/>
              <a:ext cx="1852125" cy="3232859"/>
            </a:xfrm>
            <a:prstGeom prst="rect">
              <a:avLst/>
            </a:prstGeom>
          </p:spPr>
          <p:txBody>
            <a:bodyPr anchor="ctr" rtlCol="false" tIns="50800" lIns="50800" bIns="50800" rIns="50800"/>
            <a:lstStyle/>
            <a:p>
              <a:pPr algn="ctr">
                <a:lnSpc>
                  <a:spcPts val="2799"/>
                </a:lnSpc>
              </a:pPr>
            </a:p>
          </p:txBody>
        </p:sp>
      </p:grpSp>
      <p:grpSp>
        <p:nvGrpSpPr>
          <p:cNvPr name="Group 6" id="6"/>
          <p:cNvGrpSpPr/>
          <p:nvPr/>
        </p:nvGrpSpPr>
        <p:grpSpPr>
          <a:xfrm rot="0">
            <a:off x="10252488" y="1090553"/>
            <a:ext cx="6803098" cy="7704323"/>
            <a:chOff x="0" y="0"/>
            <a:chExt cx="5327969" cy="6033780"/>
          </a:xfrm>
        </p:grpSpPr>
        <p:sp>
          <p:nvSpPr>
            <p:cNvPr name="Freeform 7" id="7"/>
            <p:cNvSpPr/>
            <p:nvPr/>
          </p:nvSpPr>
          <p:spPr>
            <a:xfrm flipH="false" flipV="false" rot="0">
              <a:off x="0" y="0"/>
              <a:ext cx="5327969" cy="6033780"/>
            </a:xfrm>
            <a:custGeom>
              <a:avLst/>
              <a:gdLst/>
              <a:ahLst/>
              <a:cxnLst/>
              <a:rect r="r" b="b" t="t" l="l"/>
              <a:pathLst>
                <a:path h="6033780" w="5327969">
                  <a:moveTo>
                    <a:pt x="4403500" y="0"/>
                  </a:moveTo>
                  <a:lnTo>
                    <a:pt x="1920563" y="0"/>
                  </a:lnTo>
                  <a:lnTo>
                    <a:pt x="0" y="1747383"/>
                  </a:lnTo>
                  <a:lnTo>
                    <a:pt x="0" y="1818581"/>
                  </a:lnTo>
                  <a:lnTo>
                    <a:pt x="0" y="6033780"/>
                  </a:lnTo>
                  <a:lnTo>
                    <a:pt x="2307858" y="6033780"/>
                  </a:lnTo>
                  <a:lnTo>
                    <a:pt x="3408733" y="5032173"/>
                  </a:lnTo>
                  <a:lnTo>
                    <a:pt x="4227095" y="4286398"/>
                  </a:lnTo>
                  <a:lnTo>
                    <a:pt x="5327969" y="3284790"/>
                  </a:lnTo>
                  <a:lnTo>
                    <a:pt x="5327969" y="2106996"/>
                  </a:lnTo>
                  <a:lnTo>
                    <a:pt x="5327969" y="1281575"/>
                  </a:lnTo>
                  <a:close/>
                </a:path>
              </a:pathLst>
            </a:custGeom>
            <a:blipFill>
              <a:blip r:embed="rId3"/>
              <a:stretch>
                <a:fillRect l="0" t="-16529" r="0" b="-16529"/>
              </a:stretch>
            </a:blipFill>
          </p:spPr>
        </p:sp>
      </p:grpSp>
      <p:sp>
        <p:nvSpPr>
          <p:cNvPr name="TextBox 8" id="8"/>
          <p:cNvSpPr txBox="true"/>
          <p:nvPr/>
        </p:nvSpPr>
        <p:spPr>
          <a:xfrm rot="0">
            <a:off x="799297" y="140032"/>
            <a:ext cx="6640533" cy="1710542"/>
          </a:xfrm>
          <a:prstGeom prst="rect">
            <a:avLst/>
          </a:prstGeom>
        </p:spPr>
        <p:txBody>
          <a:bodyPr anchor="t" rtlCol="false" tIns="0" lIns="0" bIns="0" rIns="0">
            <a:spAutoFit/>
          </a:bodyPr>
          <a:lstStyle/>
          <a:p>
            <a:pPr algn="just">
              <a:lnSpc>
                <a:spcPts val="13963"/>
              </a:lnSpc>
              <a:spcBef>
                <a:spcPct val="0"/>
              </a:spcBef>
            </a:pPr>
            <a:r>
              <a:rPr lang="en-US" sz="9974">
                <a:solidFill>
                  <a:srgbClr val="FFFFFF"/>
                </a:solidFill>
                <a:latin typeface="Anton Italics"/>
                <a:ea typeface="Anton Italics"/>
                <a:cs typeface="Anton Italics"/>
                <a:sym typeface="Anton Italics"/>
              </a:rPr>
              <a:t>PAZAR </a:t>
            </a:r>
          </a:p>
        </p:txBody>
      </p:sp>
      <p:sp>
        <p:nvSpPr>
          <p:cNvPr name="Freeform 9" id="9"/>
          <p:cNvSpPr/>
          <p:nvPr/>
        </p:nvSpPr>
        <p:spPr>
          <a:xfrm flipH="false" flipV="true" rot="0">
            <a:off x="6142068" y="2552844"/>
            <a:ext cx="4110421" cy="919240"/>
          </a:xfrm>
          <a:custGeom>
            <a:avLst/>
            <a:gdLst/>
            <a:ahLst/>
            <a:cxnLst/>
            <a:rect r="r" b="b" t="t" l="l"/>
            <a:pathLst>
              <a:path h="919240" w="4110421">
                <a:moveTo>
                  <a:pt x="0" y="919239"/>
                </a:moveTo>
                <a:lnTo>
                  <a:pt x="4110420" y="919239"/>
                </a:lnTo>
                <a:lnTo>
                  <a:pt x="4110420" y="0"/>
                </a:lnTo>
                <a:lnTo>
                  <a:pt x="0" y="0"/>
                </a:lnTo>
                <a:lnTo>
                  <a:pt x="0" y="91923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546155" y="1602322"/>
            <a:ext cx="9861256" cy="1710542"/>
          </a:xfrm>
          <a:prstGeom prst="rect">
            <a:avLst/>
          </a:prstGeom>
        </p:spPr>
        <p:txBody>
          <a:bodyPr anchor="t" rtlCol="false" tIns="0" lIns="0" bIns="0" rIns="0">
            <a:spAutoFit/>
          </a:bodyPr>
          <a:lstStyle/>
          <a:p>
            <a:pPr algn="just">
              <a:lnSpc>
                <a:spcPts val="13963"/>
              </a:lnSpc>
              <a:spcBef>
                <a:spcPct val="0"/>
              </a:spcBef>
            </a:pPr>
            <a:r>
              <a:rPr lang="en-US" sz="9974">
                <a:solidFill>
                  <a:srgbClr val="FFFFFF"/>
                </a:solidFill>
                <a:latin typeface="Anton Italics"/>
                <a:ea typeface="Anton Italics"/>
                <a:cs typeface="Anton Italics"/>
                <a:sym typeface="Anton Italics"/>
              </a:rPr>
              <a:t>ARAŞTIRMASI</a:t>
            </a:r>
          </a:p>
        </p:txBody>
      </p:sp>
      <p:sp>
        <p:nvSpPr>
          <p:cNvPr name="TextBox 11" id="11"/>
          <p:cNvSpPr txBox="true"/>
          <p:nvPr/>
        </p:nvSpPr>
        <p:spPr>
          <a:xfrm rot="0">
            <a:off x="546155" y="3702623"/>
            <a:ext cx="7999619" cy="4711700"/>
          </a:xfrm>
          <a:prstGeom prst="rect">
            <a:avLst/>
          </a:prstGeom>
        </p:spPr>
        <p:txBody>
          <a:bodyPr anchor="t" rtlCol="false" tIns="0" lIns="0" bIns="0" rIns="0">
            <a:spAutoFit/>
          </a:bodyPr>
          <a:lstStyle/>
          <a:p>
            <a:pPr algn="just">
              <a:lnSpc>
                <a:spcPts val="3400"/>
              </a:lnSpc>
            </a:pPr>
            <a:r>
              <a:rPr lang="en-US" sz="2000">
                <a:solidFill>
                  <a:srgbClr val="FFFFFF"/>
                </a:solidFill>
                <a:latin typeface="Poppins"/>
                <a:ea typeface="Poppins"/>
                <a:cs typeface="Poppins"/>
                <a:sym typeface="Poppins"/>
              </a:rPr>
              <a:t>Paza</a:t>
            </a:r>
            <a:r>
              <a:rPr lang="en-US" sz="2000">
                <a:solidFill>
                  <a:srgbClr val="FFFFFF"/>
                </a:solidFill>
                <a:latin typeface="Poppins"/>
                <a:ea typeface="Poppins"/>
                <a:cs typeface="Poppins"/>
                <a:sym typeface="Poppins"/>
              </a:rPr>
              <a:t>r Büyüklüğü ve Büyüme Trendi: </a:t>
            </a:r>
          </a:p>
          <a:p>
            <a:pPr algn="just">
              <a:lnSpc>
                <a:spcPts val="3400"/>
              </a:lnSpc>
            </a:pPr>
          </a:p>
          <a:p>
            <a:pPr algn="just">
              <a:lnSpc>
                <a:spcPts val="3400"/>
              </a:lnSpc>
            </a:pPr>
            <a:r>
              <a:rPr lang="en-US" sz="2000">
                <a:solidFill>
                  <a:srgbClr val="FFFFFF"/>
                </a:solidFill>
                <a:latin typeface="Poppins"/>
                <a:ea typeface="Poppins"/>
                <a:cs typeface="Poppins"/>
                <a:sym typeface="Poppins"/>
              </a:rPr>
              <a:t>2024 itibarıyla global rent-a-car pazarı hızla büyümekte olup, 2032 yılına kadar %8,17 CAGR ile 246,12 milyar USD'ye ulaşması bekleniyor. Bu büyümenin ana sürücüleri arasında artan seyahat ve turizm, dijitalleşme ile online rezervasyonların yaygınlaşması ve çevre dostu araçlara yönelik artan talep yer alıyor. Özellikle Kuzey Amerika, bu büyümenin en büyük pazarlarından biri olarak öne çıkıyor.</a:t>
            </a:r>
          </a:p>
          <a:p>
            <a:pPr algn="just">
              <a:lnSpc>
                <a:spcPts val="3400"/>
              </a:lnSpc>
            </a:pPr>
          </a:p>
          <a:p>
            <a:pPr algn="just">
              <a:lnSpc>
                <a:spcPts val="3400"/>
              </a:lnSpc>
            </a:pPr>
          </a:p>
        </p:txBody>
      </p:sp>
      <p:grpSp>
        <p:nvGrpSpPr>
          <p:cNvPr name="Group 12" id="12"/>
          <p:cNvGrpSpPr/>
          <p:nvPr/>
        </p:nvGrpSpPr>
        <p:grpSpPr>
          <a:xfrm rot="0">
            <a:off x="1501125" y="8033769"/>
            <a:ext cx="2818520" cy="761107"/>
            <a:chOff x="0" y="0"/>
            <a:chExt cx="3758026" cy="1014809"/>
          </a:xfrm>
        </p:grpSpPr>
        <p:grpSp>
          <p:nvGrpSpPr>
            <p:cNvPr name="Group 13" id="13"/>
            <p:cNvGrpSpPr/>
            <p:nvPr/>
          </p:nvGrpSpPr>
          <p:grpSpPr>
            <a:xfrm rot="0">
              <a:off x="0" y="0"/>
              <a:ext cx="3758026" cy="1014809"/>
              <a:chOff x="0" y="0"/>
              <a:chExt cx="812800" cy="219487"/>
            </a:xfrm>
          </p:grpSpPr>
          <p:sp>
            <p:nvSpPr>
              <p:cNvPr name="Freeform 14" id="14"/>
              <p:cNvSpPr/>
              <p:nvPr/>
            </p:nvSpPr>
            <p:spPr>
              <a:xfrm flipH="false" flipV="false" rot="0">
                <a:off x="0" y="0"/>
                <a:ext cx="812800" cy="219487"/>
              </a:xfrm>
              <a:custGeom>
                <a:avLst/>
                <a:gdLst/>
                <a:ahLst/>
                <a:cxnLst/>
                <a:rect r="r" b="b" t="t" l="l"/>
                <a:pathLst>
                  <a:path h="219487" w="812800">
                    <a:moveTo>
                      <a:pt x="0" y="0"/>
                    </a:moveTo>
                    <a:lnTo>
                      <a:pt x="812800" y="0"/>
                    </a:lnTo>
                    <a:lnTo>
                      <a:pt x="812800" y="219487"/>
                    </a:lnTo>
                    <a:lnTo>
                      <a:pt x="0" y="219487"/>
                    </a:lnTo>
                    <a:close/>
                  </a:path>
                </a:pathLst>
              </a:custGeom>
              <a:solidFill>
                <a:srgbClr val="FFFFFF"/>
              </a:solidFill>
            </p:spPr>
          </p:sp>
          <p:sp>
            <p:nvSpPr>
              <p:cNvPr name="TextBox 15" id="15"/>
              <p:cNvSpPr txBox="true"/>
              <p:nvPr/>
            </p:nvSpPr>
            <p:spPr>
              <a:xfrm>
                <a:off x="0" y="-66675"/>
                <a:ext cx="812800" cy="286162"/>
              </a:xfrm>
              <a:prstGeom prst="rect">
                <a:avLst/>
              </a:prstGeom>
            </p:spPr>
            <p:txBody>
              <a:bodyPr anchor="ctr" rtlCol="false" tIns="50800" lIns="50800" bIns="50800" rIns="50800"/>
              <a:lstStyle/>
              <a:p>
                <a:pPr algn="ctr">
                  <a:lnSpc>
                    <a:spcPts val="2800"/>
                  </a:lnSpc>
                </a:pPr>
              </a:p>
            </p:txBody>
          </p:sp>
        </p:grpSp>
        <p:sp>
          <p:nvSpPr>
            <p:cNvPr name="TextBox 16" id="16"/>
            <p:cNvSpPr txBox="true"/>
            <p:nvPr/>
          </p:nvSpPr>
          <p:spPr>
            <a:xfrm rot="0">
              <a:off x="234573" y="166975"/>
              <a:ext cx="3288881" cy="525991"/>
            </a:xfrm>
            <a:prstGeom prst="rect">
              <a:avLst/>
            </a:prstGeom>
          </p:spPr>
          <p:txBody>
            <a:bodyPr anchor="t" rtlCol="false" tIns="0" lIns="0" bIns="0" rIns="0">
              <a:spAutoFit/>
            </a:bodyPr>
            <a:lstStyle/>
            <a:p>
              <a:pPr algn="ctr">
                <a:lnSpc>
                  <a:spcPts val="3400"/>
                </a:lnSpc>
              </a:pPr>
              <a:r>
                <a:rPr lang="en-US" sz="2000" u="sng">
                  <a:solidFill>
                    <a:srgbClr val="7B0000"/>
                  </a:solidFill>
                  <a:latin typeface="Poppins"/>
                  <a:ea typeface="Poppins"/>
                  <a:cs typeface="Poppins"/>
                  <a:sym typeface="Poppins"/>
                  <a:hlinkClick r:id="rId6" tooltip="https://docs.google.com/presentation/d/1SKR7JsqQsT5pb4a7Z3saThGSEb8jqLpL/edit#slide=id.p1"/>
                </a:rPr>
                <a:t>Read More</a:t>
              </a:r>
            </a:p>
          </p:txBody>
        </p:sp>
      </p:grpSp>
      <p:sp>
        <p:nvSpPr>
          <p:cNvPr name="TextBox 17" id="17"/>
          <p:cNvSpPr txBox="true"/>
          <p:nvPr/>
        </p:nvSpPr>
        <p:spPr>
          <a:xfrm rot="0">
            <a:off x="13607659" y="9481234"/>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www.unicarental.com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24806"/>
            <a:ext cx="18288000" cy="10293035"/>
          </a:xfrm>
          <a:custGeom>
            <a:avLst/>
            <a:gdLst/>
            <a:ahLst/>
            <a:cxnLst/>
            <a:rect r="r" b="b" t="t" l="l"/>
            <a:pathLst>
              <a:path h="10293035" w="18288000">
                <a:moveTo>
                  <a:pt x="0" y="0"/>
                </a:moveTo>
                <a:lnTo>
                  <a:pt x="18288000" y="0"/>
                </a:lnTo>
                <a:lnTo>
                  <a:pt x="18288000" y="10293035"/>
                </a:lnTo>
                <a:lnTo>
                  <a:pt x="0" y="10293035"/>
                </a:lnTo>
                <a:lnTo>
                  <a:pt x="0" y="0"/>
                </a:lnTo>
                <a:close/>
              </a:path>
            </a:pathLst>
          </a:custGeom>
          <a:blipFill>
            <a:blip r:embed="rId2">
              <a:alphaModFix amt="10999"/>
            </a:blip>
            <a:stretch>
              <a:fillRect l="0" t="0" r="0" b="0"/>
            </a:stretch>
          </a:blipFill>
        </p:spPr>
      </p:sp>
      <p:grpSp>
        <p:nvGrpSpPr>
          <p:cNvPr name="Group 3" id="3"/>
          <p:cNvGrpSpPr/>
          <p:nvPr/>
        </p:nvGrpSpPr>
        <p:grpSpPr>
          <a:xfrm rot="0">
            <a:off x="9280411" y="-475565"/>
            <a:ext cx="11990314" cy="12904404"/>
            <a:chOff x="0" y="0"/>
            <a:chExt cx="3157943" cy="3398691"/>
          </a:xfrm>
        </p:grpSpPr>
        <p:sp>
          <p:nvSpPr>
            <p:cNvPr name="Freeform 4" id="4"/>
            <p:cNvSpPr/>
            <p:nvPr/>
          </p:nvSpPr>
          <p:spPr>
            <a:xfrm flipH="false" flipV="false" rot="0">
              <a:off x="0" y="0"/>
              <a:ext cx="3157943" cy="3398691"/>
            </a:xfrm>
            <a:custGeom>
              <a:avLst/>
              <a:gdLst/>
              <a:ahLst/>
              <a:cxnLst/>
              <a:rect r="r" b="b" t="t" l="l"/>
              <a:pathLst>
                <a:path h="3398691" w="3157943">
                  <a:moveTo>
                    <a:pt x="1578971" y="3398691"/>
                  </a:moveTo>
                  <a:lnTo>
                    <a:pt x="3157943" y="0"/>
                  </a:lnTo>
                  <a:lnTo>
                    <a:pt x="0" y="0"/>
                  </a:lnTo>
                  <a:lnTo>
                    <a:pt x="1578971" y="3398691"/>
                  </a:lnTo>
                  <a:close/>
                </a:path>
              </a:pathLst>
            </a:custGeom>
            <a:gradFill rotWithShape="true">
              <a:gsLst>
                <a:gs pos="0">
                  <a:srgbClr val="000000">
                    <a:alpha val="100000"/>
                  </a:srgbClr>
                </a:gs>
                <a:gs pos="100000">
                  <a:srgbClr val="920000">
                    <a:alpha val="100000"/>
                  </a:srgbClr>
                </a:gs>
              </a:gsLst>
              <a:lin ang="0"/>
            </a:gradFill>
          </p:spPr>
        </p:sp>
        <p:sp>
          <p:nvSpPr>
            <p:cNvPr name="TextBox 5" id="5"/>
            <p:cNvSpPr txBox="true"/>
            <p:nvPr/>
          </p:nvSpPr>
          <p:spPr>
            <a:xfrm>
              <a:off x="493429" y="185614"/>
              <a:ext cx="2171086" cy="1635114"/>
            </a:xfrm>
            <a:prstGeom prst="rect">
              <a:avLst/>
            </a:prstGeom>
          </p:spPr>
          <p:txBody>
            <a:bodyPr anchor="ctr" rtlCol="false" tIns="50800" lIns="50800" bIns="50800" rIns="50800"/>
            <a:lstStyle/>
            <a:p>
              <a:pPr algn="ctr">
                <a:lnSpc>
                  <a:spcPts val="2799"/>
                </a:lnSpc>
              </a:pPr>
            </a:p>
          </p:txBody>
        </p:sp>
      </p:grpSp>
      <p:grpSp>
        <p:nvGrpSpPr>
          <p:cNvPr name="Group 6" id="6"/>
          <p:cNvGrpSpPr/>
          <p:nvPr/>
        </p:nvGrpSpPr>
        <p:grpSpPr>
          <a:xfrm rot="0">
            <a:off x="8715914" y="24806"/>
            <a:ext cx="13142476" cy="11932424"/>
            <a:chOff x="0" y="0"/>
            <a:chExt cx="874314" cy="793815"/>
          </a:xfrm>
        </p:grpSpPr>
        <p:sp>
          <p:nvSpPr>
            <p:cNvPr name="Freeform 7" id="7"/>
            <p:cNvSpPr/>
            <p:nvPr/>
          </p:nvSpPr>
          <p:spPr>
            <a:xfrm flipH="false" flipV="false" rot="0">
              <a:off x="0" y="0"/>
              <a:ext cx="874314" cy="793815"/>
            </a:xfrm>
            <a:custGeom>
              <a:avLst/>
              <a:gdLst/>
              <a:ahLst/>
              <a:cxnLst/>
              <a:rect r="r" b="b" t="t" l="l"/>
              <a:pathLst>
                <a:path h="793815" w="874314">
                  <a:moveTo>
                    <a:pt x="437157" y="793815"/>
                  </a:moveTo>
                  <a:lnTo>
                    <a:pt x="874314" y="0"/>
                  </a:lnTo>
                  <a:lnTo>
                    <a:pt x="0" y="0"/>
                  </a:lnTo>
                  <a:lnTo>
                    <a:pt x="437157" y="793815"/>
                  </a:lnTo>
                  <a:close/>
                </a:path>
              </a:pathLst>
            </a:custGeom>
            <a:gradFill rotWithShape="true">
              <a:gsLst>
                <a:gs pos="0">
                  <a:srgbClr val="000000">
                    <a:alpha val="100000"/>
                  </a:srgbClr>
                </a:gs>
                <a:gs pos="100000">
                  <a:srgbClr val="920000">
                    <a:alpha val="100000"/>
                  </a:srgbClr>
                </a:gs>
              </a:gsLst>
              <a:lin ang="0"/>
            </a:gradFill>
            <a:ln w="12700">
              <a:solidFill>
                <a:srgbClr val="000000"/>
              </a:solidFill>
            </a:ln>
          </p:spPr>
        </p:sp>
      </p:grpSp>
      <p:sp>
        <p:nvSpPr>
          <p:cNvPr name="TextBox 8" id="8"/>
          <p:cNvSpPr txBox="true"/>
          <p:nvPr/>
        </p:nvSpPr>
        <p:spPr>
          <a:xfrm rot="0">
            <a:off x="-314208" y="122525"/>
            <a:ext cx="9213848" cy="1210954"/>
          </a:xfrm>
          <a:prstGeom prst="rect">
            <a:avLst/>
          </a:prstGeom>
        </p:spPr>
        <p:txBody>
          <a:bodyPr anchor="t" rtlCol="false" tIns="0" lIns="0" bIns="0" rIns="0">
            <a:spAutoFit/>
          </a:bodyPr>
          <a:lstStyle/>
          <a:p>
            <a:pPr algn="r">
              <a:lnSpc>
                <a:spcPts val="9904"/>
              </a:lnSpc>
              <a:spcBef>
                <a:spcPct val="0"/>
              </a:spcBef>
            </a:pPr>
            <a:r>
              <a:rPr lang="en-US" sz="7074">
                <a:solidFill>
                  <a:srgbClr val="FFFFFF"/>
                </a:solidFill>
                <a:latin typeface="Anton Italics"/>
                <a:ea typeface="Anton Italics"/>
                <a:cs typeface="Anton Italics"/>
                <a:sym typeface="Anton Italics"/>
              </a:rPr>
              <a:t>ÖNE ÇIKAN ÖZELLİKLERİMİZ</a:t>
            </a:r>
          </a:p>
        </p:txBody>
      </p:sp>
      <p:sp>
        <p:nvSpPr>
          <p:cNvPr name="TextBox 9" id="9"/>
          <p:cNvSpPr txBox="true"/>
          <p:nvPr/>
        </p:nvSpPr>
        <p:spPr>
          <a:xfrm rot="0">
            <a:off x="170344" y="1621179"/>
            <a:ext cx="9723886" cy="5003800"/>
          </a:xfrm>
          <a:prstGeom prst="rect">
            <a:avLst/>
          </a:prstGeom>
        </p:spPr>
        <p:txBody>
          <a:bodyPr anchor="t" rtlCol="false" tIns="0" lIns="0" bIns="0" rIns="0">
            <a:spAutoFit/>
          </a:bodyPr>
          <a:lstStyle/>
          <a:p>
            <a:pPr algn="just">
              <a:lnSpc>
                <a:spcPts val="4249"/>
              </a:lnSpc>
            </a:pPr>
            <a:r>
              <a:rPr lang="en-US" sz="2499">
                <a:solidFill>
                  <a:srgbClr val="FFFFFF"/>
                </a:solidFill>
                <a:latin typeface="Poppins Bold Italics"/>
                <a:ea typeface="Poppins Bold Italics"/>
                <a:cs typeface="Poppins Bold Italics"/>
                <a:sym typeface="Poppins Bold Italics"/>
              </a:rPr>
              <a:t>  Dijital Cüzdan Desteği:</a:t>
            </a:r>
          </a:p>
          <a:p>
            <a:pPr algn="just">
              <a:lnSpc>
                <a:spcPts val="2720"/>
              </a:lnSpc>
            </a:pPr>
            <a:r>
              <a:rPr lang="en-US" sz="1600">
                <a:solidFill>
                  <a:srgbClr val="FFFFFF"/>
                </a:solidFill>
                <a:latin typeface="Poppins Bold"/>
                <a:ea typeface="Poppins Bold"/>
                <a:cs typeface="Poppins Bold"/>
                <a:sym typeface="Poppins Bold"/>
              </a:rPr>
              <a:t>UnicarRental mobil uygulamasındaki dijital cüzdan, hızlı ve güvenli ödeme işlemleri, özel indirimler ve kampanyalardan yararlanma, kolay geri ödeme süreçleri, harcamaların kolayca takip edilmesi ve kullanıcıların finansal bilgilerinin korunması gibi pek çok avantaj sunarak, kullanıcıların kiralama deneyimini daha pratik ve avantajlı hale getirir.</a:t>
            </a:r>
          </a:p>
          <a:p>
            <a:pPr algn="just">
              <a:lnSpc>
                <a:spcPts val="2720"/>
              </a:lnSpc>
            </a:pPr>
          </a:p>
          <a:p>
            <a:pPr algn="just">
              <a:lnSpc>
                <a:spcPts val="2720"/>
              </a:lnSpc>
            </a:pPr>
          </a:p>
          <a:p>
            <a:pPr algn="just">
              <a:lnSpc>
                <a:spcPts val="2720"/>
              </a:lnSpc>
            </a:pPr>
          </a:p>
          <a:p>
            <a:pPr algn="just">
              <a:lnSpc>
                <a:spcPts val="2720"/>
              </a:lnSpc>
            </a:pPr>
          </a:p>
          <a:p>
            <a:pPr algn="just">
              <a:lnSpc>
                <a:spcPts val="2720"/>
              </a:lnSpc>
            </a:pPr>
          </a:p>
          <a:p>
            <a:pPr algn="just">
              <a:lnSpc>
                <a:spcPts val="2720"/>
              </a:lnSpc>
            </a:pPr>
          </a:p>
          <a:p>
            <a:pPr algn="just">
              <a:lnSpc>
                <a:spcPts val="2720"/>
              </a:lnSpc>
            </a:pPr>
          </a:p>
          <a:p>
            <a:pPr algn="just">
              <a:lnSpc>
                <a:spcPts val="2720"/>
              </a:lnSpc>
            </a:pPr>
            <a:r>
              <a:rPr lang="en-US" sz="1600">
                <a:solidFill>
                  <a:srgbClr val="FFFFFF"/>
                </a:solidFill>
                <a:latin typeface="Poppins Bold"/>
                <a:ea typeface="Poppins Bold"/>
                <a:cs typeface="Poppins Bold"/>
                <a:sym typeface="Poppins Bold"/>
              </a:rPr>
              <a:t> </a:t>
            </a:r>
          </a:p>
          <a:p>
            <a:pPr algn="just">
              <a:lnSpc>
                <a:spcPts val="2720"/>
              </a:lnSpc>
            </a:pPr>
          </a:p>
        </p:txBody>
      </p:sp>
      <p:sp>
        <p:nvSpPr>
          <p:cNvPr name="TextBox 10" id="10"/>
          <p:cNvSpPr txBox="true"/>
          <p:nvPr/>
        </p:nvSpPr>
        <p:spPr>
          <a:xfrm rot="0">
            <a:off x="16012798" y="9963151"/>
            <a:ext cx="2275202" cy="269874"/>
          </a:xfrm>
          <a:prstGeom prst="rect">
            <a:avLst/>
          </a:prstGeom>
        </p:spPr>
        <p:txBody>
          <a:bodyPr anchor="t" rtlCol="false" tIns="0" lIns="0" bIns="0" rIns="0">
            <a:spAutoFit/>
          </a:bodyPr>
          <a:lstStyle/>
          <a:p>
            <a:pPr algn="r">
              <a:lnSpc>
                <a:spcPts val="2210"/>
              </a:lnSpc>
            </a:pPr>
            <a:r>
              <a:rPr lang="en-US" sz="1300">
                <a:solidFill>
                  <a:srgbClr val="FFFFFF"/>
                </a:solidFill>
                <a:latin typeface="Poppins"/>
                <a:ea typeface="Poppins"/>
                <a:cs typeface="Poppins"/>
                <a:sym typeface="Poppins"/>
              </a:rPr>
              <a:t>www.unicarental.com</a:t>
            </a:r>
          </a:p>
        </p:txBody>
      </p:sp>
      <p:sp>
        <p:nvSpPr>
          <p:cNvPr name="TextBox 11" id="11"/>
          <p:cNvSpPr txBox="true"/>
          <p:nvPr/>
        </p:nvSpPr>
        <p:spPr>
          <a:xfrm rot="0">
            <a:off x="935181" y="3738909"/>
            <a:ext cx="9996164" cy="2602867"/>
          </a:xfrm>
          <a:prstGeom prst="rect">
            <a:avLst/>
          </a:prstGeom>
        </p:spPr>
        <p:txBody>
          <a:bodyPr anchor="t" rtlCol="false" tIns="0" lIns="0" bIns="0" rIns="0">
            <a:spAutoFit/>
          </a:bodyPr>
          <a:lstStyle/>
          <a:p>
            <a:pPr algn="just">
              <a:lnSpc>
                <a:spcPts val="4266"/>
              </a:lnSpc>
            </a:pPr>
            <a:r>
              <a:rPr lang="en-US" sz="2509">
                <a:solidFill>
                  <a:srgbClr val="FFFFFF"/>
                </a:solidFill>
                <a:latin typeface="Poppins Bold Italics"/>
                <a:ea typeface="Poppins Bold Italics"/>
                <a:cs typeface="Poppins Bold Italics"/>
                <a:sym typeface="Poppins Bold Italics"/>
              </a:rPr>
              <a:t> AI Destekli Kişiselleştirilmiş Öneriler:</a:t>
            </a:r>
          </a:p>
          <a:p>
            <a:pPr algn="just">
              <a:lnSpc>
                <a:spcPts val="2736"/>
              </a:lnSpc>
            </a:pPr>
            <a:r>
              <a:rPr lang="en-US" sz="1609">
                <a:solidFill>
                  <a:srgbClr val="FFFFFF"/>
                </a:solidFill>
                <a:latin typeface="Poppins Bold"/>
                <a:ea typeface="Poppins Bold"/>
                <a:cs typeface="Poppins Bold"/>
                <a:sym typeface="Poppins Bold"/>
              </a:rPr>
              <a:t>UnicarRental mobil uygulamasının entegre olduğu yapay zeka sayesinde kullanıcılara kiralama sürecinde seçmiş oldukları rotasyonlara göre güzergah dahilinde kültürel ve sosyal tanıtım bildirimleri göndererek kullanıcıların daha iyi bir seyehat deneyimi yaşamalarını sağlar.</a:t>
            </a:r>
          </a:p>
          <a:p>
            <a:pPr algn="just">
              <a:lnSpc>
                <a:spcPts val="2736"/>
              </a:lnSpc>
            </a:pPr>
          </a:p>
          <a:p>
            <a:pPr algn="just">
              <a:lnSpc>
                <a:spcPts val="2736"/>
              </a:lnSpc>
            </a:pPr>
          </a:p>
        </p:txBody>
      </p:sp>
      <p:sp>
        <p:nvSpPr>
          <p:cNvPr name="TextBox 12" id="12"/>
          <p:cNvSpPr txBox="true"/>
          <p:nvPr/>
        </p:nvSpPr>
        <p:spPr>
          <a:xfrm rot="0">
            <a:off x="170344" y="5998926"/>
            <a:ext cx="10054695" cy="2654423"/>
          </a:xfrm>
          <a:prstGeom prst="rect">
            <a:avLst/>
          </a:prstGeom>
        </p:spPr>
        <p:txBody>
          <a:bodyPr anchor="t" rtlCol="false" tIns="0" lIns="0" bIns="0" rIns="0">
            <a:spAutoFit/>
          </a:bodyPr>
          <a:lstStyle/>
          <a:p>
            <a:pPr algn="just">
              <a:lnSpc>
                <a:spcPts val="4323"/>
              </a:lnSpc>
            </a:pPr>
            <a:r>
              <a:rPr lang="en-US" sz="2543">
                <a:solidFill>
                  <a:srgbClr val="FFFFFF"/>
                </a:solidFill>
                <a:latin typeface="Poppins Bold Italics"/>
                <a:ea typeface="Poppins Bold Italics"/>
                <a:cs typeface="Poppins Bold Italics"/>
                <a:sym typeface="Poppins Bold Italics"/>
              </a:rPr>
              <a:t>  Unicar Green Filo</a:t>
            </a:r>
          </a:p>
          <a:p>
            <a:pPr algn="just">
              <a:lnSpc>
                <a:spcPts val="2767"/>
              </a:lnSpc>
            </a:pPr>
            <a:r>
              <a:rPr lang="en-US" sz="1628">
                <a:solidFill>
                  <a:srgbClr val="FFFFFF"/>
                </a:solidFill>
                <a:latin typeface="Poppins Bold"/>
                <a:ea typeface="Poppins Bold"/>
                <a:cs typeface="Poppins Bold"/>
                <a:sym typeface="Poppins Bold"/>
              </a:rPr>
              <a:t>Unicar Green Filo yapılanması ile elektrikli araç kullanımını teşvik etmek adına yapılacak olan elektrikli araç kiralamalarında ekstra indirimler uygulayarak şirketlere ve bireysel kullanıcılara  daha çevre dostu seçenekler sunar. </a:t>
            </a:r>
          </a:p>
          <a:p>
            <a:pPr algn="just">
              <a:lnSpc>
                <a:spcPts val="2767"/>
              </a:lnSpc>
            </a:pPr>
          </a:p>
          <a:p>
            <a:pPr algn="just">
              <a:lnSpc>
                <a:spcPts val="2767"/>
              </a:lnSpc>
            </a:pPr>
          </a:p>
          <a:p>
            <a:pPr algn="just">
              <a:lnSpc>
                <a:spcPts val="2767"/>
              </a:lnSpc>
            </a:pPr>
          </a:p>
        </p:txBody>
      </p:sp>
      <p:sp>
        <p:nvSpPr>
          <p:cNvPr name="TextBox 13" id="13"/>
          <p:cNvSpPr txBox="true"/>
          <p:nvPr/>
        </p:nvSpPr>
        <p:spPr>
          <a:xfrm rot="0">
            <a:off x="561111" y="8077517"/>
            <a:ext cx="11448531" cy="3974467"/>
          </a:xfrm>
          <a:prstGeom prst="rect">
            <a:avLst/>
          </a:prstGeom>
        </p:spPr>
        <p:txBody>
          <a:bodyPr anchor="t" rtlCol="false" tIns="0" lIns="0" bIns="0" rIns="0">
            <a:spAutoFit/>
          </a:bodyPr>
          <a:lstStyle/>
          <a:p>
            <a:pPr algn="just">
              <a:lnSpc>
                <a:spcPts val="4266"/>
              </a:lnSpc>
            </a:pPr>
            <a:r>
              <a:rPr lang="en-US" sz="2509">
                <a:solidFill>
                  <a:srgbClr val="FFFFFF"/>
                </a:solidFill>
                <a:latin typeface="Poppins Bold Italics"/>
                <a:ea typeface="Poppins Bold Italics"/>
                <a:cs typeface="Poppins Bold Italics"/>
                <a:sym typeface="Poppins Bold Italics"/>
              </a:rPr>
              <a:t>7/24Canlı Müşteri Hizmeti </a:t>
            </a:r>
          </a:p>
          <a:p>
            <a:pPr algn="just">
              <a:lnSpc>
                <a:spcPts val="2736"/>
              </a:lnSpc>
            </a:pPr>
            <a:r>
              <a:rPr lang="en-US" sz="1609">
                <a:solidFill>
                  <a:srgbClr val="FFFFFF"/>
                </a:solidFill>
                <a:latin typeface="Poppins Bold"/>
                <a:ea typeface="Poppins Bold"/>
                <a:cs typeface="Poppins Bold"/>
                <a:sym typeface="Poppins Bold"/>
              </a:rPr>
              <a:t>UnicarRental mobil uygulamasındaki 7/24 canlı müşteri hizmetleri desteği, kullanıcıların ihtiyaç duydukları her an yardım alabilmelerini sağlayarak acil durumlarda hızlı çözümler sunar, kiralama süreçlerini kesintisiz ve sorunsuz hale getirir, müşteri memnuniyetini önemli ölçüde artırır, rakiplerden ayrışmayı sağlar ve rezervasyon ile iptal işlemlerinin güvenli ve kolay bir şekilde gerçekleştirilmesine olanak tanır.</a:t>
            </a:r>
          </a:p>
          <a:p>
            <a:pPr algn="just">
              <a:lnSpc>
                <a:spcPts val="2736"/>
              </a:lnSpc>
            </a:pPr>
          </a:p>
          <a:p>
            <a:pPr algn="just">
              <a:lnSpc>
                <a:spcPts val="2736"/>
              </a:lnSpc>
            </a:pPr>
          </a:p>
          <a:p>
            <a:pPr algn="just">
              <a:lnSpc>
                <a:spcPts val="2736"/>
              </a:lnSpc>
            </a:pPr>
          </a:p>
          <a:p>
            <a:pPr algn="just">
              <a:lnSpc>
                <a:spcPts val="2736"/>
              </a:lnSpc>
            </a:pPr>
          </a:p>
          <a:p>
            <a:pPr algn="just">
              <a:lnSpc>
                <a:spcPts val="2736"/>
              </a:lnSpc>
            </a:pPr>
          </a:p>
          <a:p>
            <a:pPr algn="just">
              <a:lnSpc>
                <a:spcPts val="2736"/>
              </a:lnSpc>
            </a:pPr>
          </a:p>
        </p:txBody>
      </p:sp>
      <p:grpSp>
        <p:nvGrpSpPr>
          <p:cNvPr name="Group 14" id="14"/>
          <p:cNvGrpSpPr/>
          <p:nvPr/>
        </p:nvGrpSpPr>
        <p:grpSpPr>
          <a:xfrm rot="0">
            <a:off x="9766027" y="7611800"/>
            <a:ext cx="2629459" cy="742150"/>
            <a:chOff x="0" y="0"/>
            <a:chExt cx="3505946" cy="989533"/>
          </a:xfrm>
        </p:grpSpPr>
        <p:grpSp>
          <p:nvGrpSpPr>
            <p:cNvPr name="Group 15" id="15"/>
            <p:cNvGrpSpPr/>
            <p:nvPr/>
          </p:nvGrpSpPr>
          <p:grpSpPr>
            <a:xfrm rot="0">
              <a:off x="0" y="0"/>
              <a:ext cx="3505946" cy="989533"/>
              <a:chOff x="0" y="0"/>
              <a:chExt cx="780418" cy="220268"/>
            </a:xfrm>
          </p:grpSpPr>
          <p:sp>
            <p:nvSpPr>
              <p:cNvPr name="Freeform 16" id="16"/>
              <p:cNvSpPr/>
              <p:nvPr/>
            </p:nvSpPr>
            <p:spPr>
              <a:xfrm flipH="false" flipV="false" rot="0">
                <a:off x="0" y="0"/>
                <a:ext cx="780418" cy="220268"/>
              </a:xfrm>
              <a:custGeom>
                <a:avLst/>
                <a:gdLst/>
                <a:ahLst/>
                <a:cxnLst/>
                <a:rect r="r" b="b" t="t" l="l"/>
                <a:pathLst>
                  <a:path h="220268" w="780418">
                    <a:moveTo>
                      <a:pt x="0" y="0"/>
                    </a:moveTo>
                    <a:lnTo>
                      <a:pt x="780418" y="0"/>
                    </a:lnTo>
                    <a:lnTo>
                      <a:pt x="780418" y="220268"/>
                    </a:lnTo>
                    <a:lnTo>
                      <a:pt x="0" y="220268"/>
                    </a:lnTo>
                    <a:close/>
                  </a:path>
                </a:pathLst>
              </a:custGeom>
              <a:solidFill>
                <a:srgbClr val="FFFFFF"/>
              </a:solidFill>
            </p:spPr>
          </p:sp>
          <p:sp>
            <p:nvSpPr>
              <p:cNvPr name="TextBox 17" id="17"/>
              <p:cNvSpPr txBox="true"/>
              <p:nvPr/>
            </p:nvSpPr>
            <p:spPr>
              <a:xfrm>
                <a:off x="0" y="-66675"/>
                <a:ext cx="780418" cy="286943"/>
              </a:xfrm>
              <a:prstGeom prst="rect">
                <a:avLst/>
              </a:prstGeom>
            </p:spPr>
            <p:txBody>
              <a:bodyPr anchor="ctr" rtlCol="false" tIns="50800" lIns="50800" bIns="50800" rIns="50800"/>
              <a:lstStyle/>
              <a:p>
                <a:pPr algn="ctr">
                  <a:lnSpc>
                    <a:spcPts val="2800"/>
                  </a:lnSpc>
                </a:pPr>
              </a:p>
            </p:txBody>
          </p:sp>
        </p:grpSp>
        <p:sp>
          <p:nvSpPr>
            <p:cNvPr name="TextBox 18" id="18"/>
            <p:cNvSpPr txBox="true"/>
            <p:nvPr/>
          </p:nvSpPr>
          <p:spPr>
            <a:xfrm rot="0">
              <a:off x="218838" y="168250"/>
              <a:ext cx="3068270" cy="508570"/>
            </a:xfrm>
            <a:prstGeom prst="rect">
              <a:avLst/>
            </a:prstGeom>
          </p:spPr>
          <p:txBody>
            <a:bodyPr anchor="t" rtlCol="false" tIns="0" lIns="0" bIns="0" rIns="0">
              <a:spAutoFit/>
            </a:bodyPr>
            <a:lstStyle/>
            <a:p>
              <a:pPr algn="ctr">
                <a:lnSpc>
                  <a:spcPts val="3303"/>
                </a:lnSpc>
              </a:pPr>
              <a:r>
                <a:rPr lang="en-US" sz="1943" u="sng">
                  <a:solidFill>
                    <a:srgbClr val="7B0000"/>
                  </a:solidFill>
                  <a:latin typeface="Poppins"/>
                  <a:ea typeface="Poppins"/>
                  <a:cs typeface="Poppins"/>
                  <a:sym typeface="Poppins"/>
                  <a:hlinkClick r:id="rId3" tooltip="https://docs.google.com/document/d/1S2Azmy-t-Vn8EbyFIcKcNtC0aHpxsCO5/edit?usp=sharing&amp;ouid=109704127677063512941&amp;rtpof=true&amp;sd=true"/>
                </a:rPr>
                <a:t>Read More</a:t>
              </a:r>
            </a:p>
          </p:txBody>
        </p:sp>
      </p:grpSp>
      <p:grpSp>
        <p:nvGrpSpPr>
          <p:cNvPr name="Group 19" id="19"/>
          <p:cNvGrpSpPr/>
          <p:nvPr/>
        </p:nvGrpSpPr>
        <p:grpSpPr>
          <a:xfrm rot="1973257">
            <a:off x="12359684" y="2648433"/>
            <a:ext cx="5021299" cy="3686004"/>
            <a:chOff x="0" y="0"/>
            <a:chExt cx="6695065" cy="4914672"/>
          </a:xfrm>
        </p:grpSpPr>
        <p:grpSp>
          <p:nvGrpSpPr>
            <p:cNvPr name="Group 20" id="20"/>
            <p:cNvGrpSpPr>
              <a:grpSpLocks noChangeAspect="true"/>
            </p:cNvGrpSpPr>
            <p:nvPr/>
          </p:nvGrpSpPr>
          <p:grpSpPr>
            <a:xfrm rot="0">
              <a:off x="0" y="0"/>
              <a:ext cx="6548353" cy="4914672"/>
              <a:chOff x="0" y="0"/>
              <a:chExt cx="8909050" cy="6686423"/>
            </a:xfrm>
          </p:grpSpPr>
          <p:sp>
            <p:nvSpPr>
              <p:cNvPr name="Freeform 21" id="21"/>
              <p:cNvSpPr/>
              <p:nvPr/>
            </p:nvSpPr>
            <p:spPr>
              <a:xfrm flipH="false" flipV="false" rot="0">
                <a:off x="9525" y="9525"/>
                <a:ext cx="8890000" cy="6667373"/>
              </a:xfrm>
              <a:custGeom>
                <a:avLst/>
                <a:gdLst/>
                <a:ahLst/>
                <a:cxnLst/>
                <a:rect r="r" b="b" t="t" l="l"/>
                <a:pathLst>
                  <a:path h="6667373" w="8890000">
                    <a:moveTo>
                      <a:pt x="0" y="0"/>
                    </a:moveTo>
                    <a:lnTo>
                      <a:pt x="8890000" y="0"/>
                    </a:lnTo>
                    <a:lnTo>
                      <a:pt x="8890000" y="6667373"/>
                    </a:lnTo>
                    <a:lnTo>
                      <a:pt x="0" y="6667373"/>
                    </a:lnTo>
                    <a:close/>
                  </a:path>
                </a:pathLst>
              </a:custGeom>
              <a:gradFill rotWithShape="true">
                <a:gsLst>
                  <a:gs pos="0">
                    <a:srgbClr val="000000">
                      <a:alpha val="100000"/>
                    </a:srgbClr>
                  </a:gs>
                  <a:gs pos="100000">
                    <a:srgbClr val="920000">
                      <a:alpha val="100000"/>
                    </a:srgbClr>
                  </a:gs>
                </a:gsLst>
                <a:lin ang="0"/>
              </a:gradFill>
            </p:spPr>
          </p:sp>
          <p:sp>
            <p:nvSpPr>
              <p:cNvPr name="Freeform 22" id="22"/>
              <p:cNvSpPr/>
              <p:nvPr/>
            </p:nvSpPr>
            <p:spPr>
              <a:xfrm flipH="false" flipV="false" rot="0">
                <a:off x="182372" y="372872"/>
                <a:ext cx="8544306" cy="5940679"/>
              </a:xfrm>
              <a:custGeom>
                <a:avLst/>
                <a:gdLst/>
                <a:ahLst/>
                <a:cxnLst/>
                <a:rect r="r" b="b" t="t" l="l"/>
                <a:pathLst>
                  <a:path h="5940679" w="8544306">
                    <a:moveTo>
                      <a:pt x="0" y="0"/>
                    </a:moveTo>
                    <a:lnTo>
                      <a:pt x="8544306" y="0"/>
                    </a:lnTo>
                    <a:lnTo>
                      <a:pt x="8544306" y="5940679"/>
                    </a:lnTo>
                    <a:lnTo>
                      <a:pt x="0" y="5940679"/>
                    </a:lnTo>
                    <a:close/>
                  </a:path>
                </a:pathLst>
              </a:custGeom>
              <a:gradFill rotWithShape="true">
                <a:gsLst>
                  <a:gs pos="0">
                    <a:srgbClr val="000000">
                      <a:alpha val="100000"/>
                    </a:srgbClr>
                  </a:gs>
                  <a:gs pos="100000">
                    <a:srgbClr val="920000">
                      <a:alpha val="100000"/>
                    </a:srgbClr>
                  </a:gs>
                </a:gsLst>
                <a:lin ang="0"/>
              </a:gradFill>
              <a:ln w="12700">
                <a:solidFill>
                  <a:srgbClr val="000000"/>
                </a:solidFill>
              </a:ln>
            </p:spPr>
          </p:sp>
          <p:sp>
            <p:nvSpPr>
              <p:cNvPr name="Freeform 23" id="23"/>
              <p:cNvSpPr/>
              <p:nvPr/>
            </p:nvSpPr>
            <p:spPr>
              <a:xfrm flipH="false" flipV="false" rot="0">
                <a:off x="0" y="0"/>
                <a:ext cx="8909050" cy="6686423"/>
              </a:xfrm>
              <a:custGeom>
                <a:avLst/>
                <a:gdLst/>
                <a:ahLst/>
                <a:cxnLst/>
                <a:rect r="r" b="b" t="t" l="l"/>
                <a:pathLst>
                  <a:path h="6686423" w="8909050">
                    <a:moveTo>
                      <a:pt x="8909050" y="6686423"/>
                    </a:moveTo>
                    <a:lnTo>
                      <a:pt x="0" y="6686423"/>
                    </a:lnTo>
                    <a:lnTo>
                      <a:pt x="0" y="0"/>
                    </a:lnTo>
                    <a:lnTo>
                      <a:pt x="8909050" y="0"/>
                    </a:lnTo>
                    <a:lnTo>
                      <a:pt x="8909050" y="6686423"/>
                    </a:lnTo>
                    <a:close/>
                    <a:moveTo>
                      <a:pt x="19050" y="6667373"/>
                    </a:moveTo>
                    <a:lnTo>
                      <a:pt x="8890000" y="6667373"/>
                    </a:lnTo>
                    <a:lnTo>
                      <a:pt x="8890000" y="19050"/>
                    </a:lnTo>
                    <a:lnTo>
                      <a:pt x="19050" y="19050"/>
                    </a:lnTo>
                    <a:lnTo>
                      <a:pt x="19050" y="6667373"/>
                    </a:lnTo>
                    <a:close/>
                    <a:moveTo>
                      <a:pt x="8736203" y="6323076"/>
                    </a:moveTo>
                    <a:lnTo>
                      <a:pt x="172847" y="6323076"/>
                    </a:lnTo>
                    <a:lnTo>
                      <a:pt x="172847" y="363347"/>
                    </a:lnTo>
                    <a:lnTo>
                      <a:pt x="8736203" y="363347"/>
                    </a:lnTo>
                    <a:lnTo>
                      <a:pt x="8736203" y="6323076"/>
                    </a:lnTo>
                    <a:close/>
                    <a:moveTo>
                      <a:pt x="191897" y="6304026"/>
                    </a:moveTo>
                    <a:lnTo>
                      <a:pt x="8717153" y="6304026"/>
                    </a:lnTo>
                    <a:lnTo>
                      <a:pt x="8717153" y="382397"/>
                    </a:lnTo>
                    <a:lnTo>
                      <a:pt x="191897" y="382397"/>
                    </a:lnTo>
                    <a:lnTo>
                      <a:pt x="191897" y="6304026"/>
                    </a:lnTo>
                    <a:close/>
                  </a:path>
                </a:pathLst>
              </a:custGeom>
              <a:gradFill rotWithShape="true">
                <a:gsLst>
                  <a:gs pos="0">
                    <a:srgbClr val="000000">
                      <a:alpha val="100000"/>
                    </a:srgbClr>
                  </a:gs>
                  <a:gs pos="100000">
                    <a:srgbClr val="920000">
                      <a:alpha val="100000"/>
                    </a:srgbClr>
                  </a:gs>
                </a:gsLst>
                <a:lin ang="0"/>
              </a:gradFill>
            </p:spPr>
          </p:sp>
        </p:grpSp>
        <p:sp>
          <p:nvSpPr>
            <p:cNvPr name="Freeform 24" id="24"/>
            <p:cNvSpPr/>
            <p:nvPr/>
          </p:nvSpPr>
          <p:spPr>
            <a:xfrm flipH="false" flipV="false" rot="0">
              <a:off x="4946491" y="456217"/>
              <a:ext cx="1380084" cy="573541"/>
            </a:xfrm>
            <a:custGeom>
              <a:avLst/>
              <a:gdLst/>
              <a:ahLst/>
              <a:cxnLst/>
              <a:rect r="r" b="b" t="t" l="l"/>
              <a:pathLst>
                <a:path h="573541" w="1380084">
                  <a:moveTo>
                    <a:pt x="0" y="0"/>
                  </a:moveTo>
                  <a:lnTo>
                    <a:pt x="1380085" y="0"/>
                  </a:lnTo>
                  <a:lnTo>
                    <a:pt x="1380085" y="573542"/>
                  </a:lnTo>
                  <a:lnTo>
                    <a:pt x="0" y="573542"/>
                  </a:lnTo>
                  <a:lnTo>
                    <a:pt x="0" y="0"/>
                  </a:lnTo>
                  <a:close/>
                </a:path>
              </a:pathLst>
            </a:custGeom>
            <a:blipFill>
              <a:blip r:embed="rId4"/>
              <a:stretch>
                <a:fillRect l="0" t="0" r="0" b="0"/>
              </a:stretch>
            </a:blipFill>
          </p:spPr>
        </p:sp>
        <p:sp>
          <p:nvSpPr>
            <p:cNvPr name="Freeform 25" id="25"/>
            <p:cNvSpPr/>
            <p:nvPr/>
          </p:nvSpPr>
          <p:spPr>
            <a:xfrm flipH="false" flipV="false" rot="0">
              <a:off x="359561" y="1954729"/>
              <a:ext cx="538189" cy="1079077"/>
            </a:xfrm>
            <a:custGeom>
              <a:avLst/>
              <a:gdLst/>
              <a:ahLst/>
              <a:cxnLst/>
              <a:rect r="r" b="b" t="t" l="l"/>
              <a:pathLst>
                <a:path h="1079077" w="538189">
                  <a:moveTo>
                    <a:pt x="0" y="0"/>
                  </a:moveTo>
                  <a:lnTo>
                    <a:pt x="538189" y="0"/>
                  </a:lnTo>
                  <a:lnTo>
                    <a:pt x="538189" y="1079076"/>
                  </a:lnTo>
                  <a:lnTo>
                    <a:pt x="0" y="1079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0">
              <a:off x="4946491" y="3500021"/>
              <a:ext cx="1748573" cy="1165716"/>
            </a:xfrm>
            <a:custGeom>
              <a:avLst/>
              <a:gdLst/>
              <a:ahLst/>
              <a:cxnLst/>
              <a:rect r="r" b="b" t="t" l="l"/>
              <a:pathLst>
                <a:path h="1165716" w="1748573">
                  <a:moveTo>
                    <a:pt x="0" y="0"/>
                  </a:moveTo>
                  <a:lnTo>
                    <a:pt x="1748574" y="0"/>
                  </a:lnTo>
                  <a:lnTo>
                    <a:pt x="1748574" y="1165715"/>
                  </a:lnTo>
                  <a:lnTo>
                    <a:pt x="0" y="1165715"/>
                  </a:lnTo>
                  <a:lnTo>
                    <a:pt x="0" y="0"/>
                  </a:lnTo>
                  <a:close/>
                </a:path>
              </a:pathLst>
            </a:custGeom>
            <a:blipFill>
              <a:blip r:embed="rId7"/>
              <a:stretch>
                <a:fillRect l="0" t="0" r="0" b="0"/>
              </a:stretch>
            </a:blipFill>
          </p:spPr>
        </p:sp>
        <p:sp>
          <p:nvSpPr>
            <p:cNvPr name="Freeform 27" id="27"/>
            <p:cNvSpPr/>
            <p:nvPr/>
          </p:nvSpPr>
          <p:spPr>
            <a:xfrm flipH="false" flipV="false" rot="0">
              <a:off x="1081420" y="2162478"/>
              <a:ext cx="897609" cy="663578"/>
            </a:xfrm>
            <a:custGeom>
              <a:avLst/>
              <a:gdLst/>
              <a:ahLst/>
              <a:cxnLst/>
              <a:rect r="r" b="b" t="t" l="l"/>
              <a:pathLst>
                <a:path h="663578" w="897609">
                  <a:moveTo>
                    <a:pt x="0" y="0"/>
                  </a:moveTo>
                  <a:lnTo>
                    <a:pt x="897609" y="0"/>
                  </a:lnTo>
                  <a:lnTo>
                    <a:pt x="897609" y="663578"/>
                  </a:lnTo>
                  <a:lnTo>
                    <a:pt x="0" y="663578"/>
                  </a:lnTo>
                  <a:lnTo>
                    <a:pt x="0" y="0"/>
                  </a:lnTo>
                  <a:close/>
                </a:path>
              </a:pathLst>
            </a:custGeom>
            <a:blipFill>
              <a:blip r:embed="rId8"/>
              <a:stretch>
                <a:fillRect l="-3735" t="-5895" r="-13698" b="-5895"/>
              </a:stretch>
            </a:blipFill>
          </p:spPr>
        </p:sp>
        <p:sp>
          <p:nvSpPr>
            <p:cNvPr name="Freeform 28" id="28"/>
            <p:cNvSpPr/>
            <p:nvPr/>
          </p:nvSpPr>
          <p:spPr>
            <a:xfrm flipH="false" flipV="false" rot="0">
              <a:off x="359561" y="370628"/>
              <a:ext cx="614708" cy="659131"/>
            </a:xfrm>
            <a:custGeom>
              <a:avLst/>
              <a:gdLst/>
              <a:ahLst/>
              <a:cxnLst/>
              <a:rect r="r" b="b" t="t" l="l"/>
              <a:pathLst>
                <a:path h="659131" w="614708">
                  <a:moveTo>
                    <a:pt x="0" y="0"/>
                  </a:moveTo>
                  <a:lnTo>
                    <a:pt x="614708" y="0"/>
                  </a:lnTo>
                  <a:lnTo>
                    <a:pt x="614708" y="659131"/>
                  </a:lnTo>
                  <a:lnTo>
                    <a:pt x="0" y="659131"/>
                  </a:lnTo>
                  <a:lnTo>
                    <a:pt x="0" y="0"/>
                  </a:lnTo>
                  <a:close/>
                </a:path>
              </a:pathLst>
            </a:custGeom>
            <a:blipFill>
              <a:blip r:embed="rId9"/>
              <a:stretch>
                <a:fillRect l="-8414" t="0" r="-8414" b="-2417"/>
              </a:stretch>
            </a:blipFill>
          </p:spPr>
        </p:sp>
        <p:sp>
          <p:nvSpPr>
            <p:cNvPr name="TextBox 29" id="29"/>
            <p:cNvSpPr txBox="true"/>
            <p:nvPr/>
          </p:nvSpPr>
          <p:spPr>
            <a:xfrm rot="0">
              <a:off x="561703" y="4044778"/>
              <a:ext cx="3755745" cy="406702"/>
            </a:xfrm>
            <a:prstGeom prst="rect">
              <a:avLst/>
            </a:prstGeom>
          </p:spPr>
          <p:txBody>
            <a:bodyPr anchor="t" rtlCol="false" tIns="0" lIns="0" bIns="0" rIns="0">
              <a:spAutoFit/>
            </a:bodyPr>
            <a:lstStyle/>
            <a:p>
              <a:pPr algn="ctr">
                <a:lnSpc>
                  <a:spcPts val="2582"/>
                </a:lnSpc>
                <a:spcBef>
                  <a:spcPct val="0"/>
                </a:spcBef>
              </a:pPr>
              <a:r>
                <a:rPr lang="en-US" sz="1844">
                  <a:solidFill>
                    <a:srgbClr val="FFFFFF"/>
                  </a:solidFill>
                  <a:latin typeface="Libre Baskerville Bold"/>
                  <a:ea typeface="Libre Baskerville Bold"/>
                  <a:cs typeface="Libre Baskerville Bold"/>
                  <a:sym typeface="Libre Baskerville Bold"/>
                </a:rPr>
                <a:t>Asilcan Çetinkaya</a:t>
              </a:r>
            </a:p>
          </p:txBody>
        </p:sp>
        <p:sp>
          <p:nvSpPr>
            <p:cNvPr name="TextBox 30" id="30"/>
            <p:cNvSpPr txBox="true"/>
            <p:nvPr/>
          </p:nvSpPr>
          <p:spPr>
            <a:xfrm rot="0">
              <a:off x="628656" y="3300648"/>
              <a:ext cx="4531792" cy="458239"/>
            </a:xfrm>
            <a:prstGeom prst="rect">
              <a:avLst/>
            </a:prstGeom>
          </p:spPr>
          <p:txBody>
            <a:bodyPr anchor="t" rtlCol="false" tIns="0" lIns="0" bIns="0" rIns="0">
              <a:spAutoFit/>
            </a:bodyPr>
            <a:lstStyle/>
            <a:p>
              <a:pPr algn="ctr">
                <a:lnSpc>
                  <a:spcPts val="2789"/>
                </a:lnSpc>
                <a:spcBef>
                  <a:spcPct val="0"/>
                </a:spcBef>
              </a:pPr>
              <a:r>
                <a:rPr lang="en-US" sz="1992">
                  <a:solidFill>
                    <a:srgbClr val="FFFFFF"/>
                  </a:solidFill>
                  <a:latin typeface="Poppins"/>
                  <a:ea typeface="Poppins"/>
                  <a:cs typeface="Poppins"/>
                  <a:sym typeface="Poppins"/>
                </a:rPr>
                <a:t>0000  0000  0000  0001</a:t>
              </a:r>
            </a:p>
          </p:txBody>
        </p:sp>
        <p:sp>
          <p:nvSpPr>
            <p:cNvPr name="TextBox 31" id="31"/>
            <p:cNvSpPr txBox="true"/>
            <p:nvPr/>
          </p:nvSpPr>
          <p:spPr>
            <a:xfrm rot="0">
              <a:off x="628656" y="470921"/>
              <a:ext cx="2154811" cy="334855"/>
            </a:xfrm>
            <a:prstGeom prst="rect">
              <a:avLst/>
            </a:prstGeom>
          </p:spPr>
          <p:txBody>
            <a:bodyPr anchor="t" rtlCol="false" tIns="0" lIns="0" bIns="0" rIns="0">
              <a:spAutoFit/>
            </a:bodyPr>
            <a:lstStyle/>
            <a:p>
              <a:pPr algn="ctr">
                <a:lnSpc>
                  <a:spcPts val="2066"/>
                </a:lnSpc>
                <a:spcBef>
                  <a:spcPct val="0"/>
                </a:spcBef>
              </a:pPr>
              <a:r>
                <a:rPr lang="en-US" sz="1475">
                  <a:solidFill>
                    <a:srgbClr val="FFFFFF"/>
                  </a:solidFill>
                  <a:latin typeface="Poppins Bold Italics"/>
                  <a:ea typeface="Poppins Bold Italics"/>
                  <a:cs typeface="Poppins Bold Italics"/>
                  <a:sym typeface="Poppins Bold Italics"/>
                </a:rPr>
                <a:t>Platinium</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77278" cy="10287000"/>
          </a:xfrm>
          <a:custGeom>
            <a:avLst/>
            <a:gdLst/>
            <a:ahLst/>
            <a:cxnLst/>
            <a:rect r="r" b="b" t="t" l="l"/>
            <a:pathLst>
              <a:path h="10287000" w="18277278">
                <a:moveTo>
                  <a:pt x="0" y="0"/>
                </a:moveTo>
                <a:lnTo>
                  <a:pt x="18277278" y="0"/>
                </a:lnTo>
                <a:lnTo>
                  <a:pt x="18277278" y="10287000"/>
                </a:lnTo>
                <a:lnTo>
                  <a:pt x="0" y="10287000"/>
                </a:lnTo>
                <a:lnTo>
                  <a:pt x="0" y="0"/>
                </a:lnTo>
                <a:close/>
              </a:path>
            </a:pathLst>
          </a:custGeom>
          <a:blipFill>
            <a:blip r:embed="rId2">
              <a:alphaModFix amt="10999"/>
            </a:blip>
            <a:stretch>
              <a:fillRect l="0" t="0" r="0" b="0"/>
            </a:stretch>
          </a:blipFill>
        </p:spPr>
      </p:sp>
      <p:grpSp>
        <p:nvGrpSpPr>
          <p:cNvPr name="Group 3" id="3"/>
          <p:cNvGrpSpPr>
            <a:grpSpLocks noChangeAspect="true"/>
          </p:cNvGrpSpPr>
          <p:nvPr/>
        </p:nvGrpSpPr>
        <p:grpSpPr>
          <a:xfrm rot="0">
            <a:off x="295564" y="450007"/>
            <a:ext cx="2680079" cy="5302997"/>
            <a:chOff x="0" y="0"/>
            <a:chExt cx="2620010" cy="5184140"/>
          </a:xfrm>
        </p:grpSpPr>
        <p:sp>
          <p:nvSpPr>
            <p:cNvPr name="Freeform 4" id="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5" id="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0" t="-158" r="0" b="-158"/>
              </a:stretch>
            </a:blipFill>
          </p:spPr>
        </p:sp>
        <p:sp>
          <p:nvSpPr>
            <p:cNvPr name="Freeform 6" id="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7" id="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8" id="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9" id="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10" id="1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11" id="1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12" id="1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13" id="13"/>
          <p:cNvGrpSpPr>
            <a:grpSpLocks noChangeAspect="true"/>
          </p:cNvGrpSpPr>
          <p:nvPr/>
        </p:nvGrpSpPr>
        <p:grpSpPr>
          <a:xfrm rot="0">
            <a:off x="6131988" y="450007"/>
            <a:ext cx="2680079" cy="5302997"/>
            <a:chOff x="0" y="0"/>
            <a:chExt cx="2620010" cy="5184140"/>
          </a:xfrm>
        </p:grpSpPr>
        <p:sp>
          <p:nvSpPr>
            <p:cNvPr name="Freeform 14" id="1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5" id="1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0" t="-9" r="0" b="-9"/>
              </a:stretch>
            </a:blipFill>
          </p:spPr>
        </p:sp>
        <p:sp>
          <p:nvSpPr>
            <p:cNvPr name="Freeform 16" id="1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7" id="1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8" id="1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19" id="1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0" id="2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1" id="2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2" id="2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3" id="23"/>
          <p:cNvGrpSpPr>
            <a:grpSpLocks noChangeAspect="true"/>
          </p:cNvGrpSpPr>
          <p:nvPr/>
        </p:nvGrpSpPr>
        <p:grpSpPr>
          <a:xfrm rot="0">
            <a:off x="12331707" y="450007"/>
            <a:ext cx="2680079" cy="5302997"/>
            <a:chOff x="0" y="0"/>
            <a:chExt cx="2620010" cy="5184140"/>
          </a:xfrm>
        </p:grpSpPr>
        <p:sp>
          <p:nvSpPr>
            <p:cNvPr name="Freeform 24" id="2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5" id="2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5"/>
              <a:stretch>
                <a:fillRect l="0" t="-158" r="0" b="-158"/>
              </a:stretch>
            </a:blipFill>
          </p:spPr>
        </p:sp>
        <p:sp>
          <p:nvSpPr>
            <p:cNvPr name="Freeform 26" id="2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7" id="2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8" id="2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9" id="2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0" id="3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1" id="3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2" id="3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3" id="33"/>
          <p:cNvGrpSpPr>
            <a:grpSpLocks noChangeAspect="true"/>
          </p:cNvGrpSpPr>
          <p:nvPr/>
        </p:nvGrpSpPr>
        <p:grpSpPr>
          <a:xfrm rot="0">
            <a:off x="3151176" y="4594975"/>
            <a:ext cx="2680079" cy="5302997"/>
            <a:chOff x="0" y="0"/>
            <a:chExt cx="2620010" cy="5184140"/>
          </a:xfrm>
        </p:grpSpPr>
        <p:sp>
          <p:nvSpPr>
            <p:cNvPr name="Freeform 34" id="3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5" id="3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6"/>
              <a:stretch>
                <a:fillRect l="0" t="-9" r="0" b="-9"/>
              </a:stretch>
            </a:blipFill>
          </p:spPr>
        </p:sp>
        <p:sp>
          <p:nvSpPr>
            <p:cNvPr name="Freeform 36" id="3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7" id="3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8" id="3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9" id="3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40" id="4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41" id="4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2" id="4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43" id="43"/>
          <p:cNvGrpSpPr>
            <a:grpSpLocks noChangeAspect="true"/>
          </p:cNvGrpSpPr>
          <p:nvPr/>
        </p:nvGrpSpPr>
        <p:grpSpPr>
          <a:xfrm rot="0">
            <a:off x="9116867" y="4594975"/>
            <a:ext cx="2680079" cy="5302997"/>
            <a:chOff x="0" y="0"/>
            <a:chExt cx="2620010" cy="5184140"/>
          </a:xfrm>
        </p:grpSpPr>
        <p:sp>
          <p:nvSpPr>
            <p:cNvPr name="Freeform 44" id="4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45" id="4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7"/>
              <a:stretch>
                <a:fillRect l="0" t="-9" r="0" b="-9"/>
              </a:stretch>
            </a:blipFill>
          </p:spPr>
        </p:sp>
        <p:sp>
          <p:nvSpPr>
            <p:cNvPr name="Freeform 46" id="4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47" id="4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48" id="4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49" id="4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50" id="5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51" id="5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52" id="5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53" id="53"/>
          <p:cNvGrpSpPr>
            <a:grpSpLocks noChangeAspect="true"/>
          </p:cNvGrpSpPr>
          <p:nvPr/>
        </p:nvGrpSpPr>
        <p:grpSpPr>
          <a:xfrm rot="0">
            <a:off x="15316587" y="4594975"/>
            <a:ext cx="2680079" cy="5302997"/>
            <a:chOff x="0" y="0"/>
            <a:chExt cx="2620010" cy="5184140"/>
          </a:xfrm>
        </p:grpSpPr>
        <p:sp>
          <p:nvSpPr>
            <p:cNvPr name="Freeform 54" id="5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55" id="5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8"/>
              <a:stretch>
                <a:fillRect l="0" t="-9" r="0" b="-9"/>
              </a:stretch>
            </a:blipFill>
          </p:spPr>
        </p:sp>
        <p:sp>
          <p:nvSpPr>
            <p:cNvPr name="Freeform 56" id="5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57" id="5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58" id="5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59" id="5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60" id="6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61" id="6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62" id="6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63" id="63"/>
          <p:cNvSpPr txBox="true"/>
          <p:nvPr/>
        </p:nvSpPr>
        <p:spPr>
          <a:xfrm rot="0">
            <a:off x="14094958" y="9861550"/>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www.unicarental.com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9603" y="1893229"/>
            <a:ext cx="18248794" cy="2787114"/>
            <a:chOff x="0" y="0"/>
            <a:chExt cx="9987502" cy="1525378"/>
          </a:xfrm>
        </p:grpSpPr>
        <p:sp>
          <p:nvSpPr>
            <p:cNvPr name="Freeform 3" id="3"/>
            <p:cNvSpPr/>
            <p:nvPr/>
          </p:nvSpPr>
          <p:spPr>
            <a:xfrm flipH="false" flipV="false" rot="0">
              <a:off x="0" y="0"/>
              <a:ext cx="9987502" cy="1525378"/>
            </a:xfrm>
            <a:custGeom>
              <a:avLst/>
              <a:gdLst/>
              <a:ahLst/>
              <a:cxnLst/>
              <a:rect r="r" b="b" t="t" l="l"/>
              <a:pathLst>
                <a:path h="1525378" w="9987502">
                  <a:moveTo>
                    <a:pt x="0" y="0"/>
                  </a:moveTo>
                  <a:lnTo>
                    <a:pt x="9987502" y="0"/>
                  </a:lnTo>
                  <a:lnTo>
                    <a:pt x="9987502" y="1525378"/>
                  </a:lnTo>
                  <a:lnTo>
                    <a:pt x="0" y="1525378"/>
                  </a:lnTo>
                  <a:close/>
                </a:path>
              </a:pathLst>
            </a:custGeom>
            <a:gradFill rotWithShape="true">
              <a:gsLst>
                <a:gs pos="0">
                  <a:srgbClr val="000000">
                    <a:alpha val="100000"/>
                  </a:srgbClr>
                </a:gs>
                <a:gs pos="100000">
                  <a:srgbClr val="920000">
                    <a:alpha val="100000"/>
                  </a:srgbClr>
                </a:gs>
              </a:gsLst>
              <a:lin ang="0"/>
            </a:gradFill>
          </p:spPr>
        </p:sp>
        <p:sp>
          <p:nvSpPr>
            <p:cNvPr name="TextBox 4" id="4"/>
            <p:cNvSpPr txBox="true"/>
            <p:nvPr/>
          </p:nvSpPr>
          <p:spPr>
            <a:xfrm>
              <a:off x="0" y="-19050"/>
              <a:ext cx="9987502" cy="1544428"/>
            </a:xfrm>
            <a:prstGeom prst="rect">
              <a:avLst/>
            </a:prstGeom>
          </p:spPr>
          <p:txBody>
            <a:bodyPr anchor="ctr" rtlCol="false" tIns="33003" lIns="33003" bIns="33003" rIns="33003"/>
            <a:lstStyle/>
            <a:p>
              <a:pPr algn="ctr">
                <a:lnSpc>
                  <a:spcPts val="1097"/>
                </a:lnSpc>
              </a:pPr>
            </a:p>
          </p:txBody>
        </p:sp>
      </p:grpSp>
      <p:pic>
        <p:nvPicPr>
          <p:cNvPr name="Picture 5" id="5"/>
          <p:cNvPicPr>
            <a:picLocks noChangeAspect="true"/>
          </p:cNvPicPr>
          <p:nvPr/>
        </p:nvPicPr>
        <p:blipFill>
          <a:blip r:embed="rId2"/>
          <a:stretch>
            <a:fillRect/>
          </a:stretch>
        </p:blipFill>
        <p:spPr>
          <a:xfrm rot="0">
            <a:off x="332245" y="2221400"/>
            <a:ext cx="2459099" cy="1434475"/>
          </a:xfrm>
          <a:prstGeom prst="rect">
            <a:avLst/>
          </a:prstGeom>
        </p:spPr>
      </p:pic>
      <p:pic>
        <p:nvPicPr>
          <p:cNvPr name="Picture 6" id="6"/>
          <p:cNvPicPr>
            <a:picLocks noChangeAspect="true"/>
          </p:cNvPicPr>
          <p:nvPr/>
        </p:nvPicPr>
        <p:blipFill>
          <a:blip r:embed="rId3"/>
          <a:stretch>
            <a:fillRect/>
          </a:stretch>
        </p:blipFill>
        <p:spPr>
          <a:xfrm rot="0">
            <a:off x="3567951" y="2125860"/>
            <a:ext cx="2650178" cy="1545937"/>
          </a:xfrm>
          <a:prstGeom prst="rect">
            <a:avLst/>
          </a:prstGeom>
        </p:spPr>
      </p:pic>
      <p:pic>
        <p:nvPicPr>
          <p:cNvPr name="Picture 7" id="7"/>
          <p:cNvPicPr>
            <a:picLocks noChangeAspect="true"/>
          </p:cNvPicPr>
          <p:nvPr/>
        </p:nvPicPr>
        <p:blipFill>
          <a:blip r:embed="rId4"/>
          <a:stretch>
            <a:fillRect/>
          </a:stretch>
        </p:blipFill>
        <p:spPr>
          <a:xfrm rot="0">
            <a:off x="7170518" y="2214601"/>
            <a:ext cx="2650178" cy="1545937"/>
          </a:xfrm>
          <a:prstGeom prst="rect">
            <a:avLst/>
          </a:prstGeom>
        </p:spPr>
      </p:pic>
      <p:pic>
        <p:nvPicPr>
          <p:cNvPr name="Picture 8" id="8"/>
          <p:cNvPicPr>
            <a:picLocks noChangeAspect="true"/>
          </p:cNvPicPr>
          <p:nvPr/>
        </p:nvPicPr>
        <p:blipFill>
          <a:blip r:embed="rId5"/>
          <a:stretch>
            <a:fillRect/>
          </a:stretch>
        </p:blipFill>
        <p:spPr>
          <a:xfrm rot="0">
            <a:off x="11022490" y="2407642"/>
            <a:ext cx="2485399" cy="1449816"/>
          </a:xfrm>
          <a:prstGeom prst="rect">
            <a:avLst/>
          </a:prstGeom>
        </p:spPr>
      </p:pic>
      <p:pic>
        <p:nvPicPr>
          <p:cNvPr name="Picture 9" id="9"/>
          <p:cNvPicPr>
            <a:picLocks noChangeAspect="true"/>
          </p:cNvPicPr>
          <p:nvPr/>
        </p:nvPicPr>
        <p:blipFill>
          <a:blip r:embed="rId6"/>
          <a:stretch>
            <a:fillRect/>
          </a:stretch>
        </p:blipFill>
        <p:spPr>
          <a:xfrm rot="0">
            <a:off x="14829970" y="2314295"/>
            <a:ext cx="2650178" cy="1545937"/>
          </a:xfrm>
          <a:prstGeom prst="rect">
            <a:avLst/>
          </a:prstGeom>
        </p:spPr>
      </p:pic>
      <p:pic>
        <p:nvPicPr>
          <p:cNvPr name="Picture 10" id="10"/>
          <p:cNvPicPr>
            <a:picLocks noChangeAspect="true"/>
          </p:cNvPicPr>
          <p:nvPr/>
        </p:nvPicPr>
        <p:blipFill>
          <a:blip r:embed="rId7"/>
          <a:stretch>
            <a:fillRect/>
          </a:stretch>
        </p:blipFill>
        <p:spPr>
          <a:xfrm rot="0">
            <a:off x="-975528" y="3665609"/>
            <a:ext cx="12176806" cy="7777643"/>
          </a:xfrm>
          <a:prstGeom prst="rect">
            <a:avLst/>
          </a:prstGeom>
        </p:spPr>
      </p:pic>
      <p:sp>
        <p:nvSpPr>
          <p:cNvPr name="TextBox 11" id="11"/>
          <p:cNvSpPr txBox="true"/>
          <p:nvPr/>
        </p:nvSpPr>
        <p:spPr>
          <a:xfrm rot="0">
            <a:off x="626611" y="3616787"/>
            <a:ext cx="2079832" cy="1036268"/>
          </a:xfrm>
          <a:prstGeom prst="rect">
            <a:avLst/>
          </a:prstGeom>
        </p:spPr>
        <p:txBody>
          <a:bodyPr anchor="t" rtlCol="false" tIns="0" lIns="0" bIns="0" rIns="0">
            <a:spAutoFit/>
          </a:bodyPr>
          <a:lstStyle/>
          <a:p>
            <a:pPr algn="ctr">
              <a:lnSpc>
                <a:spcPts val="3853"/>
              </a:lnSpc>
            </a:pPr>
            <a:r>
              <a:rPr lang="en-US" sz="2964" spc="-100">
                <a:solidFill>
                  <a:srgbClr val="FFFFFF"/>
                </a:solidFill>
                <a:latin typeface="Akzidenz-Grotesk Medium"/>
                <a:ea typeface="Akzidenz-Grotesk Medium"/>
                <a:cs typeface="Akzidenz-Grotesk Medium"/>
                <a:sym typeface="Akzidenz-Grotesk Medium"/>
              </a:rPr>
              <a:t>Gereksinim Analizi</a:t>
            </a:r>
          </a:p>
        </p:txBody>
      </p:sp>
      <p:sp>
        <p:nvSpPr>
          <p:cNvPr name="TextBox 12" id="12"/>
          <p:cNvSpPr txBox="true"/>
          <p:nvPr/>
        </p:nvSpPr>
        <p:spPr>
          <a:xfrm rot="0">
            <a:off x="4250291" y="3705528"/>
            <a:ext cx="1285499" cy="542174"/>
          </a:xfrm>
          <a:prstGeom prst="rect">
            <a:avLst/>
          </a:prstGeom>
        </p:spPr>
        <p:txBody>
          <a:bodyPr anchor="t" rtlCol="false" tIns="0" lIns="0" bIns="0" rIns="0">
            <a:spAutoFit/>
          </a:bodyPr>
          <a:lstStyle/>
          <a:p>
            <a:pPr algn="ctr">
              <a:lnSpc>
                <a:spcPts val="3853"/>
              </a:lnSpc>
            </a:pPr>
            <a:r>
              <a:rPr lang="en-US" sz="2964" spc="-100">
                <a:solidFill>
                  <a:srgbClr val="FFFFFF"/>
                </a:solidFill>
                <a:latin typeface="Akzidenz-Grotesk Medium"/>
                <a:ea typeface="Akzidenz-Grotesk Medium"/>
                <a:cs typeface="Akzidenz-Grotesk Medium"/>
                <a:sym typeface="Akzidenz-Grotesk Medium"/>
              </a:rPr>
              <a:t>Dağıtım</a:t>
            </a:r>
          </a:p>
        </p:txBody>
      </p:sp>
      <p:sp>
        <p:nvSpPr>
          <p:cNvPr name="TextBox 13" id="13"/>
          <p:cNvSpPr txBox="true"/>
          <p:nvPr/>
        </p:nvSpPr>
        <p:spPr>
          <a:xfrm rot="0">
            <a:off x="7791280" y="3705528"/>
            <a:ext cx="1285499" cy="542174"/>
          </a:xfrm>
          <a:prstGeom prst="rect">
            <a:avLst/>
          </a:prstGeom>
        </p:spPr>
        <p:txBody>
          <a:bodyPr anchor="t" rtlCol="false" tIns="0" lIns="0" bIns="0" rIns="0">
            <a:spAutoFit/>
          </a:bodyPr>
          <a:lstStyle/>
          <a:p>
            <a:pPr algn="ctr">
              <a:lnSpc>
                <a:spcPts val="3853"/>
              </a:lnSpc>
            </a:pPr>
            <a:r>
              <a:rPr lang="en-US" sz="2964" spc="-100">
                <a:solidFill>
                  <a:srgbClr val="FFFFFF"/>
                </a:solidFill>
                <a:latin typeface="Akzidenz-Grotesk Medium"/>
                <a:ea typeface="Akzidenz-Grotesk Medium"/>
                <a:cs typeface="Akzidenz-Grotesk Medium"/>
                <a:sym typeface="Akzidenz-Grotesk Medium"/>
              </a:rPr>
              <a:t>Tasarım</a:t>
            </a:r>
          </a:p>
        </p:txBody>
      </p:sp>
      <p:sp>
        <p:nvSpPr>
          <p:cNvPr name="TextBox 14" id="14"/>
          <p:cNvSpPr txBox="true"/>
          <p:nvPr/>
        </p:nvSpPr>
        <p:spPr>
          <a:xfrm rot="0">
            <a:off x="11409982" y="3705528"/>
            <a:ext cx="1761334" cy="542174"/>
          </a:xfrm>
          <a:prstGeom prst="rect">
            <a:avLst/>
          </a:prstGeom>
        </p:spPr>
        <p:txBody>
          <a:bodyPr anchor="t" rtlCol="false" tIns="0" lIns="0" bIns="0" rIns="0">
            <a:spAutoFit/>
          </a:bodyPr>
          <a:lstStyle/>
          <a:p>
            <a:pPr algn="ctr">
              <a:lnSpc>
                <a:spcPts val="3853"/>
              </a:lnSpc>
            </a:pPr>
            <a:r>
              <a:rPr lang="en-US" sz="2964" spc="-100">
                <a:solidFill>
                  <a:srgbClr val="FFFFFF"/>
                </a:solidFill>
                <a:latin typeface="Akzidenz-Grotesk Medium"/>
                <a:ea typeface="Akzidenz-Grotesk Medium"/>
                <a:cs typeface="Akzidenz-Grotesk Medium"/>
                <a:sym typeface="Akzidenz-Grotesk Medium"/>
              </a:rPr>
              <a:t>Geliştirme</a:t>
            </a:r>
          </a:p>
        </p:txBody>
      </p:sp>
      <p:sp>
        <p:nvSpPr>
          <p:cNvPr name="TextBox 15" id="15"/>
          <p:cNvSpPr txBox="true"/>
          <p:nvPr/>
        </p:nvSpPr>
        <p:spPr>
          <a:xfrm rot="0">
            <a:off x="15512310" y="3784236"/>
            <a:ext cx="1285499" cy="542174"/>
          </a:xfrm>
          <a:prstGeom prst="rect">
            <a:avLst/>
          </a:prstGeom>
        </p:spPr>
        <p:txBody>
          <a:bodyPr anchor="t" rtlCol="false" tIns="0" lIns="0" bIns="0" rIns="0">
            <a:spAutoFit/>
          </a:bodyPr>
          <a:lstStyle/>
          <a:p>
            <a:pPr algn="ctr">
              <a:lnSpc>
                <a:spcPts val="3853"/>
              </a:lnSpc>
            </a:pPr>
            <a:r>
              <a:rPr lang="en-US" sz="2964" spc="-100">
                <a:solidFill>
                  <a:srgbClr val="FFFFFF"/>
                </a:solidFill>
                <a:latin typeface="Akzidenz-Grotesk Medium"/>
                <a:ea typeface="Akzidenz-Grotesk Medium"/>
                <a:cs typeface="Akzidenz-Grotesk Medium"/>
                <a:sym typeface="Akzidenz-Grotesk Medium"/>
              </a:rPr>
              <a:t>Test</a:t>
            </a:r>
          </a:p>
        </p:txBody>
      </p:sp>
      <p:pic>
        <p:nvPicPr>
          <p:cNvPr name="Picture 16" id="16"/>
          <p:cNvPicPr>
            <a:picLocks noChangeAspect="true"/>
          </p:cNvPicPr>
          <p:nvPr/>
        </p:nvPicPr>
        <p:blipFill>
          <a:blip r:embed="rId8"/>
          <a:stretch>
            <a:fillRect/>
          </a:stretch>
        </p:blipFill>
        <p:spPr>
          <a:xfrm rot="0">
            <a:off x="10028107" y="4299350"/>
            <a:ext cx="6286418" cy="6286418"/>
          </a:xfrm>
          <a:prstGeom prst="rect">
            <a:avLst/>
          </a:prstGeom>
        </p:spPr>
      </p:pic>
      <p:sp>
        <p:nvSpPr>
          <p:cNvPr name="TextBox 17" id="17"/>
          <p:cNvSpPr txBox="true"/>
          <p:nvPr/>
        </p:nvSpPr>
        <p:spPr>
          <a:xfrm rot="0">
            <a:off x="13234878" y="5945057"/>
            <a:ext cx="1082695" cy="451986"/>
          </a:xfrm>
          <a:prstGeom prst="rect">
            <a:avLst/>
          </a:prstGeom>
        </p:spPr>
        <p:txBody>
          <a:bodyPr anchor="t" rtlCol="false" tIns="0" lIns="0" bIns="0" rIns="0">
            <a:spAutoFit/>
          </a:bodyPr>
          <a:lstStyle/>
          <a:p>
            <a:pPr algn="l">
              <a:lnSpc>
                <a:spcPts val="3217"/>
              </a:lnSpc>
            </a:pPr>
            <a:r>
              <a:rPr lang="en-US" sz="2475" spc="143">
                <a:solidFill>
                  <a:srgbClr val="FFFFFF"/>
                </a:solidFill>
                <a:latin typeface="Akzidenz-Grotesk Medium"/>
                <a:ea typeface="Akzidenz-Grotesk Medium"/>
                <a:cs typeface="Akzidenz-Grotesk Medium"/>
                <a:sym typeface="Akzidenz-Grotesk Medium"/>
              </a:rPr>
              <a:t>11,1%</a:t>
            </a:r>
          </a:p>
        </p:txBody>
      </p:sp>
      <p:sp>
        <p:nvSpPr>
          <p:cNvPr name="TextBox 18" id="18"/>
          <p:cNvSpPr txBox="true"/>
          <p:nvPr/>
        </p:nvSpPr>
        <p:spPr>
          <a:xfrm rot="0">
            <a:off x="13234878" y="5360443"/>
            <a:ext cx="1256417" cy="660814"/>
          </a:xfrm>
          <a:prstGeom prst="rect">
            <a:avLst/>
          </a:prstGeom>
        </p:spPr>
        <p:txBody>
          <a:bodyPr anchor="t" rtlCol="false" tIns="0" lIns="0" bIns="0" rIns="0">
            <a:spAutoFit/>
          </a:bodyPr>
          <a:lstStyle/>
          <a:p>
            <a:pPr algn="l">
              <a:lnSpc>
                <a:spcPts val="2479"/>
              </a:lnSpc>
            </a:pPr>
            <a:r>
              <a:rPr lang="en-US" sz="1907" spc="-64">
                <a:solidFill>
                  <a:srgbClr val="FFFFFF"/>
                </a:solidFill>
                <a:latin typeface="Akzidenz-Grotesk Bold"/>
                <a:ea typeface="Akzidenz-Grotesk Bold"/>
                <a:cs typeface="Akzidenz-Grotesk Bold"/>
                <a:sym typeface="Akzidenz-Grotesk Bold"/>
              </a:rPr>
              <a:t>Gereksinim Amalizi</a:t>
            </a:r>
          </a:p>
        </p:txBody>
      </p:sp>
      <p:sp>
        <p:nvSpPr>
          <p:cNvPr name="TextBox 19" id="19"/>
          <p:cNvSpPr txBox="true"/>
          <p:nvPr/>
        </p:nvSpPr>
        <p:spPr>
          <a:xfrm rot="0">
            <a:off x="11900788" y="5653914"/>
            <a:ext cx="1082695" cy="451986"/>
          </a:xfrm>
          <a:prstGeom prst="rect">
            <a:avLst/>
          </a:prstGeom>
        </p:spPr>
        <p:txBody>
          <a:bodyPr anchor="t" rtlCol="false" tIns="0" lIns="0" bIns="0" rIns="0">
            <a:spAutoFit/>
          </a:bodyPr>
          <a:lstStyle/>
          <a:p>
            <a:pPr algn="l">
              <a:lnSpc>
                <a:spcPts val="3217"/>
              </a:lnSpc>
            </a:pPr>
            <a:r>
              <a:rPr lang="en-US" sz="2475" spc="143">
                <a:solidFill>
                  <a:srgbClr val="FFFFFF"/>
                </a:solidFill>
                <a:latin typeface="Akzidenz-Grotesk Medium"/>
                <a:ea typeface="Akzidenz-Grotesk Medium"/>
                <a:cs typeface="Akzidenz-Grotesk Medium"/>
                <a:sym typeface="Akzidenz-Grotesk Medium"/>
              </a:rPr>
              <a:t>11,1%</a:t>
            </a:r>
          </a:p>
        </p:txBody>
      </p:sp>
      <p:sp>
        <p:nvSpPr>
          <p:cNvPr name="TextBox 20" id="20"/>
          <p:cNvSpPr txBox="true"/>
          <p:nvPr/>
        </p:nvSpPr>
        <p:spPr>
          <a:xfrm rot="0">
            <a:off x="11900788" y="5364832"/>
            <a:ext cx="1713591" cy="365282"/>
          </a:xfrm>
          <a:prstGeom prst="rect">
            <a:avLst/>
          </a:prstGeom>
        </p:spPr>
        <p:txBody>
          <a:bodyPr anchor="t" rtlCol="false" tIns="0" lIns="0" bIns="0" rIns="0">
            <a:spAutoFit/>
          </a:bodyPr>
          <a:lstStyle/>
          <a:p>
            <a:pPr algn="l">
              <a:lnSpc>
                <a:spcPts val="2583"/>
              </a:lnSpc>
            </a:pPr>
            <a:r>
              <a:rPr lang="en-US" sz="1987" spc="-67">
                <a:solidFill>
                  <a:srgbClr val="FFFFFF"/>
                </a:solidFill>
                <a:latin typeface="Akzidenz-Grotesk Bold"/>
                <a:ea typeface="Akzidenz-Grotesk Bold"/>
                <a:cs typeface="Akzidenz-Grotesk Bold"/>
                <a:sym typeface="Akzidenz-Grotesk Bold"/>
              </a:rPr>
              <a:t>Dağıtım</a:t>
            </a:r>
          </a:p>
        </p:txBody>
      </p:sp>
      <p:sp>
        <p:nvSpPr>
          <p:cNvPr name="TextBox 21" id="21"/>
          <p:cNvSpPr txBox="true"/>
          <p:nvPr/>
        </p:nvSpPr>
        <p:spPr>
          <a:xfrm rot="0">
            <a:off x="13979158" y="6856947"/>
            <a:ext cx="1082695" cy="451986"/>
          </a:xfrm>
          <a:prstGeom prst="rect">
            <a:avLst/>
          </a:prstGeom>
        </p:spPr>
        <p:txBody>
          <a:bodyPr anchor="t" rtlCol="false" tIns="0" lIns="0" bIns="0" rIns="0">
            <a:spAutoFit/>
          </a:bodyPr>
          <a:lstStyle/>
          <a:p>
            <a:pPr algn="l">
              <a:lnSpc>
                <a:spcPts val="3217"/>
              </a:lnSpc>
            </a:pPr>
            <a:r>
              <a:rPr lang="en-US" sz="2475" spc="143">
                <a:solidFill>
                  <a:srgbClr val="FFFFFF"/>
                </a:solidFill>
                <a:latin typeface="Akzidenz-Grotesk Medium"/>
                <a:ea typeface="Akzidenz-Grotesk Medium"/>
                <a:cs typeface="Akzidenz-Grotesk Medium"/>
                <a:sym typeface="Akzidenz-Grotesk Medium"/>
              </a:rPr>
              <a:t>16.7%</a:t>
            </a:r>
          </a:p>
        </p:txBody>
      </p:sp>
      <p:sp>
        <p:nvSpPr>
          <p:cNvPr name="TextBox 22" id="22"/>
          <p:cNvSpPr txBox="true"/>
          <p:nvPr/>
        </p:nvSpPr>
        <p:spPr>
          <a:xfrm rot="0">
            <a:off x="13949947" y="6547987"/>
            <a:ext cx="1713591" cy="365282"/>
          </a:xfrm>
          <a:prstGeom prst="rect">
            <a:avLst/>
          </a:prstGeom>
        </p:spPr>
        <p:txBody>
          <a:bodyPr anchor="t" rtlCol="false" tIns="0" lIns="0" bIns="0" rIns="0">
            <a:spAutoFit/>
          </a:bodyPr>
          <a:lstStyle/>
          <a:p>
            <a:pPr algn="l">
              <a:lnSpc>
                <a:spcPts val="2583"/>
              </a:lnSpc>
            </a:pPr>
            <a:r>
              <a:rPr lang="en-US" sz="1987" spc="-67">
                <a:solidFill>
                  <a:srgbClr val="FFFFFF"/>
                </a:solidFill>
                <a:latin typeface="Akzidenz-Grotesk Bold"/>
                <a:ea typeface="Akzidenz-Grotesk Bold"/>
                <a:cs typeface="Akzidenz-Grotesk Bold"/>
                <a:sym typeface="Akzidenz-Grotesk Bold"/>
              </a:rPr>
              <a:t>Tasarım</a:t>
            </a:r>
          </a:p>
        </p:txBody>
      </p:sp>
      <p:sp>
        <p:nvSpPr>
          <p:cNvPr name="TextBox 23" id="23"/>
          <p:cNvSpPr txBox="true"/>
          <p:nvPr/>
        </p:nvSpPr>
        <p:spPr>
          <a:xfrm rot="0">
            <a:off x="12806914" y="8188473"/>
            <a:ext cx="1713591" cy="365282"/>
          </a:xfrm>
          <a:prstGeom prst="rect">
            <a:avLst/>
          </a:prstGeom>
        </p:spPr>
        <p:txBody>
          <a:bodyPr anchor="t" rtlCol="false" tIns="0" lIns="0" bIns="0" rIns="0">
            <a:spAutoFit/>
          </a:bodyPr>
          <a:lstStyle/>
          <a:p>
            <a:pPr algn="l">
              <a:lnSpc>
                <a:spcPts val="2583"/>
              </a:lnSpc>
            </a:pPr>
            <a:r>
              <a:rPr lang="en-US" sz="1987" spc="-67">
                <a:solidFill>
                  <a:srgbClr val="FFFFFF"/>
                </a:solidFill>
                <a:latin typeface="Akzidenz-Grotesk Bold"/>
                <a:ea typeface="Akzidenz-Grotesk Bold"/>
                <a:cs typeface="Akzidenz-Grotesk Bold"/>
                <a:sym typeface="Akzidenz-Grotesk Bold"/>
              </a:rPr>
              <a:t>Geliştirme</a:t>
            </a:r>
          </a:p>
        </p:txBody>
      </p:sp>
      <p:sp>
        <p:nvSpPr>
          <p:cNvPr name="TextBox 24" id="24"/>
          <p:cNvSpPr txBox="true"/>
          <p:nvPr/>
        </p:nvSpPr>
        <p:spPr>
          <a:xfrm rot="0">
            <a:off x="12867252" y="8477555"/>
            <a:ext cx="1082695" cy="451986"/>
          </a:xfrm>
          <a:prstGeom prst="rect">
            <a:avLst/>
          </a:prstGeom>
        </p:spPr>
        <p:txBody>
          <a:bodyPr anchor="t" rtlCol="false" tIns="0" lIns="0" bIns="0" rIns="0">
            <a:spAutoFit/>
          </a:bodyPr>
          <a:lstStyle/>
          <a:p>
            <a:pPr algn="l">
              <a:lnSpc>
                <a:spcPts val="3217"/>
              </a:lnSpc>
            </a:pPr>
            <a:r>
              <a:rPr lang="en-US" sz="2475" spc="143">
                <a:solidFill>
                  <a:srgbClr val="FFFFFF"/>
                </a:solidFill>
                <a:latin typeface="Akzidenz-Grotesk Medium"/>
                <a:ea typeface="Akzidenz-Grotesk Medium"/>
                <a:cs typeface="Akzidenz-Grotesk Medium"/>
                <a:sym typeface="Akzidenz-Grotesk Medium"/>
              </a:rPr>
              <a:t>33,3%</a:t>
            </a:r>
          </a:p>
        </p:txBody>
      </p:sp>
      <p:sp>
        <p:nvSpPr>
          <p:cNvPr name="TextBox 25" id="25"/>
          <p:cNvSpPr txBox="true"/>
          <p:nvPr/>
        </p:nvSpPr>
        <p:spPr>
          <a:xfrm rot="0">
            <a:off x="10865205" y="6740523"/>
            <a:ext cx="1713591" cy="365282"/>
          </a:xfrm>
          <a:prstGeom prst="rect">
            <a:avLst/>
          </a:prstGeom>
        </p:spPr>
        <p:txBody>
          <a:bodyPr anchor="t" rtlCol="false" tIns="0" lIns="0" bIns="0" rIns="0">
            <a:spAutoFit/>
          </a:bodyPr>
          <a:lstStyle/>
          <a:p>
            <a:pPr algn="l">
              <a:lnSpc>
                <a:spcPts val="2583"/>
              </a:lnSpc>
            </a:pPr>
            <a:r>
              <a:rPr lang="en-US" sz="1987" spc="-67">
                <a:solidFill>
                  <a:srgbClr val="FFFFFF"/>
                </a:solidFill>
                <a:latin typeface="Akzidenz-Grotesk Bold"/>
                <a:ea typeface="Akzidenz-Grotesk Bold"/>
                <a:cs typeface="Akzidenz-Grotesk Bold"/>
                <a:sym typeface="Akzidenz-Grotesk Bold"/>
              </a:rPr>
              <a:t>Test</a:t>
            </a:r>
          </a:p>
        </p:txBody>
      </p:sp>
      <p:sp>
        <p:nvSpPr>
          <p:cNvPr name="TextBox 26" id="26"/>
          <p:cNvSpPr txBox="true"/>
          <p:nvPr/>
        </p:nvSpPr>
        <p:spPr>
          <a:xfrm rot="0">
            <a:off x="10865205" y="7044839"/>
            <a:ext cx="1082695" cy="451986"/>
          </a:xfrm>
          <a:prstGeom prst="rect">
            <a:avLst/>
          </a:prstGeom>
        </p:spPr>
        <p:txBody>
          <a:bodyPr anchor="t" rtlCol="false" tIns="0" lIns="0" bIns="0" rIns="0">
            <a:spAutoFit/>
          </a:bodyPr>
          <a:lstStyle/>
          <a:p>
            <a:pPr algn="l">
              <a:lnSpc>
                <a:spcPts val="3217"/>
              </a:lnSpc>
            </a:pPr>
            <a:r>
              <a:rPr lang="en-US" sz="2475" spc="143">
                <a:solidFill>
                  <a:srgbClr val="FFFFFF"/>
                </a:solidFill>
                <a:latin typeface="Akzidenz-Grotesk Medium"/>
                <a:ea typeface="Akzidenz-Grotesk Medium"/>
                <a:cs typeface="Akzidenz-Grotesk Medium"/>
                <a:sym typeface="Akzidenz-Grotesk Medium"/>
              </a:rPr>
              <a:t>27,8%</a:t>
            </a:r>
          </a:p>
        </p:txBody>
      </p:sp>
      <p:sp>
        <p:nvSpPr>
          <p:cNvPr name="TextBox 27" id="27"/>
          <p:cNvSpPr txBox="true"/>
          <p:nvPr/>
        </p:nvSpPr>
        <p:spPr>
          <a:xfrm rot="0">
            <a:off x="13997320" y="9778612"/>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www.unicarental.com</a:t>
            </a:r>
          </a:p>
        </p:txBody>
      </p:sp>
      <p:grpSp>
        <p:nvGrpSpPr>
          <p:cNvPr name="Group 28" id="28"/>
          <p:cNvGrpSpPr/>
          <p:nvPr/>
        </p:nvGrpSpPr>
        <p:grpSpPr>
          <a:xfrm rot="0">
            <a:off x="0" y="-68006"/>
            <a:ext cx="18299469" cy="1096706"/>
            <a:chOff x="0" y="0"/>
            <a:chExt cx="4819613" cy="288844"/>
          </a:xfrm>
        </p:grpSpPr>
        <p:sp>
          <p:nvSpPr>
            <p:cNvPr name="Freeform 29" id="29"/>
            <p:cNvSpPr/>
            <p:nvPr/>
          </p:nvSpPr>
          <p:spPr>
            <a:xfrm flipH="false" flipV="false" rot="0">
              <a:off x="0" y="0"/>
              <a:ext cx="4819613" cy="288844"/>
            </a:xfrm>
            <a:custGeom>
              <a:avLst/>
              <a:gdLst/>
              <a:ahLst/>
              <a:cxnLst/>
              <a:rect r="r" b="b" t="t" l="l"/>
              <a:pathLst>
                <a:path h="288844" w="4819613">
                  <a:moveTo>
                    <a:pt x="0" y="0"/>
                  </a:moveTo>
                  <a:lnTo>
                    <a:pt x="4819613" y="0"/>
                  </a:lnTo>
                  <a:lnTo>
                    <a:pt x="4819613" y="288844"/>
                  </a:lnTo>
                  <a:lnTo>
                    <a:pt x="0" y="288844"/>
                  </a:lnTo>
                  <a:close/>
                </a:path>
              </a:pathLst>
            </a:custGeom>
            <a:solidFill>
              <a:srgbClr val="931F24"/>
            </a:solidFill>
          </p:spPr>
        </p:sp>
        <p:sp>
          <p:nvSpPr>
            <p:cNvPr name="TextBox 30" id="30"/>
            <p:cNvSpPr txBox="true"/>
            <p:nvPr/>
          </p:nvSpPr>
          <p:spPr>
            <a:xfrm>
              <a:off x="0" y="-19050"/>
              <a:ext cx="4819613" cy="307894"/>
            </a:xfrm>
            <a:prstGeom prst="rect">
              <a:avLst/>
            </a:prstGeom>
          </p:spPr>
          <p:txBody>
            <a:bodyPr anchor="ctr" rtlCol="false" tIns="50800" lIns="50800" bIns="50800" rIns="50800"/>
            <a:lstStyle/>
            <a:p>
              <a:pPr algn="ctr">
                <a:lnSpc>
                  <a:spcPts val="2434"/>
                </a:lnSpc>
              </a:pPr>
            </a:p>
          </p:txBody>
        </p:sp>
      </p:grpSp>
      <p:sp>
        <p:nvSpPr>
          <p:cNvPr name="Freeform 31" id="31"/>
          <p:cNvSpPr/>
          <p:nvPr/>
        </p:nvSpPr>
        <p:spPr>
          <a:xfrm flipH="false" flipV="false" rot="0">
            <a:off x="5267907" y="166829"/>
            <a:ext cx="1858815" cy="772494"/>
          </a:xfrm>
          <a:custGeom>
            <a:avLst/>
            <a:gdLst/>
            <a:ahLst/>
            <a:cxnLst/>
            <a:rect r="r" b="b" t="t" l="l"/>
            <a:pathLst>
              <a:path h="772494" w="1858815">
                <a:moveTo>
                  <a:pt x="0" y="0"/>
                </a:moveTo>
                <a:lnTo>
                  <a:pt x="1858815" y="0"/>
                </a:lnTo>
                <a:lnTo>
                  <a:pt x="1858815" y="772494"/>
                </a:lnTo>
                <a:lnTo>
                  <a:pt x="0" y="772494"/>
                </a:lnTo>
                <a:lnTo>
                  <a:pt x="0" y="0"/>
                </a:lnTo>
                <a:close/>
              </a:path>
            </a:pathLst>
          </a:custGeom>
          <a:blipFill>
            <a:blip r:embed="rId9"/>
            <a:stretch>
              <a:fillRect l="0" t="0" r="0" b="0"/>
            </a:stretch>
          </a:blipFill>
        </p:spPr>
      </p:sp>
      <p:sp>
        <p:nvSpPr>
          <p:cNvPr name="Freeform 32" id="32"/>
          <p:cNvSpPr/>
          <p:nvPr/>
        </p:nvSpPr>
        <p:spPr>
          <a:xfrm flipH="false" flipV="false" rot="0">
            <a:off x="7126722" y="174561"/>
            <a:ext cx="4962440" cy="611572"/>
          </a:xfrm>
          <a:custGeom>
            <a:avLst/>
            <a:gdLst/>
            <a:ahLst/>
            <a:cxnLst/>
            <a:rect r="r" b="b" t="t" l="l"/>
            <a:pathLst>
              <a:path h="611572" w="4962440">
                <a:moveTo>
                  <a:pt x="0" y="0"/>
                </a:moveTo>
                <a:lnTo>
                  <a:pt x="4962439" y="0"/>
                </a:lnTo>
                <a:lnTo>
                  <a:pt x="4962439" y="611572"/>
                </a:lnTo>
                <a:lnTo>
                  <a:pt x="0" y="611572"/>
                </a:lnTo>
                <a:lnTo>
                  <a:pt x="0" y="0"/>
                </a:lnTo>
                <a:close/>
              </a:path>
            </a:pathLst>
          </a:custGeom>
          <a:blipFill>
            <a:blip r:embed="rId10">
              <a:alphaModFix amt="50000"/>
            </a:blip>
            <a:stretch>
              <a:fillRect l="0" t="-167020" r="0" b="-189404"/>
            </a:stretch>
          </a:blipFill>
        </p:spPr>
      </p:sp>
      <p:sp>
        <p:nvSpPr>
          <p:cNvPr name="TextBox 33" id="33"/>
          <p:cNvSpPr txBox="true"/>
          <p:nvPr/>
        </p:nvSpPr>
        <p:spPr>
          <a:xfrm rot="0">
            <a:off x="5682334" y="1098795"/>
            <a:ext cx="6934801" cy="803325"/>
          </a:xfrm>
          <a:prstGeom prst="rect">
            <a:avLst/>
          </a:prstGeom>
        </p:spPr>
        <p:txBody>
          <a:bodyPr anchor="t" rtlCol="false" tIns="0" lIns="0" bIns="0" rIns="0">
            <a:spAutoFit/>
          </a:bodyPr>
          <a:lstStyle/>
          <a:p>
            <a:pPr algn="ctr">
              <a:lnSpc>
                <a:spcPts val="6494"/>
              </a:lnSpc>
            </a:pPr>
            <a:r>
              <a:rPr lang="en-US" sz="4996">
                <a:solidFill>
                  <a:srgbClr val="FFFFFF"/>
                </a:solidFill>
                <a:latin typeface="Oswald Bold"/>
                <a:ea typeface="Oswald Bold"/>
                <a:cs typeface="Oswald Bold"/>
                <a:sym typeface="Oswald Bold"/>
              </a:rPr>
              <a:t>TİMELİNE</a:t>
            </a:r>
          </a:p>
        </p:txBody>
      </p:sp>
      <p:grpSp>
        <p:nvGrpSpPr>
          <p:cNvPr name="Group 34" id="34"/>
          <p:cNvGrpSpPr/>
          <p:nvPr/>
        </p:nvGrpSpPr>
        <p:grpSpPr>
          <a:xfrm rot="0">
            <a:off x="15333781" y="8948701"/>
            <a:ext cx="2857101" cy="771525"/>
            <a:chOff x="0" y="0"/>
            <a:chExt cx="3809468" cy="1028700"/>
          </a:xfrm>
        </p:grpSpPr>
        <p:grpSp>
          <p:nvGrpSpPr>
            <p:cNvPr name="Group 35" id="35"/>
            <p:cNvGrpSpPr/>
            <p:nvPr/>
          </p:nvGrpSpPr>
          <p:grpSpPr>
            <a:xfrm rot="0">
              <a:off x="0" y="0"/>
              <a:ext cx="3809468" cy="1028700"/>
              <a:chOff x="0" y="0"/>
              <a:chExt cx="812800" cy="219487"/>
            </a:xfrm>
          </p:grpSpPr>
          <p:sp>
            <p:nvSpPr>
              <p:cNvPr name="Freeform 36" id="36"/>
              <p:cNvSpPr/>
              <p:nvPr/>
            </p:nvSpPr>
            <p:spPr>
              <a:xfrm flipH="false" flipV="false" rot="0">
                <a:off x="0" y="0"/>
                <a:ext cx="812800" cy="219487"/>
              </a:xfrm>
              <a:custGeom>
                <a:avLst/>
                <a:gdLst/>
                <a:ahLst/>
                <a:cxnLst/>
                <a:rect r="r" b="b" t="t" l="l"/>
                <a:pathLst>
                  <a:path h="219487" w="812800">
                    <a:moveTo>
                      <a:pt x="0" y="0"/>
                    </a:moveTo>
                    <a:lnTo>
                      <a:pt x="812800" y="0"/>
                    </a:lnTo>
                    <a:lnTo>
                      <a:pt x="812800" y="219487"/>
                    </a:lnTo>
                    <a:lnTo>
                      <a:pt x="0" y="219487"/>
                    </a:lnTo>
                    <a:close/>
                  </a:path>
                </a:pathLst>
              </a:custGeom>
              <a:solidFill>
                <a:srgbClr val="FFFFFF"/>
              </a:solidFill>
            </p:spPr>
          </p:sp>
          <p:sp>
            <p:nvSpPr>
              <p:cNvPr name="TextBox 37" id="37"/>
              <p:cNvSpPr txBox="true"/>
              <p:nvPr/>
            </p:nvSpPr>
            <p:spPr>
              <a:xfrm>
                <a:off x="0" y="-57150"/>
                <a:ext cx="812800" cy="276637"/>
              </a:xfrm>
              <a:prstGeom prst="rect">
                <a:avLst/>
              </a:prstGeom>
            </p:spPr>
            <p:txBody>
              <a:bodyPr anchor="ctr" rtlCol="false" tIns="52774" lIns="52774" bIns="52774" rIns="52774"/>
              <a:lstStyle/>
              <a:p>
                <a:pPr algn="ctr">
                  <a:lnSpc>
                    <a:spcPts val="2799"/>
                  </a:lnSpc>
                </a:pPr>
              </a:p>
            </p:txBody>
          </p:sp>
        </p:grpSp>
        <p:sp>
          <p:nvSpPr>
            <p:cNvPr name="TextBox 38" id="38"/>
            <p:cNvSpPr txBox="true"/>
            <p:nvPr/>
          </p:nvSpPr>
          <p:spPr>
            <a:xfrm rot="0">
              <a:off x="237784" y="196214"/>
              <a:ext cx="3333901" cy="525084"/>
            </a:xfrm>
            <a:prstGeom prst="rect">
              <a:avLst/>
            </a:prstGeom>
          </p:spPr>
          <p:txBody>
            <a:bodyPr anchor="t" rtlCol="false" tIns="0" lIns="0" bIns="0" rIns="0">
              <a:spAutoFit/>
            </a:bodyPr>
            <a:lstStyle/>
            <a:p>
              <a:pPr algn="ctr">
                <a:lnSpc>
                  <a:spcPts val="3446"/>
                </a:lnSpc>
              </a:pPr>
              <a:r>
                <a:rPr lang="en-US" sz="2027" u="sng">
                  <a:solidFill>
                    <a:srgbClr val="7B0000"/>
                  </a:solidFill>
                  <a:latin typeface="Poppins"/>
                  <a:ea typeface="Poppins"/>
                  <a:cs typeface="Poppins"/>
                  <a:sym typeface="Poppins"/>
                  <a:hlinkClick r:id="rId11" tooltip="https://docs.google.com/document/d/1pOLYLhNqycO8UYmtkG4ZHXZA9WSFWAuS/edit?usp=sharing&amp;ouid=109704127677063512941&amp;rtpof=true&amp;sd=true"/>
                </a:rPr>
                <a:t>Read More</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71420"/>
            <a:ext cx="18288000" cy="10358420"/>
          </a:xfrm>
          <a:custGeom>
            <a:avLst/>
            <a:gdLst/>
            <a:ahLst/>
            <a:cxnLst/>
            <a:rect r="r" b="b" t="t" l="l"/>
            <a:pathLst>
              <a:path h="10358420" w="18288000">
                <a:moveTo>
                  <a:pt x="0" y="0"/>
                </a:moveTo>
                <a:lnTo>
                  <a:pt x="18288000" y="0"/>
                </a:lnTo>
                <a:lnTo>
                  <a:pt x="18288000" y="10358420"/>
                </a:lnTo>
                <a:lnTo>
                  <a:pt x="0" y="10358420"/>
                </a:lnTo>
                <a:lnTo>
                  <a:pt x="0" y="0"/>
                </a:lnTo>
                <a:close/>
              </a:path>
            </a:pathLst>
          </a:custGeom>
          <a:blipFill>
            <a:blip r:embed="rId2">
              <a:alphaModFix amt="10999"/>
            </a:blip>
            <a:stretch>
              <a:fillRect l="0" t="0" r="-635" b="0"/>
            </a:stretch>
          </a:blipFill>
        </p:spPr>
      </p:sp>
      <p:sp>
        <p:nvSpPr>
          <p:cNvPr name="TextBox 3" id="3"/>
          <p:cNvSpPr txBox="true"/>
          <p:nvPr/>
        </p:nvSpPr>
        <p:spPr>
          <a:xfrm rot="0">
            <a:off x="13997320" y="9861550"/>
            <a:ext cx="4182320" cy="425450"/>
          </a:xfrm>
          <a:prstGeom prst="rect">
            <a:avLst/>
          </a:prstGeom>
        </p:spPr>
        <p:txBody>
          <a:bodyPr anchor="t" rtlCol="false" tIns="0" lIns="0" bIns="0" rIns="0">
            <a:spAutoFit/>
          </a:bodyPr>
          <a:lstStyle/>
          <a:p>
            <a:pPr algn="r">
              <a:lnSpc>
                <a:spcPts val="3400"/>
              </a:lnSpc>
            </a:pPr>
            <a:r>
              <a:rPr lang="en-US" sz="2000">
                <a:solidFill>
                  <a:srgbClr val="FFFFFF"/>
                </a:solidFill>
                <a:latin typeface="Poppins"/>
                <a:ea typeface="Poppins"/>
                <a:cs typeface="Poppins"/>
                <a:sym typeface="Poppins"/>
              </a:rPr>
              <a:t>www.unicarental.com</a:t>
            </a:r>
          </a:p>
        </p:txBody>
      </p:sp>
      <p:sp>
        <p:nvSpPr>
          <p:cNvPr name="Freeform 4" id="4"/>
          <p:cNvSpPr/>
          <p:nvPr/>
        </p:nvSpPr>
        <p:spPr>
          <a:xfrm flipH="false" flipV="true" rot="0">
            <a:off x="7160888" y="1004996"/>
            <a:ext cx="2462544" cy="550714"/>
          </a:xfrm>
          <a:custGeom>
            <a:avLst/>
            <a:gdLst/>
            <a:ahLst/>
            <a:cxnLst/>
            <a:rect r="r" b="b" t="t" l="l"/>
            <a:pathLst>
              <a:path h="550714" w="2462544">
                <a:moveTo>
                  <a:pt x="0" y="550714"/>
                </a:moveTo>
                <a:lnTo>
                  <a:pt x="2462544" y="550714"/>
                </a:lnTo>
                <a:lnTo>
                  <a:pt x="2462544" y="0"/>
                </a:lnTo>
                <a:lnTo>
                  <a:pt x="0" y="0"/>
                </a:lnTo>
                <a:lnTo>
                  <a:pt x="0" y="550714"/>
                </a:lnTo>
                <a:close/>
              </a:path>
            </a:pathLst>
          </a:custGeom>
          <a:blipFill>
            <a:blip r:embed="rId3">
              <a:alphaModFix amt="40000"/>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50097" y="307342"/>
            <a:ext cx="7289651" cy="1080871"/>
          </a:xfrm>
          <a:prstGeom prst="rect">
            <a:avLst/>
          </a:prstGeom>
        </p:spPr>
        <p:txBody>
          <a:bodyPr anchor="t" rtlCol="false" tIns="0" lIns="0" bIns="0" rIns="0">
            <a:spAutoFit/>
          </a:bodyPr>
          <a:lstStyle/>
          <a:p>
            <a:pPr algn="ctr">
              <a:lnSpc>
                <a:spcPts val="8844"/>
              </a:lnSpc>
              <a:spcBef>
                <a:spcPct val="0"/>
              </a:spcBef>
            </a:pPr>
            <a:r>
              <a:rPr lang="en-US" sz="6317">
                <a:solidFill>
                  <a:srgbClr val="FFFFFF"/>
                </a:solidFill>
                <a:latin typeface="Anton Italics"/>
                <a:ea typeface="Anton Italics"/>
                <a:cs typeface="Anton Italics"/>
                <a:sym typeface="Anton Italics"/>
              </a:rPr>
              <a:t>USE CASE METHODOLOGY </a:t>
            </a:r>
          </a:p>
        </p:txBody>
      </p:sp>
      <p:grpSp>
        <p:nvGrpSpPr>
          <p:cNvPr name="Group 6" id="6"/>
          <p:cNvGrpSpPr/>
          <p:nvPr/>
        </p:nvGrpSpPr>
        <p:grpSpPr>
          <a:xfrm rot="0">
            <a:off x="14963408" y="514348"/>
            <a:ext cx="2928055" cy="790685"/>
            <a:chOff x="0" y="0"/>
            <a:chExt cx="812800" cy="219487"/>
          </a:xfrm>
        </p:grpSpPr>
        <p:sp>
          <p:nvSpPr>
            <p:cNvPr name="Freeform 7" id="7"/>
            <p:cNvSpPr/>
            <p:nvPr/>
          </p:nvSpPr>
          <p:spPr>
            <a:xfrm flipH="false" flipV="false" rot="0">
              <a:off x="0" y="0"/>
              <a:ext cx="812800" cy="219487"/>
            </a:xfrm>
            <a:custGeom>
              <a:avLst/>
              <a:gdLst/>
              <a:ahLst/>
              <a:cxnLst/>
              <a:rect r="r" b="b" t="t" l="l"/>
              <a:pathLst>
                <a:path h="219487" w="812800">
                  <a:moveTo>
                    <a:pt x="0" y="0"/>
                  </a:moveTo>
                  <a:lnTo>
                    <a:pt x="812800" y="0"/>
                  </a:lnTo>
                  <a:lnTo>
                    <a:pt x="812800" y="219487"/>
                  </a:lnTo>
                  <a:lnTo>
                    <a:pt x="0" y="219487"/>
                  </a:lnTo>
                  <a:close/>
                </a:path>
              </a:pathLst>
            </a:custGeom>
            <a:solidFill>
              <a:srgbClr val="FFFFFF"/>
            </a:solidFill>
          </p:spPr>
        </p:sp>
        <p:sp>
          <p:nvSpPr>
            <p:cNvPr name="TextBox 8" id="8"/>
            <p:cNvSpPr txBox="true"/>
            <p:nvPr/>
          </p:nvSpPr>
          <p:spPr>
            <a:xfrm>
              <a:off x="0" y="-57150"/>
              <a:ext cx="812800" cy="276637"/>
            </a:xfrm>
            <a:prstGeom prst="rect">
              <a:avLst/>
            </a:prstGeom>
          </p:spPr>
          <p:txBody>
            <a:bodyPr anchor="ctr" rtlCol="false" tIns="52774" lIns="52774" bIns="52774" rIns="52774"/>
            <a:lstStyle/>
            <a:p>
              <a:pPr algn="ctr">
                <a:lnSpc>
                  <a:spcPts val="2799"/>
                </a:lnSpc>
              </a:pPr>
            </a:p>
          </p:txBody>
        </p:sp>
      </p:grpSp>
      <p:sp>
        <p:nvSpPr>
          <p:cNvPr name="TextBox 9" id="9"/>
          <p:cNvSpPr txBox="true"/>
          <p:nvPr/>
        </p:nvSpPr>
        <p:spPr>
          <a:xfrm rot="0">
            <a:off x="15146175" y="617098"/>
            <a:ext cx="2562522" cy="437172"/>
          </a:xfrm>
          <a:prstGeom prst="rect">
            <a:avLst/>
          </a:prstGeom>
        </p:spPr>
        <p:txBody>
          <a:bodyPr anchor="t" rtlCol="false" tIns="0" lIns="0" bIns="0" rIns="0">
            <a:spAutoFit/>
          </a:bodyPr>
          <a:lstStyle/>
          <a:p>
            <a:pPr algn="ctr">
              <a:lnSpc>
                <a:spcPts val="3532"/>
              </a:lnSpc>
            </a:pPr>
            <a:r>
              <a:rPr lang="en-US" sz="2077" u="sng">
                <a:solidFill>
                  <a:srgbClr val="7B0000"/>
                </a:solidFill>
                <a:latin typeface="Poppins"/>
                <a:ea typeface="Poppins"/>
                <a:cs typeface="Poppins"/>
                <a:sym typeface="Poppins"/>
                <a:hlinkClick r:id="rId5" tooltip="https://docs.google.com/spreadsheets/d/1_DUTV_5GOAChmgKGjDjaHRLuD-9w0VP4/edit?usp=sharing&amp;ouid=109704127677063512941&amp;rtpof=true&amp;sd=true"/>
              </a:rPr>
              <a:t>Read More</a:t>
            </a:r>
          </a:p>
        </p:txBody>
      </p:sp>
      <p:sp>
        <p:nvSpPr>
          <p:cNvPr name="AutoShape 10" id="10"/>
          <p:cNvSpPr/>
          <p:nvPr/>
        </p:nvSpPr>
        <p:spPr>
          <a:xfrm>
            <a:off x="7839748" y="909690"/>
            <a:ext cx="6999810" cy="0"/>
          </a:xfrm>
          <a:prstGeom prst="line">
            <a:avLst/>
          </a:prstGeom>
          <a:ln cap="flat" w="38100">
            <a:solidFill>
              <a:srgbClr val="FFFFFF"/>
            </a:solidFill>
            <a:prstDash val="solid"/>
            <a:headEnd type="none" len="sm" w="sm"/>
            <a:tailEnd type="triangle" len="med" w="lg"/>
          </a:ln>
        </p:spPr>
      </p:sp>
      <p:sp>
        <p:nvSpPr>
          <p:cNvPr name="Freeform 11" id="11"/>
          <p:cNvSpPr/>
          <p:nvPr/>
        </p:nvSpPr>
        <p:spPr>
          <a:xfrm flipH="false" flipV="true" rot="0">
            <a:off x="7276540" y="2962914"/>
            <a:ext cx="2462544" cy="550714"/>
          </a:xfrm>
          <a:custGeom>
            <a:avLst/>
            <a:gdLst/>
            <a:ahLst/>
            <a:cxnLst/>
            <a:rect r="r" b="b" t="t" l="l"/>
            <a:pathLst>
              <a:path h="550714" w="2462544">
                <a:moveTo>
                  <a:pt x="0" y="550715"/>
                </a:moveTo>
                <a:lnTo>
                  <a:pt x="2462544" y="550715"/>
                </a:lnTo>
                <a:lnTo>
                  <a:pt x="2462544" y="0"/>
                </a:lnTo>
                <a:lnTo>
                  <a:pt x="0" y="0"/>
                </a:lnTo>
                <a:lnTo>
                  <a:pt x="0" y="550715"/>
                </a:lnTo>
                <a:close/>
              </a:path>
            </a:pathLst>
          </a:custGeom>
          <a:blipFill>
            <a:blip r:embed="rId3">
              <a:alphaModFix amt="40000"/>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0" y="1834418"/>
            <a:ext cx="10057002" cy="1080871"/>
          </a:xfrm>
          <a:prstGeom prst="rect">
            <a:avLst/>
          </a:prstGeom>
        </p:spPr>
        <p:txBody>
          <a:bodyPr anchor="t" rtlCol="false" tIns="0" lIns="0" bIns="0" rIns="0">
            <a:spAutoFit/>
          </a:bodyPr>
          <a:lstStyle/>
          <a:p>
            <a:pPr algn="ctr">
              <a:lnSpc>
                <a:spcPts val="8844"/>
              </a:lnSpc>
              <a:spcBef>
                <a:spcPct val="0"/>
              </a:spcBef>
            </a:pPr>
            <a:r>
              <a:rPr lang="en-US" sz="6317">
                <a:solidFill>
                  <a:srgbClr val="FFFFFF"/>
                </a:solidFill>
                <a:latin typeface="Anton Italics"/>
                <a:ea typeface="Anton Italics"/>
                <a:cs typeface="Anton Italics"/>
                <a:sym typeface="Anton Italics"/>
              </a:rPr>
              <a:t>UML AND APP FLOW ANALYSES</a:t>
            </a:r>
          </a:p>
        </p:txBody>
      </p:sp>
      <p:grpSp>
        <p:nvGrpSpPr>
          <p:cNvPr name="Group 13" id="13"/>
          <p:cNvGrpSpPr/>
          <p:nvPr/>
        </p:nvGrpSpPr>
        <p:grpSpPr>
          <a:xfrm rot="0">
            <a:off x="14989923" y="2125743"/>
            <a:ext cx="2928055" cy="793078"/>
            <a:chOff x="0" y="0"/>
            <a:chExt cx="3904074" cy="1057437"/>
          </a:xfrm>
        </p:grpSpPr>
        <p:grpSp>
          <p:nvGrpSpPr>
            <p:cNvPr name="Group 14" id="14"/>
            <p:cNvGrpSpPr/>
            <p:nvPr/>
          </p:nvGrpSpPr>
          <p:grpSpPr>
            <a:xfrm rot="0">
              <a:off x="0" y="0"/>
              <a:ext cx="3904074" cy="1057437"/>
              <a:chOff x="0" y="0"/>
              <a:chExt cx="812800" cy="220151"/>
            </a:xfrm>
          </p:grpSpPr>
          <p:sp>
            <p:nvSpPr>
              <p:cNvPr name="Freeform 15" id="15"/>
              <p:cNvSpPr/>
              <p:nvPr/>
            </p:nvSpPr>
            <p:spPr>
              <a:xfrm flipH="false" flipV="false" rot="0">
                <a:off x="0" y="0"/>
                <a:ext cx="812800" cy="220151"/>
              </a:xfrm>
              <a:custGeom>
                <a:avLst/>
                <a:gdLst/>
                <a:ahLst/>
                <a:cxnLst/>
                <a:rect r="r" b="b" t="t" l="l"/>
                <a:pathLst>
                  <a:path h="220151" w="812800">
                    <a:moveTo>
                      <a:pt x="0" y="0"/>
                    </a:moveTo>
                    <a:lnTo>
                      <a:pt x="812800" y="0"/>
                    </a:lnTo>
                    <a:lnTo>
                      <a:pt x="812800" y="220151"/>
                    </a:lnTo>
                    <a:lnTo>
                      <a:pt x="0" y="220151"/>
                    </a:lnTo>
                    <a:close/>
                  </a:path>
                </a:pathLst>
              </a:custGeom>
              <a:solidFill>
                <a:srgbClr val="FFFFFF"/>
              </a:solidFill>
            </p:spPr>
          </p:sp>
          <p:sp>
            <p:nvSpPr>
              <p:cNvPr name="TextBox 16" id="16"/>
              <p:cNvSpPr txBox="true"/>
              <p:nvPr/>
            </p:nvSpPr>
            <p:spPr>
              <a:xfrm>
                <a:off x="0" y="-57150"/>
                <a:ext cx="812800" cy="277301"/>
              </a:xfrm>
              <a:prstGeom prst="rect">
                <a:avLst/>
              </a:prstGeom>
            </p:spPr>
            <p:txBody>
              <a:bodyPr anchor="ctr" rtlCol="false" tIns="52774" lIns="52774" bIns="52774" rIns="52774"/>
              <a:lstStyle/>
              <a:p>
                <a:pPr algn="ctr">
                  <a:lnSpc>
                    <a:spcPts val="2799"/>
                  </a:lnSpc>
                </a:pPr>
              </a:p>
            </p:txBody>
          </p:sp>
        </p:grpSp>
        <p:sp>
          <p:nvSpPr>
            <p:cNvPr name="TextBox 17" id="17"/>
            <p:cNvSpPr txBox="true"/>
            <p:nvPr/>
          </p:nvSpPr>
          <p:spPr>
            <a:xfrm rot="0">
              <a:off x="243689" y="178276"/>
              <a:ext cx="3416696" cy="544811"/>
            </a:xfrm>
            <a:prstGeom prst="rect">
              <a:avLst/>
            </a:prstGeom>
          </p:spPr>
          <p:txBody>
            <a:bodyPr anchor="t" rtlCol="false" tIns="0" lIns="0" bIns="0" rIns="0">
              <a:spAutoFit/>
            </a:bodyPr>
            <a:lstStyle/>
            <a:p>
              <a:pPr algn="ctr">
                <a:lnSpc>
                  <a:spcPts val="3532"/>
                </a:lnSpc>
              </a:pPr>
              <a:r>
                <a:rPr lang="en-US" sz="2077" u="sng">
                  <a:solidFill>
                    <a:srgbClr val="7B0000"/>
                  </a:solidFill>
                  <a:latin typeface="Poppins"/>
                  <a:ea typeface="Poppins"/>
                  <a:cs typeface="Poppins"/>
                  <a:sym typeface="Poppins"/>
                  <a:hlinkClick r:id="rId6" tooltip="https://docs.google.com/document/d/1fdw2T5fhaY24u5_6UhJgBXmLbpR_TElq/edit?usp=sharing&amp;ouid=109704127677063512941&amp;rtpof=true&amp;sd=true"/>
                </a:rPr>
                <a:t>Read More</a:t>
              </a:r>
            </a:p>
          </p:txBody>
        </p:sp>
      </p:grpSp>
      <p:sp>
        <p:nvSpPr>
          <p:cNvPr name="AutoShape 18" id="18"/>
          <p:cNvSpPr/>
          <p:nvPr/>
        </p:nvSpPr>
        <p:spPr>
          <a:xfrm flipV="true">
            <a:off x="10057002" y="2384434"/>
            <a:ext cx="4786094" cy="52332"/>
          </a:xfrm>
          <a:prstGeom prst="line">
            <a:avLst/>
          </a:prstGeom>
          <a:ln cap="flat" w="38100">
            <a:solidFill>
              <a:srgbClr val="FFFFFF"/>
            </a:solidFill>
            <a:prstDash val="solid"/>
            <a:headEnd type="none" len="sm" w="sm"/>
            <a:tailEnd type="triangle" len="med" w="lg"/>
          </a:ln>
        </p:spPr>
      </p:sp>
      <p:sp>
        <p:nvSpPr>
          <p:cNvPr name="Freeform 19" id="19"/>
          <p:cNvSpPr/>
          <p:nvPr/>
        </p:nvSpPr>
        <p:spPr>
          <a:xfrm flipH="false" flipV="true" rot="0">
            <a:off x="6827715" y="5149734"/>
            <a:ext cx="2462544" cy="550714"/>
          </a:xfrm>
          <a:custGeom>
            <a:avLst/>
            <a:gdLst/>
            <a:ahLst/>
            <a:cxnLst/>
            <a:rect r="r" b="b" t="t" l="l"/>
            <a:pathLst>
              <a:path h="550714" w="2462544">
                <a:moveTo>
                  <a:pt x="0" y="550714"/>
                </a:moveTo>
                <a:lnTo>
                  <a:pt x="2462544" y="550714"/>
                </a:lnTo>
                <a:lnTo>
                  <a:pt x="2462544" y="0"/>
                </a:lnTo>
                <a:lnTo>
                  <a:pt x="0" y="0"/>
                </a:lnTo>
                <a:lnTo>
                  <a:pt x="0" y="550714"/>
                </a:lnTo>
                <a:close/>
              </a:path>
            </a:pathLst>
          </a:custGeom>
          <a:blipFill>
            <a:blip r:embed="rId3">
              <a:alphaModFix amt="40000"/>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true" rot="0">
            <a:off x="6703022" y="7406818"/>
            <a:ext cx="2462544" cy="550714"/>
          </a:xfrm>
          <a:custGeom>
            <a:avLst/>
            <a:gdLst/>
            <a:ahLst/>
            <a:cxnLst/>
            <a:rect r="r" b="b" t="t" l="l"/>
            <a:pathLst>
              <a:path h="550714" w="2462544">
                <a:moveTo>
                  <a:pt x="0" y="550714"/>
                </a:moveTo>
                <a:lnTo>
                  <a:pt x="2462544" y="550714"/>
                </a:lnTo>
                <a:lnTo>
                  <a:pt x="2462544" y="0"/>
                </a:lnTo>
                <a:lnTo>
                  <a:pt x="0" y="0"/>
                </a:lnTo>
                <a:lnTo>
                  <a:pt x="0" y="550714"/>
                </a:lnTo>
                <a:close/>
              </a:path>
            </a:pathLst>
          </a:custGeom>
          <a:blipFill>
            <a:blip r:embed="rId3">
              <a:alphaModFix amt="40000"/>
              <a:extLst>
                <a:ext uri="{96DAC541-7B7A-43D3-8B79-37D633B846F1}">
                  <asvg:svgBlip xmlns:asvg="http://schemas.microsoft.com/office/drawing/2016/SVG/main" r:embed="rId4"/>
                </a:ext>
              </a:extLst>
            </a:blip>
            <a:stretch>
              <a:fillRect l="0" t="0" r="0" b="0"/>
            </a:stretch>
          </a:blipFill>
        </p:spPr>
      </p:sp>
      <p:sp>
        <p:nvSpPr>
          <p:cNvPr name="TextBox 21" id="21"/>
          <p:cNvSpPr txBox="true"/>
          <p:nvPr/>
        </p:nvSpPr>
        <p:spPr>
          <a:xfrm rot="0">
            <a:off x="550097" y="5118725"/>
            <a:ext cx="10528170" cy="1077722"/>
          </a:xfrm>
          <a:prstGeom prst="rect">
            <a:avLst/>
          </a:prstGeom>
        </p:spPr>
        <p:txBody>
          <a:bodyPr anchor="t" rtlCol="false" tIns="0" lIns="0" bIns="0" rIns="0">
            <a:spAutoFit/>
          </a:bodyPr>
          <a:lstStyle/>
          <a:p>
            <a:pPr algn="l">
              <a:lnSpc>
                <a:spcPts val="8848"/>
              </a:lnSpc>
              <a:spcBef>
                <a:spcPct val="0"/>
              </a:spcBef>
            </a:pPr>
            <a:r>
              <a:rPr lang="en-US" sz="6320">
                <a:solidFill>
                  <a:srgbClr val="FFFFFF"/>
                </a:solidFill>
                <a:latin typeface="Anton Italics"/>
                <a:ea typeface="Anton Italics"/>
                <a:cs typeface="Anton Italics"/>
                <a:sym typeface="Anton Italics"/>
              </a:rPr>
              <a:t>SECURITY ALTERNATIVES SEARCHING</a:t>
            </a:r>
          </a:p>
        </p:txBody>
      </p:sp>
      <p:grpSp>
        <p:nvGrpSpPr>
          <p:cNvPr name="Group 22" id="22"/>
          <p:cNvGrpSpPr/>
          <p:nvPr/>
        </p:nvGrpSpPr>
        <p:grpSpPr>
          <a:xfrm rot="0">
            <a:off x="15016438" y="5350927"/>
            <a:ext cx="2928055" cy="793078"/>
            <a:chOff x="0" y="0"/>
            <a:chExt cx="3904074" cy="1057437"/>
          </a:xfrm>
        </p:grpSpPr>
        <p:grpSp>
          <p:nvGrpSpPr>
            <p:cNvPr name="Group 23" id="23"/>
            <p:cNvGrpSpPr/>
            <p:nvPr/>
          </p:nvGrpSpPr>
          <p:grpSpPr>
            <a:xfrm rot="0">
              <a:off x="0" y="0"/>
              <a:ext cx="3904074" cy="1057437"/>
              <a:chOff x="0" y="0"/>
              <a:chExt cx="812800" cy="220151"/>
            </a:xfrm>
          </p:grpSpPr>
          <p:sp>
            <p:nvSpPr>
              <p:cNvPr name="Freeform 24" id="24"/>
              <p:cNvSpPr/>
              <p:nvPr/>
            </p:nvSpPr>
            <p:spPr>
              <a:xfrm flipH="false" flipV="false" rot="0">
                <a:off x="0" y="0"/>
                <a:ext cx="812800" cy="220151"/>
              </a:xfrm>
              <a:custGeom>
                <a:avLst/>
                <a:gdLst/>
                <a:ahLst/>
                <a:cxnLst/>
                <a:rect r="r" b="b" t="t" l="l"/>
                <a:pathLst>
                  <a:path h="220151" w="812800">
                    <a:moveTo>
                      <a:pt x="0" y="0"/>
                    </a:moveTo>
                    <a:lnTo>
                      <a:pt x="812800" y="0"/>
                    </a:lnTo>
                    <a:lnTo>
                      <a:pt x="812800" y="220151"/>
                    </a:lnTo>
                    <a:lnTo>
                      <a:pt x="0" y="220151"/>
                    </a:lnTo>
                    <a:close/>
                  </a:path>
                </a:pathLst>
              </a:custGeom>
              <a:solidFill>
                <a:srgbClr val="FFFFFF"/>
              </a:solidFill>
            </p:spPr>
          </p:sp>
          <p:sp>
            <p:nvSpPr>
              <p:cNvPr name="TextBox 25" id="25"/>
              <p:cNvSpPr txBox="true"/>
              <p:nvPr/>
            </p:nvSpPr>
            <p:spPr>
              <a:xfrm>
                <a:off x="0" y="-57150"/>
                <a:ext cx="812800" cy="277301"/>
              </a:xfrm>
              <a:prstGeom prst="rect">
                <a:avLst/>
              </a:prstGeom>
            </p:spPr>
            <p:txBody>
              <a:bodyPr anchor="ctr" rtlCol="false" tIns="52774" lIns="52774" bIns="52774" rIns="52774"/>
              <a:lstStyle/>
              <a:p>
                <a:pPr algn="ctr">
                  <a:lnSpc>
                    <a:spcPts val="2799"/>
                  </a:lnSpc>
                </a:pPr>
              </a:p>
            </p:txBody>
          </p:sp>
        </p:grpSp>
        <p:sp>
          <p:nvSpPr>
            <p:cNvPr name="TextBox 26" id="26"/>
            <p:cNvSpPr txBox="true"/>
            <p:nvPr/>
          </p:nvSpPr>
          <p:spPr>
            <a:xfrm rot="0">
              <a:off x="150365" y="287084"/>
              <a:ext cx="3416696" cy="544811"/>
            </a:xfrm>
            <a:prstGeom prst="rect">
              <a:avLst/>
            </a:prstGeom>
          </p:spPr>
          <p:txBody>
            <a:bodyPr anchor="t" rtlCol="false" tIns="0" lIns="0" bIns="0" rIns="0">
              <a:spAutoFit/>
            </a:bodyPr>
            <a:lstStyle/>
            <a:p>
              <a:pPr algn="ctr">
                <a:lnSpc>
                  <a:spcPts val="3532"/>
                </a:lnSpc>
              </a:pPr>
              <a:r>
                <a:rPr lang="en-US" sz="2077" u="sng">
                  <a:solidFill>
                    <a:srgbClr val="7B0000"/>
                  </a:solidFill>
                  <a:latin typeface="Poppins"/>
                  <a:ea typeface="Poppins"/>
                  <a:cs typeface="Poppins"/>
                  <a:sym typeface="Poppins"/>
                  <a:hlinkClick r:id="rId7" tooltip="https://docs.google.com/document/d/1iCethoAVpohBtdGKMSSrY94eBoGkpodk/edit?usp=sharing&amp;ouid=109704127677063512941&amp;rtpof=true&amp;sd=true"/>
                </a:rPr>
                <a:t>Read More</a:t>
              </a:r>
            </a:p>
          </p:txBody>
        </p:sp>
      </p:grpSp>
      <p:sp>
        <p:nvSpPr>
          <p:cNvPr name="AutoShape 27" id="27"/>
          <p:cNvSpPr/>
          <p:nvPr/>
        </p:nvSpPr>
        <p:spPr>
          <a:xfrm flipV="true">
            <a:off x="11078267" y="5719498"/>
            <a:ext cx="3764583" cy="0"/>
          </a:xfrm>
          <a:prstGeom prst="line">
            <a:avLst/>
          </a:prstGeom>
          <a:ln cap="flat" w="38100">
            <a:solidFill>
              <a:srgbClr val="FFFFFF"/>
            </a:solidFill>
            <a:prstDash val="solid"/>
            <a:headEnd type="none" len="sm" w="sm"/>
            <a:tailEnd type="triangle" len="med" w="lg"/>
          </a:ln>
        </p:spPr>
      </p:sp>
      <p:sp>
        <p:nvSpPr>
          <p:cNvPr name="Freeform 28" id="28"/>
          <p:cNvSpPr/>
          <p:nvPr/>
        </p:nvSpPr>
        <p:spPr>
          <a:xfrm flipH="false" flipV="true" rot="0">
            <a:off x="4838395" y="9091007"/>
            <a:ext cx="2462544" cy="550714"/>
          </a:xfrm>
          <a:custGeom>
            <a:avLst/>
            <a:gdLst/>
            <a:ahLst/>
            <a:cxnLst/>
            <a:rect r="r" b="b" t="t" l="l"/>
            <a:pathLst>
              <a:path h="550714" w="2462544">
                <a:moveTo>
                  <a:pt x="0" y="550714"/>
                </a:moveTo>
                <a:lnTo>
                  <a:pt x="2462544" y="550714"/>
                </a:lnTo>
                <a:lnTo>
                  <a:pt x="2462544" y="0"/>
                </a:lnTo>
                <a:lnTo>
                  <a:pt x="0" y="0"/>
                </a:lnTo>
                <a:lnTo>
                  <a:pt x="0" y="550714"/>
                </a:lnTo>
                <a:close/>
              </a:path>
            </a:pathLst>
          </a:custGeom>
          <a:blipFill>
            <a:blip r:embed="rId3">
              <a:alphaModFix amt="40000"/>
              <a:extLst>
                <a:ext uri="{96DAC541-7B7A-43D3-8B79-37D633B846F1}">
                  <asvg:svgBlip xmlns:asvg="http://schemas.microsoft.com/office/drawing/2016/SVG/main" r:embed="rId4"/>
                </a:ext>
              </a:extLst>
            </a:blip>
            <a:stretch>
              <a:fillRect l="0" t="0" r="0" b="0"/>
            </a:stretch>
          </a:blipFill>
        </p:spPr>
      </p:sp>
      <p:sp>
        <p:nvSpPr>
          <p:cNvPr name="TextBox 29" id="29"/>
          <p:cNvSpPr txBox="true"/>
          <p:nvPr/>
        </p:nvSpPr>
        <p:spPr>
          <a:xfrm rot="0">
            <a:off x="550097" y="6719610"/>
            <a:ext cx="7289651" cy="1080871"/>
          </a:xfrm>
          <a:prstGeom prst="rect">
            <a:avLst/>
          </a:prstGeom>
        </p:spPr>
        <p:txBody>
          <a:bodyPr anchor="t" rtlCol="false" tIns="0" lIns="0" bIns="0" rIns="0">
            <a:spAutoFit/>
          </a:bodyPr>
          <a:lstStyle/>
          <a:p>
            <a:pPr algn="ctr">
              <a:lnSpc>
                <a:spcPts val="8844"/>
              </a:lnSpc>
              <a:spcBef>
                <a:spcPct val="0"/>
              </a:spcBef>
            </a:pPr>
            <a:r>
              <a:rPr lang="en-US" sz="6317">
                <a:solidFill>
                  <a:srgbClr val="FFFFFF"/>
                </a:solidFill>
                <a:latin typeface="Anton Italics"/>
                <a:ea typeface="Anton Italics"/>
                <a:cs typeface="Anton Italics"/>
                <a:sym typeface="Anton Italics"/>
              </a:rPr>
              <a:t>BACKLOG MANAGEMENT</a:t>
            </a:r>
          </a:p>
        </p:txBody>
      </p:sp>
      <p:grpSp>
        <p:nvGrpSpPr>
          <p:cNvPr name="Group 30" id="30"/>
          <p:cNvGrpSpPr/>
          <p:nvPr/>
        </p:nvGrpSpPr>
        <p:grpSpPr>
          <a:xfrm rot="0">
            <a:off x="14963408" y="6964715"/>
            <a:ext cx="2928055" cy="790685"/>
            <a:chOff x="0" y="0"/>
            <a:chExt cx="3904074" cy="1054247"/>
          </a:xfrm>
        </p:grpSpPr>
        <p:grpSp>
          <p:nvGrpSpPr>
            <p:cNvPr name="Group 31" id="31"/>
            <p:cNvGrpSpPr/>
            <p:nvPr/>
          </p:nvGrpSpPr>
          <p:grpSpPr>
            <a:xfrm rot="0">
              <a:off x="0" y="0"/>
              <a:ext cx="3904074" cy="1054247"/>
              <a:chOff x="0" y="0"/>
              <a:chExt cx="812800" cy="219487"/>
            </a:xfrm>
          </p:grpSpPr>
          <p:sp>
            <p:nvSpPr>
              <p:cNvPr name="Freeform 32" id="32"/>
              <p:cNvSpPr/>
              <p:nvPr/>
            </p:nvSpPr>
            <p:spPr>
              <a:xfrm flipH="false" flipV="false" rot="0">
                <a:off x="0" y="0"/>
                <a:ext cx="812800" cy="219487"/>
              </a:xfrm>
              <a:custGeom>
                <a:avLst/>
                <a:gdLst/>
                <a:ahLst/>
                <a:cxnLst/>
                <a:rect r="r" b="b" t="t" l="l"/>
                <a:pathLst>
                  <a:path h="219487" w="812800">
                    <a:moveTo>
                      <a:pt x="0" y="0"/>
                    </a:moveTo>
                    <a:lnTo>
                      <a:pt x="812800" y="0"/>
                    </a:lnTo>
                    <a:lnTo>
                      <a:pt x="812800" y="219487"/>
                    </a:lnTo>
                    <a:lnTo>
                      <a:pt x="0" y="219487"/>
                    </a:lnTo>
                    <a:close/>
                  </a:path>
                </a:pathLst>
              </a:custGeom>
              <a:solidFill>
                <a:srgbClr val="FFFFFF"/>
              </a:solidFill>
            </p:spPr>
          </p:sp>
          <p:sp>
            <p:nvSpPr>
              <p:cNvPr name="TextBox 33" id="33"/>
              <p:cNvSpPr txBox="true"/>
              <p:nvPr/>
            </p:nvSpPr>
            <p:spPr>
              <a:xfrm>
                <a:off x="0" y="-57150"/>
                <a:ext cx="812800" cy="276637"/>
              </a:xfrm>
              <a:prstGeom prst="rect">
                <a:avLst/>
              </a:prstGeom>
            </p:spPr>
            <p:txBody>
              <a:bodyPr anchor="ctr" rtlCol="false" tIns="52774" lIns="52774" bIns="52774" rIns="52774"/>
              <a:lstStyle/>
              <a:p>
                <a:pPr algn="ctr">
                  <a:lnSpc>
                    <a:spcPts val="2799"/>
                  </a:lnSpc>
                </a:pPr>
              </a:p>
            </p:txBody>
          </p:sp>
        </p:grpSp>
        <p:sp>
          <p:nvSpPr>
            <p:cNvPr name="TextBox 34" id="34"/>
            <p:cNvSpPr txBox="true"/>
            <p:nvPr/>
          </p:nvSpPr>
          <p:spPr>
            <a:xfrm rot="0">
              <a:off x="82944" y="204060"/>
              <a:ext cx="3416696" cy="544811"/>
            </a:xfrm>
            <a:prstGeom prst="rect">
              <a:avLst/>
            </a:prstGeom>
          </p:spPr>
          <p:txBody>
            <a:bodyPr anchor="t" rtlCol="false" tIns="0" lIns="0" bIns="0" rIns="0">
              <a:spAutoFit/>
            </a:bodyPr>
            <a:lstStyle/>
            <a:p>
              <a:pPr algn="ctr">
                <a:lnSpc>
                  <a:spcPts val="3532"/>
                </a:lnSpc>
              </a:pPr>
              <a:r>
                <a:rPr lang="en-US" sz="2077" u="sng">
                  <a:solidFill>
                    <a:srgbClr val="7B0000"/>
                  </a:solidFill>
                  <a:latin typeface="Poppins"/>
                  <a:ea typeface="Poppins"/>
                  <a:cs typeface="Poppins"/>
                  <a:sym typeface="Poppins"/>
                  <a:hlinkClick r:id="rId8" tooltip="https://docs.google.com/document/d/1HmuUfWLVLieSqG4s4-pB54C1n5sBPohWSze9XnInMT8/edit#heading=h.4nglesv3zher"/>
                </a:rPr>
                <a:t>Read More</a:t>
              </a:r>
            </a:p>
          </p:txBody>
        </p:sp>
      </p:grpSp>
      <p:sp>
        <p:nvSpPr>
          <p:cNvPr name="AutoShape 35" id="35"/>
          <p:cNvSpPr/>
          <p:nvPr/>
        </p:nvSpPr>
        <p:spPr>
          <a:xfrm flipV="true">
            <a:off x="7865464" y="7321958"/>
            <a:ext cx="6974094" cy="19050"/>
          </a:xfrm>
          <a:prstGeom prst="line">
            <a:avLst/>
          </a:prstGeom>
          <a:ln cap="flat" w="38100">
            <a:solidFill>
              <a:srgbClr val="FFFFFF"/>
            </a:solidFill>
            <a:prstDash val="solid"/>
            <a:headEnd type="none" len="sm" w="sm"/>
            <a:tailEnd type="triangle" len="med" w="lg"/>
          </a:ln>
        </p:spPr>
      </p:sp>
      <p:sp>
        <p:nvSpPr>
          <p:cNvPr name="TextBox 36" id="36"/>
          <p:cNvSpPr txBox="true"/>
          <p:nvPr/>
        </p:nvSpPr>
        <p:spPr>
          <a:xfrm rot="0">
            <a:off x="550093" y="3415225"/>
            <a:ext cx="9783359" cy="1077722"/>
          </a:xfrm>
          <a:prstGeom prst="rect">
            <a:avLst/>
          </a:prstGeom>
        </p:spPr>
        <p:txBody>
          <a:bodyPr anchor="t" rtlCol="false" tIns="0" lIns="0" bIns="0" rIns="0">
            <a:spAutoFit/>
          </a:bodyPr>
          <a:lstStyle/>
          <a:p>
            <a:pPr algn="l">
              <a:lnSpc>
                <a:spcPts val="8847"/>
              </a:lnSpc>
              <a:spcBef>
                <a:spcPct val="0"/>
              </a:spcBef>
            </a:pPr>
            <a:r>
              <a:rPr lang="en-US" sz="6319">
                <a:solidFill>
                  <a:srgbClr val="FFFFFF"/>
                </a:solidFill>
                <a:latin typeface="Anton Italics"/>
                <a:ea typeface="Anton Italics"/>
                <a:cs typeface="Anton Italics"/>
                <a:sym typeface="Anton Italics"/>
              </a:rPr>
              <a:t>MIGRATION &amp; API APPLICATION</a:t>
            </a:r>
          </a:p>
        </p:txBody>
      </p:sp>
      <p:sp>
        <p:nvSpPr>
          <p:cNvPr name="AutoShape 37" id="37"/>
          <p:cNvSpPr/>
          <p:nvPr/>
        </p:nvSpPr>
        <p:spPr>
          <a:xfrm flipV="true">
            <a:off x="10333452" y="3990577"/>
            <a:ext cx="4509290" cy="25422"/>
          </a:xfrm>
          <a:prstGeom prst="line">
            <a:avLst/>
          </a:prstGeom>
          <a:ln cap="flat" w="38100">
            <a:solidFill>
              <a:srgbClr val="FFFFFF"/>
            </a:solidFill>
            <a:prstDash val="solid"/>
            <a:headEnd type="none" len="sm" w="sm"/>
            <a:tailEnd type="triangle" len="med" w="lg"/>
          </a:ln>
        </p:spPr>
      </p:sp>
      <p:grpSp>
        <p:nvGrpSpPr>
          <p:cNvPr name="Group 38" id="38"/>
          <p:cNvGrpSpPr/>
          <p:nvPr/>
        </p:nvGrpSpPr>
        <p:grpSpPr>
          <a:xfrm rot="0">
            <a:off x="14976666" y="3739532"/>
            <a:ext cx="2928055" cy="790685"/>
            <a:chOff x="0" y="0"/>
            <a:chExt cx="3904074" cy="1054247"/>
          </a:xfrm>
        </p:grpSpPr>
        <p:grpSp>
          <p:nvGrpSpPr>
            <p:cNvPr name="Group 39" id="39"/>
            <p:cNvGrpSpPr/>
            <p:nvPr/>
          </p:nvGrpSpPr>
          <p:grpSpPr>
            <a:xfrm rot="0">
              <a:off x="0" y="0"/>
              <a:ext cx="3904074" cy="1054247"/>
              <a:chOff x="0" y="0"/>
              <a:chExt cx="812800" cy="219487"/>
            </a:xfrm>
          </p:grpSpPr>
          <p:sp>
            <p:nvSpPr>
              <p:cNvPr name="Freeform 40" id="40"/>
              <p:cNvSpPr/>
              <p:nvPr/>
            </p:nvSpPr>
            <p:spPr>
              <a:xfrm flipH="false" flipV="false" rot="0">
                <a:off x="0" y="0"/>
                <a:ext cx="812800" cy="219487"/>
              </a:xfrm>
              <a:custGeom>
                <a:avLst/>
                <a:gdLst/>
                <a:ahLst/>
                <a:cxnLst/>
                <a:rect r="r" b="b" t="t" l="l"/>
                <a:pathLst>
                  <a:path h="219487" w="812800">
                    <a:moveTo>
                      <a:pt x="0" y="0"/>
                    </a:moveTo>
                    <a:lnTo>
                      <a:pt x="812800" y="0"/>
                    </a:lnTo>
                    <a:lnTo>
                      <a:pt x="812800" y="219487"/>
                    </a:lnTo>
                    <a:lnTo>
                      <a:pt x="0" y="219487"/>
                    </a:lnTo>
                    <a:close/>
                  </a:path>
                </a:pathLst>
              </a:custGeom>
              <a:solidFill>
                <a:srgbClr val="FFFFFF"/>
              </a:solidFill>
            </p:spPr>
          </p:sp>
          <p:sp>
            <p:nvSpPr>
              <p:cNvPr name="TextBox 41" id="41"/>
              <p:cNvSpPr txBox="true"/>
              <p:nvPr/>
            </p:nvSpPr>
            <p:spPr>
              <a:xfrm>
                <a:off x="0" y="-57150"/>
                <a:ext cx="812800" cy="276637"/>
              </a:xfrm>
              <a:prstGeom prst="rect">
                <a:avLst/>
              </a:prstGeom>
            </p:spPr>
            <p:txBody>
              <a:bodyPr anchor="ctr" rtlCol="false" tIns="52774" lIns="52774" bIns="52774" rIns="52774"/>
              <a:lstStyle/>
              <a:p>
                <a:pPr algn="ctr">
                  <a:lnSpc>
                    <a:spcPts val="2799"/>
                  </a:lnSpc>
                </a:pPr>
              </a:p>
            </p:txBody>
          </p:sp>
        </p:grpSp>
        <p:sp>
          <p:nvSpPr>
            <p:cNvPr name="TextBox 42" id="42"/>
            <p:cNvSpPr txBox="true"/>
            <p:nvPr/>
          </p:nvSpPr>
          <p:spPr>
            <a:xfrm rot="0">
              <a:off x="243689" y="194401"/>
              <a:ext cx="3416696" cy="544811"/>
            </a:xfrm>
            <a:prstGeom prst="rect">
              <a:avLst/>
            </a:prstGeom>
          </p:spPr>
          <p:txBody>
            <a:bodyPr anchor="t" rtlCol="false" tIns="0" lIns="0" bIns="0" rIns="0">
              <a:spAutoFit/>
            </a:bodyPr>
            <a:lstStyle/>
            <a:p>
              <a:pPr algn="ctr">
                <a:lnSpc>
                  <a:spcPts val="3532"/>
                </a:lnSpc>
              </a:pPr>
              <a:r>
                <a:rPr lang="en-US" sz="2077" u="sng">
                  <a:solidFill>
                    <a:srgbClr val="7B0000"/>
                  </a:solidFill>
                  <a:latin typeface="Poppins"/>
                  <a:ea typeface="Poppins"/>
                  <a:cs typeface="Poppins"/>
                  <a:sym typeface="Poppins"/>
                  <a:hlinkClick r:id="rId9" tooltip="https://drive.google.com/file/d/11I94bgO16HPX8y8k2KALWtb3FPPedgoV/view?usp=sharing"/>
                </a:rPr>
                <a:t>Read More</a:t>
              </a:r>
            </a:p>
          </p:txBody>
        </p:sp>
      </p:grpSp>
      <p:sp>
        <p:nvSpPr>
          <p:cNvPr name="TextBox 43" id="43"/>
          <p:cNvSpPr txBox="true"/>
          <p:nvPr/>
        </p:nvSpPr>
        <p:spPr>
          <a:xfrm rot="0">
            <a:off x="550097" y="8208378"/>
            <a:ext cx="7842063" cy="2192147"/>
          </a:xfrm>
          <a:prstGeom prst="rect">
            <a:avLst/>
          </a:prstGeom>
        </p:spPr>
        <p:txBody>
          <a:bodyPr anchor="t" rtlCol="false" tIns="0" lIns="0" bIns="0" rIns="0">
            <a:spAutoFit/>
          </a:bodyPr>
          <a:lstStyle/>
          <a:p>
            <a:pPr algn="ctr">
              <a:lnSpc>
                <a:spcPts val="8847"/>
              </a:lnSpc>
            </a:pPr>
            <a:r>
              <a:rPr lang="en-US" sz="6319">
                <a:solidFill>
                  <a:srgbClr val="FFFFFF"/>
                </a:solidFill>
                <a:latin typeface="Anton Italics"/>
                <a:ea typeface="Anton Italics"/>
                <a:cs typeface="Anton Italics"/>
                <a:sym typeface="Anton Italics"/>
              </a:rPr>
              <a:t>DATA MINING &amp; SQL USING</a:t>
            </a:r>
          </a:p>
          <a:p>
            <a:pPr algn="ctr">
              <a:lnSpc>
                <a:spcPts val="8847"/>
              </a:lnSpc>
              <a:spcBef>
                <a:spcPct val="0"/>
              </a:spcBef>
            </a:pPr>
          </a:p>
        </p:txBody>
      </p:sp>
      <p:grpSp>
        <p:nvGrpSpPr>
          <p:cNvPr name="Group 44" id="44"/>
          <p:cNvGrpSpPr/>
          <p:nvPr/>
        </p:nvGrpSpPr>
        <p:grpSpPr>
          <a:xfrm rot="0">
            <a:off x="15003180" y="8538011"/>
            <a:ext cx="2901540" cy="790685"/>
            <a:chOff x="0" y="0"/>
            <a:chExt cx="805440" cy="219487"/>
          </a:xfrm>
        </p:grpSpPr>
        <p:sp>
          <p:nvSpPr>
            <p:cNvPr name="Freeform 45" id="45"/>
            <p:cNvSpPr/>
            <p:nvPr/>
          </p:nvSpPr>
          <p:spPr>
            <a:xfrm flipH="false" flipV="false" rot="0">
              <a:off x="0" y="0"/>
              <a:ext cx="805440" cy="219487"/>
            </a:xfrm>
            <a:custGeom>
              <a:avLst/>
              <a:gdLst/>
              <a:ahLst/>
              <a:cxnLst/>
              <a:rect r="r" b="b" t="t" l="l"/>
              <a:pathLst>
                <a:path h="219487" w="805440">
                  <a:moveTo>
                    <a:pt x="0" y="0"/>
                  </a:moveTo>
                  <a:lnTo>
                    <a:pt x="805440" y="0"/>
                  </a:lnTo>
                  <a:lnTo>
                    <a:pt x="805440" y="219487"/>
                  </a:lnTo>
                  <a:lnTo>
                    <a:pt x="0" y="219487"/>
                  </a:lnTo>
                  <a:close/>
                </a:path>
              </a:pathLst>
            </a:custGeom>
            <a:solidFill>
              <a:srgbClr val="FFFFFF"/>
            </a:solidFill>
          </p:spPr>
        </p:sp>
        <p:sp>
          <p:nvSpPr>
            <p:cNvPr name="TextBox 46" id="46"/>
            <p:cNvSpPr txBox="true"/>
            <p:nvPr/>
          </p:nvSpPr>
          <p:spPr>
            <a:xfrm>
              <a:off x="0" y="-57150"/>
              <a:ext cx="805440" cy="276637"/>
            </a:xfrm>
            <a:prstGeom prst="rect">
              <a:avLst/>
            </a:prstGeom>
          </p:spPr>
          <p:txBody>
            <a:bodyPr anchor="ctr" rtlCol="false" tIns="52774" lIns="52774" bIns="52774" rIns="52774"/>
            <a:lstStyle/>
            <a:p>
              <a:pPr algn="ctr">
                <a:lnSpc>
                  <a:spcPts val="2799"/>
                </a:lnSpc>
              </a:pPr>
            </a:p>
          </p:txBody>
        </p:sp>
      </p:grpSp>
      <p:sp>
        <p:nvSpPr>
          <p:cNvPr name="TextBox 47" id="47"/>
          <p:cNvSpPr txBox="true"/>
          <p:nvPr/>
        </p:nvSpPr>
        <p:spPr>
          <a:xfrm rot="0">
            <a:off x="15184292" y="8651659"/>
            <a:ext cx="2539317" cy="439564"/>
          </a:xfrm>
          <a:prstGeom prst="rect">
            <a:avLst/>
          </a:prstGeom>
        </p:spPr>
        <p:txBody>
          <a:bodyPr anchor="t" rtlCol="false" tIns="0" lIns="0" bIns="0" rIns="0">
            <a:spAutoFit/>
          </a:bodyPr>
          <a:lstStyle/>
          <a:p>
            <a:pPr algn="ctr">
              <a:lnSpc>
                <a:spcPts val="3532"/>
              </a:lnSpc>
            </a:pPr>
            <a:r>
              <a:rPr lang="en-US" sz="2077" u="sng">
                <a:solidFill>
                  <a:srgbClr val="7B0000"/>
                </a:solidFill>
                <a:latin typeface="Poppins"/>
                <a:ea typeface="Poppins"/>
                <a:cs typeface="Poppins"/>
                <a:sym typeface="Poppins"/>
                <a:hlinkClick r:id="rId10" tooltip="https://docs.google.com/document/d/1IRGGYXcMG2FIt50-BUGsegRHW9FcRuSB/edit?usp=sharing&amp;ouid=109704127677063512941&amp;rtpof=true&amp;sd=true"/>
              </a:rPr>
              <a:t>Read More</a:t>
            </a:r>
          </a:p>
        </p:txBody>
      </p:sp>
      <p:sp>
        <p:nvSpPr>
          <p:cNvPr name="AutoShape 48" id="48"/>
          <p:cNvSpPr/>
          <p:nvPr/>
        </p:nvSpPr>
        <p:spPr>
          <a:xfrm>
            <a:off x="9144000" y="8933354"/>
            <a:ext cx="5694029" cy="18988"/>
          </a:xfrm>
          <a:prstGeom prst="line">
            <a:avLst/>
          </a:prstGeom>
          <a:ln cap="flat" w="38100">
            <a:solidFill>
              <a:srgbClr val="FFFFFF"/>
            </a:solidFill>
            <a:prstDash val="solid"/>
            <a:headEnd type="none" len="sm" w="sm"/>
            <a:tailEnd type="triangle" len="med" w="lg"/>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92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9633" y="0"/>
            <a:ext cx="18288000" cy="10293035"/>
          </a:xfrm>
          <a:custGeom>
            <a:avLst/>
            <a:gdLst/>
            <a:ahLst/>
            <a:cxnLst/>
            <a:rect r="r" b="b" t="t" l="l"/>
            <a:pathLst>
              <a:path h="10293035" w="18288000">
                <a:moveTo>
                  <a:pt x="0" y="0"/>
                </a:moveTo>
                <a:lnTo>
                  <a:pt x="18288000" y="0"/>
                </a:lnTo>
                <a:lnTo>
                  <a:pt x="18288000" y="10293035"/>
                </a:lnTo>
                <a:lnTo>
                  <a:pt x="0" y="10293035"/>
                </a:lnTo>
                <a:lnTo>
                  <a:pt x="0" y="0"/>
                </a:lnTo>
                <a:close/>
              </a:path>
            </a:pathLst>
          </a:custGeom>
          <a:blipFill>
            <a:blip r:embed="rId2">
              <a:alphaModFix amt="10999"/>
            </a:blip>
            <a:stretch>
              <a:fillRect l="0" t="0" r="0" b="0"/>
            </a:stretch>
          </a:blipFill>
        </p:spPr>
      </p:sp>
      <p:grpSp>
        <p:nvGrpSpPr>
          <p:cNvPr name="Group 3" id="3"/>
          <p:cNvGrpSpPr/>
          <p:nvPr/>
        </p:nvGrpSpPr>
        <p:grpSpPr>
          <a:xfrm rot="0">
            <a:off x="-901973" y="-514788"/>
            <a:ext cx="5898962" cy="11454365"/>
            <a:chOff x="0" y="0"/>
            <a:chExt cx="1553636" cy="3016788"/>
          </a:xfrm>
        </p:grpSpPr>
        <p:sp>
          <p:nvSpPr>
            <p:cNvPr name="Freeform 4" id="4"/>
            <p:cNvSpPr/>
            <p:nvPr/>
          </p:nvSpPr>
          <p:spPr>
            <a:xfrm flipH="false" flipV="false" rot="0">
              <a:off x="0" y="0"/>
              <a:ext cx="1553636" cy="3016788"/>
            </a:xfrm>
            <a:custGeom>
              <a:avLst/>
              <a:gdLst/>
              <a:ahLst/>
              <a:cxnLst/>
              <a:rect r="r" b="b" t="t" l="l"/>
              <a:pathLst>
                <a:path h="3016788" w="1553636">
                  <a:moveTo>
                    <a:pt x="0" y="0"/>
                  </a:moveTo>
                  <a:lnTo>
                    <a:pt x="1553636" y="0"/>
                  </a:lnTo>
                  <a:lnTo>
                    <a:pt x="1553636" y="3016788"/>
                  </a:lnTo>
                  <a:lnTo>
                    <a:pt x="0" y="3016788"/>
                  </a:lnTo>
                  <a:close/>
                </a:path>
              </a:pathLst>
            </a:custGeom>
            <a:gradFill rotWithShape="true">
              <a:gsLst>
                <a:gs pos="0">
                  <a:srgbClr val="000000">
                    <a:alpha val="100000"/>
                  </a:srgbClr>
                </a:gs>
                <a:gs pos="100000">
                  <a:srgbClr val="920000">
                    <a:alpha val="100000"/>
                  </a:srgbClr>
                </a:gs>
              </a:gsLst>
              <a:lin ang="0"/>
            </a:gradFill>
          </p:spPr>
        </p:sp>
        <p:sp>
          <p:nvSpPr>
            <p:cNvPr name="TextBox 5" id="5"/>
            <p:cNvSpPr txBox="true"/>
            <p:nvPr/>
          </p:nvSpPr>
          <p:spPr>
            <a:xfrm>
              <a:off x="0" y="-57150"/>
              <a:ext cx="1553636" cy="3073938"/>
            </a:xfrm>
            <a:prstGeom prst="rect">
              <a:avLst/>
            </a:prstGeom>
          </p:spPr>
          <p:txBody>
            <a:bodyPr anchor="ctr" rtlCol="false" tIns="50800" lIns="50800" bIns="50800" rIns="50800"/>
            <a:lstStyle/>
            <a:p>
              <a:pPr algn="ctr">
                <a:lnSpc>
                  <a:spcPts val="2799"/>
                </a:lnSpc>
              </a:pPr>
            </a:p>
          </p:txBody>
        </p:sp>
      </p:grpSp>
      <p:grpSp>
        <p:nvGrpSpPr>
          <p:cNvPr name="Group 6" id="6"/>
          <p:cNvGrpSpPr>
            <a:grpSpLocks noChangeAspect="true"/>
          </p:cNvGrpSpPr>
          <p:nvPr/>
        </p:nvGrpSpPr>
        <p:grpSpPr>
          <a:xfrm rot="0">
            <a:off x="1541518" y="2302422"/>
            <a:ext cx="6930731" cy="5872639"/>
            <a:chOff x="0" y="0"/>
            <a:chExt cx="19050000" cy="16141700"/>
          </a:xfrm>
        </p:grpSpPr>
        <p:sp>
          <p:nvSpPr>
            <p:cNvPr name="Freeform 7" id="7"/>
            <p:cNvSpPr/>
            <p:nvPr/>
          </p:nvSpPr>
          <p:spPr>
            <a:xfrm flipH="false" flipV="false" rot="0">
              <a:off x="367919" y="327025"/>
              <a:ext cx="18314288" cy="10660888"/>
            </a:xfrm>
            <a:custGeom>
              <a:avLst/>
              <a:gdLst/>
              <a:ahLst/>
              <a:cxnLst/>
              <a:rect r="r" b="b" t="t" l="l"/>
              <a:pathLst>
                <a:path h="10660888" w="18314288">
                  <a:moveTo>
                    <a:pt x="18314162" y="10660888"/>
                  </a:moveTo>
                  <a:lnTo>
                    <a:pt x="0" y="10660888"/>
                  </a:lnTo>
                  <a:lnTo>
                    <a:pt x="0" y="0"/>
                  </a:lnTo>
                  <a:lnTo>
                    <a:pt x="18314288" y="0"/>
                  </a:lnTo>
                  <a:lnTo>
                    <a:pt x="18314288" y="10660888"/>
                  </a:lnTo>
                  <a:close/>
                </a:path>
              </a:pathLst>
            </a:custGeom>
            <a:blipFill>
              <a:blip r:embed="rId3"/>
              <a:stretch>
                <a:fillRect l="-1805" t="0" r="-1805" b="0"/>
              </a:stretch>
            </a:blipFill>
          </p:spPr>
        </p:sp>
        <p:sp>
          <p:nvSpPr>
            <p:cNvPr name="Freeform 8" id="8"/>
            <p:cNvSpPr/>
            <p:nvPr/>
          </p:nvSpPr>
          <p:spPr>
            <a:xfrm flipH="false" flipV="false" rot="0">
              <a:off x="0" y="0"/>
              <a:ext cx="19050000" cy="16141700"/>
            </a:xfrm>
            <a:custGeom>
              <a:avLst/>
              <a:gdLst/>
              <a:ahLst/>
              <a:cxnLst/>
              <a:rect r="r" b="b" t="t" l="l"/>
              <a:pathLst>
                <a:path h="16141700" w="19050000">
                  <a:moveTo>
                    <a:pt x="19050000" y="16141700"/>
                  </a:moveTo>
                  <a:lnTo>
                    <a:pt x="0" y="16141700"/>
                  </a:lnTo>
                  <a:lnTo>
                    <a:pt x="0" y="0"/>
                  </a:lnTo>
                  <a:lnTo>
                    <a:pt x="19050000" y="0"/>
                  </a:lnTo>
                  <a:lnTo>
                    <a:pt x="19050000" y="16141700"/>
                  </a:lnTo>
                  <a:close/>
                </a:path>
              </a:pathLst>
            </a:custGeom>
            <a:blipFill>
              <a:blip r:embed="rId4"/>
              <a:stretch>
                <a:fillRect l="0" t="-9" r="0" b="-9"/>
              </a:stretch>
            </a:blipFill>
          </p:spPr>
        </p:sp>
      </p:grpSp>
      <p:sp>
        <p:nvSpPr>
          <p:cNvPr name="TextBox 9" id="9"/>
          <p:cNvSpPr txBox="true"/>
          <p:nvPr/>
        </p:nvSpPr>
        <p:spPr>
          <a:xfrm rot="0">
            <a:off x="9996754" y="2009889"/>
            <a:ext cx="6160453" cy="1708810"/>
          </a:xfrm>
          <a:prstGeom prst="rect">
            <a:avLst/>
          </a:prstGeom>
        </p:spPr>
        <p:txBody>
          <a:bodyPr anchor="t" rtlCol="false" tIns="0" lIns="0" bIns="0" rIns="0">
            <a:spAutoFit/>
          </a:bodyPr>
          <a:lstStyle/>
          <a:p>
            <a:pPr algn="l">
              <a:lnSpc>
                <a:spcPts val="13963"/>
              </a:lnSpc>
              <a:spcBef>
                <a:spcPct val="0"/>
              </a:spcBef>
            </a:pPr>
            <a:r>
              <a:rPr lang="en-US" sz="9974">
                <a:solidFill>
                  <a:srgbClr val="FFFFFF"/>
                </a:solidFill>
                <a:latin typeface="Anton Italics"/>
                <a:ea typeface="Anton Italics"/>
                <a:cs typeface="Anton Italics"/>
                <a:sym typeface="Anton Italics"/>
              </a:rPr>
              <a:t>LET ‘S KEEP</a:t>
            </a:r>
          </a:p>
        </p:txBody>
      </p:sp>
      <p:sp>
        <p:nvSpPr>
          <p:cNvPr name="TextBox 10" id="10"/>
          <p:cNvSpPr txBox="true"/>
          <p:nvPr/>
        </p:nvSpPr>
        <p:spPr>
          <a:xfrm rot="0">
            <a:off x="9996754" y="3501853"/>
            <a:ext cx="4884395" cy="1710542"/>
          </a:xfrm>
          <a:prstGeom prst="rect">
            <a:avLst/>
          </a:prstGeom>
        </p:spPr>
        <p:txBody>
          <a:bodyPr anchor="t" rtlCol="false" tIns="0" lIns="0" bIns="0" rIns="0">
            <a:spAutoFit/>
          </a:bodyPr>
          <a:lstStyle/>
          <a:p>
            <a:pPr algn="just">
              <a:lnSpc>
                <a:spcPts val="13963"/>
              </a:lnSpc>
              <a:spcBef>
                <a:spcPct val="0"/>
              </a:spcBef>
            </a:pPr>
            <a:r>
              <a:rPr lang="en-US" sz="9974">
                <a:solidFill>
                  <a:srgbClr val="FFFFFF"/>
                </a:solidFill>
                <a:latin typeface="Anton Italics"/>
                <a:ea typeface="Anton Italics"/>
                <a:cs typeface="Anton Italics"/>
                <a:sym typeface="Anton Italics"/>
              </a:rPr>
              <a:t>IN TOUCH</a:t>
            </a:r>
          </a:p>
        </p:txBody>
      </p:sp>
      <p:sp>
        <p:nvSpPr>
          <p:cNvPr name="Freeform 11" id="11"/>
          <p:cNvSpPr/>
          <p:nvPr/>
        </p:nvSpPr>
        <p:spPr>
          <a:xfrm flipH="false" flipV="true" rot="0">
            <a:off x="12825939" y="1842802"/>
            <a:ext cx="4110421" cy="919240"/>
          </a:xfrm>
          <a:custGeom>
            <a:avLst/>
            <a:gdLst/>
            <a:ahLst/>
            <a:cxnLst/>
            <a:rect r="r" b="b" t="t" l="l"/>
            <a:pathLst>
              <a:path h="919240" w="4110421">
                <a:moveTo>
                  <a:pt x="0" y="919240"/>
                </a:moveTo>
                <a:lnTo>
                  <a:pt x="4110421" y="919240"/>
                </a:lnTo>
                <a:lnTo>
                  <a:pt x="4110421" y="0"/>
                </a:lnTo>
                <a:lnTo>
                  <a:pt x="0" y="0"/>
                </a:lnTo>
                <a:lnTo>
                  <a:pt x="0" y="91924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true" rot="0">
            <a:off x="8472248" y="4530748"/>
            <a:ext cx="4110421" cy="919240"/>
          </a:xfrm>
          <a:custGeom>
            <a:avLst/>
            <a:gdLst/>
            <a:ahLst/>
            <a:cxnLst/>
            <a:rect r="r" b="b" t="t" l="l"/>
            <a:pathLst>
              <a:path h="919240" w="4110421">
                <a:moveTo>
                  <a:pt x="0" y="919240"/>
                </a:moveTo>
                <a:lnTo>
                  <a:pt x="4110421" y="919240"/>
                </a:lnTo>
                <a:lnTo>
                  <a:pt x="4110421" y="0"/>
                </a:lnTo>
                <a:lnTo>
                  <a:pt x="0" y="0"/>
                </a:lnTo>
                <a:lnTo>
                  <a:pt x="0" y="91924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455455" y="1039879"/>
            <a:ext cx="986259" cy="409874"/>
          </a:xfrm>
          <a:custGeom>
            <a:avLst/>
            <a:gdLst/>
            <a:ahLst/>
            <a:cxnLst/>
            <a:rect r="r" b="b" t="t" l="l"/>
            <a:pathLst>
              <a:path h="409874" w="986259">
                <a:moveTo>
                  <a:pt x="0" y="0"/>
                </a:moveTo>
                <a:lnTo>
                  <a:pt x="986258" y="0"/>
                </a:lnTo>
                <a:lnTo>
                  <a:pt x="986258" y="409873"/>
                </a:lnTo>
                <a:lnTo>
                  <a:pt x="0" y="409873"/>
                </a:lnTo>
                <a:lnTo>
                  <a:pt x="0" y="0"/>
                </a:lnTo>
                <a:close/>
              </a:path>
            </a:pathLst>
          </a:custGeom>
          <a:blipFill>
            <a:blip r:embed="rId7"/>
            <a:stretch>
              <a:fillRect l="0" t="0" r="0" b="0"/>
            </a:stretch>
          </a:blipFill>
        </p:spPr>
      </p:sp>
      <p:sp>
        <p:nvSpPr>
          <p:cNvPr name="TextBox 14" id="14"/>
          <p:cNvSpPr txBox="true"/>
          <p:nvPr/>
        </p:nvSpPr>
        <p:spPr>
          <a:xfrm rot="0">
            <a:off x="1562699" y="1044874"/>
            <a:ext cx="1891241" cy="342732"/>
          </a:xfrm>
          <a:prstGeom prst="rect">
            <a:avLst/>
          </a:prstGeom>
        </p:spPr>
        <p:txBody>
          <a:bodyPr anchor="t" rtlCol="false" tIns="0" lIns="0" bIns="0" rIns="0">
            <a:spAutoFit/>
          </a:bodyPr>
          <a:lstStyle/>
          <a:p>
            <a:pPr algn="l">
              <a:lnSpc>
                <a:spcPts val="2634"/>
              </a:lnSpc>
              <a:spcBef>
                <a:spcPct val="0"/>
              </a:spcBef>
            </a:pPr>
            <a:r>
              <a:rPr lang="en-US" sz="1881">
                <a:solidFill>
                  <a:srgbClr val="FFFFFF"/>
                </a:solidFill>
                <a:latin typeface="Arimo Italics"/>
                <a:ea typeface="Arimo Italics"/>
                <a:cs typeface="Arimo Italics"/>
                <a:sym typeface="Arimo Italics"/>
              </a:rPr>
              <a:t>UNICARRENTAL</a:t>
            </a:r>
          </a:p>
        </p:txBody>
      </p:sp>
      <p:sp>
        <p:nvSpPr>
          <p:cNvPr name="TextBox 15" id="15"/>
          <p:cNvSpPr txBox="true"/>
          <p:nvPr/>
        </p:nvSpPr>
        <p:spPr>
          <a:xfrm rot="0">
            <a:off x="9996754" y="6917473"/>
            <a:ext cx="4595166" cy="319405"/>
          </a:xfrm>
          <a:prstGeom prst="rect">
            <a:avLst/>
          </a:prstGeom>
        </p:spPr>
        <p:txBody>
          <a:bodyPr anchor="t" rtlCol="false" tIns="0" lIns="0" bIns="0" rIns="0">
            <a:spAutoFit/>
          </a:bodyPr>
          <a:lstStyle/>
          <a:p>
            <a:pPr algn="l">
              <a:lnSpc>
                <a:spcPts val="2360"/>
              </a:lnSpc>
            </a:pPr>
            <a:r>
              <a:rPr lang="en-US" sz="2000">
                <a:solidFill>
                  <a:srgbClr val="FFFFFF"/>
                </a:solidFill>
                <a:latin typeface="Poppins"/>
                <a:ea typeface="Poppins"/>
                <a:cs typeface="Poppins"/>
                <a:sym typeface="Poppins"/>
              </a:rPr>
              <a:t>E-posta: support@unicarrental.com </a:t>
            </a:r>
          </a:p>
        </p:txBody>
      </p:sp>
      <p:sp>
        <p:nvSpPr>
          <p:cNvPr name="TextBox 16" id="16"/>
          <p:cNvSpPr txBox="true"/>
          <p:nvPr/>
        </p:nvSpPr>
        <p:spPr>
          <a:xfrm rot="0">
            <a:off x="9996754" y="6321843"/>
            <a:ext cx="2926871" cy="319405"/>
          </a:xfrm>
          <a:prstGeom prst="rect">
            <a:avLst/>
          </a:prstGeom>
        </p:spPr>
        <p:txBody>
          <a:bodyPr anchor="t" rtlCol="false" tIns="0" lIns="0" bIns="0" rIns="0">
            <a:spAutoFit/>
          </a:bodyPr>
          <a:lstStyle/>
          <a:p>
            <a:pPr algn="l">
              <a:lnSpc>
                <a:spcPts val="2360"/>
              </a:lnSpc>
            </a:pPr>
            <a:r>
              <a:rPr lang="en-US" sz="2000">
                <a:solidFill>
                  <a:srgbClr val="FFFFFF"/>
                </a:solidFill>
                <a:latin typeface="Poppins"/>
                <a:ea typeface="Poppins"/>
                <a:cs typeface="Poppins"/>
                <a:sym typeface="Poppins"/>
              </a:rPr>
              <a:t>@unicarrental</a:t>
            </a:r>
          </a:p>
        </p:txBody>
      </p:sp>
      <p:sp>
        <p:nvSpPr>
          <p:cNvPr name="TextBox 17" id="17"/>
          <p:cNvSpPr txBox="true"/>
          <p:nvPr/>
        </p:nvSpPr>
        <p:spPr>
          <a:xfrm rot="0">
            <a:off x="9996754" y="5726213"/>
            <a:ext cx="3350684" cy="319405"/>
          </a:xfrm>
          <a:prstGeom prst="rect">
            <a:avLst/>
          </a:prstGeom>
        </p:spPr>
        <p:txBody>
          <a:bodyPr anchor="t" rtlCol="false" tIns="0" lIns="0" bIns="0" rIns="0">
            <a:spAutoFit/>
          </a:bodyPr>
          <a:lstStyle/>
          <a:p>
            <a:pPr algn="l">
              <a:lnSpc>
                <a:spcPts val="2360"/>
              </a:lnSpc>
            </a:pPr>
            <a:r>
              <a:rPr lang="en-US" sz="2000">
                <a:solidFill>
                  <a:srgbClr val="FFFFFF"/>
                </a:solidFill>
                <a:latin typeface="Poppins"/>
                <a:ea typeface="Poppins"/>
                <a:cs typeface="Poppins"/>
                <a:sym typeface="Poppins"/>
              </a:rPr>
              <a:t>Telefon: +90 507 777 77 77 </a:t>
            </a:r>
          </a:p>
        </p:txBody>
      </p:sp>
      <p:sp>
        <p:nvSpPr>
          <p:cNvPr name="TextBox 18" id="18"/>
          <p:cNvSpPr txBox="true"/>
          <p:nvPr/>
        </p:nvSpPr>
        <p:spPr>
          <a:xfrm rot="0">
            <a:off x="9996754" y="7513712"/>
            <a:ext cx="4595166" cy="319405"/>
          </a:xfrm>
          <a:prstGeom prst="rect">
            <a:avLst/>
          </a:prstGeom>
        </p:spPr>
        <p:txBody>
          <a:bodyPr anchor="t" rtlCol="false" tIns="0" lIns="0" bIns="0" rIns="0">
            <a:spAutoFit/>
          </a:bodyPr>
          <a:lstStyle/>
          <a:p>
            <a:pPr algn="l">
              <a:lnSpc>
                <a:spcPts val="2360"/>
              </a:lnSpc>
            </a:pPr>
            <a:r>
              <a:rPr lang="en-US" sz="2000">
                <a:solidFill>
                  <a:srgbClr val="FFFFFF"/>
                </a:solidFill>
                <a:latin typeface="Poppins"/>
                <a:ea typeface="Poppins"/>
                <a:cs typeface="Poppins"/>
                <a:sym typeface="Poppins"/>
              </a:rPr>
              <a:t>www.unicarrental.com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DAGNqScHebE</dc:identifier>
  <dcterms:modified xsi:type="dcterms:W3CDTF">2011-08-01T06:04:30Z</dcterms:modified>
  <cp:revision>1</cp:revision>
  <dc:title>Red and Black Gradient Esport Game Presentation</dc:title>
</cp:coreProperties>
</file>