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4" r:id="rId4"/>
    <p:sldId id="278" r:id="rId5"/>
    <p:sldId id="279" r:id="rId6"/>
    <p:sldId id="287" r:id="rId7"/>
    <p:sldId id="280" r:id="rId8"/>
    <p:sldId id="281" r:id="rId9"/>
    <p:sldId id="285" r:id="rId10"/>
    <p:sldId id="288" r:id="rId11"/>
    <p:sldId id="286" r:id="rId12"/>
    <p:sldId id="282" r:id="rId13"/>
    <p:sldId id="283" r:id="rId14"/>
    <p:sldId id="289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97" d="100"/>
          <a:sy n="97" d="100"/>
        </p:scale>
        <p:origin x="16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19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7773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4857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5045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6487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371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3439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5284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4577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2230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0196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2765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77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tr-tr/sql-server/sql-server-20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utter.dev/" TargetMode="External"/><Relationship Id="rId4" Type="http://schemas.openxmlformats.org/officeDocument/2006/relationships/hyperlink" Target="https://docs.microsoft.com/en-us/sql/ssms/download-sql-server-management-studio-ssms?view=sql-server-ver1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GTU CSE CSE496  </a:t>
            </a:r>
            <a:br>
              <a:rPr lang="tr-TR" altLang="en-US" sz="3600" dirty="0" smtClean="0"/>
            </a:br>
            <a:r>
              <a:rPr lang="tr-TR" altLang="en-US" sz="3600" dirty="0" smtClean="0"/>
              <a:t>Mobile Application </a:t>
            </a:r>
            <a:r>
              <a:rPr lang="tr-TR" altLang="en-US" sz="3600" dirty="0" err="1" smtClean="0"/>
              <a:t>for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Digital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Law</a:t>
            </a:r>
            <a:r>
              <a:rPr lang="tr-TR" altLang="en-US" sz="3600" dirty="0" smtClean="0"/>
              <a:t>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CSE 496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smtClean="0"/>
              <a:t>2nd Meeting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Elif Akgün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err="1" smtClean="0"/>
              <a:t>Supervisor</a:t>
            </a:r>
            <a:r>
              <a:rPr lang="tr-TR" altLang="en-US" sz="2000" b="1" dirty="0" smtClean="0"/>
              <a:t>: Prof. </a:t>
            </a:r>
            <a:r>
              <a:rPr lang="tr-TR" altLang="en-US" sz="2000" b="1" dirty="0"/>
              <a:t>Dr. </a:t>
            </a:r>
            <a:r>
              <a:rPr lang="tr-TR" altLang="en-US" sz="2000" b="1" dirty="0" err="1" smtClean="0"/>
              <a:t>Hasari</a:t>
            </a:r>
            <a:r>
              <a:rPr lang="tr-TR" altLang="en-US" sz="2000" b="1" dirty="0" smtClean="0"/>
              <a:t> ÇELEBİ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 smtClean="0"/>
              <a:t>November</a:t>
            </a:r>
            <a:r>
              <a:rPr lang="tr-TR" altLang="en-US" sz="1800" b="1" dirty="0" smtClean="0"/>
              <a:t>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</a:t>
            </a:r>
            <a:r>
              <a:rPr lang="tr-TR" dirty="0" smtClean="0"/>
              <a:t>?-5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00600" y="1371600"/>
            <a:ext cx="3581400" cy="3429000"/>
          </a:xfrm>
        </p:spPr>
        <p:txBody>
          <a:bodyPr/>
          <a:lstStyle/>
          <a:p>
            <a:r>
              <a:rPr lang="tr-TR" dirty="0" smtClean="0"/>
              <a:t>DB </a:t>
            </a:r>
            <a:r>
              <a:rPr lang="tr-TR" dirty="0" err="1" smtClean="0"/>
              <a:t>connection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3438911" cy="28194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90466"/>
            <a:ext cx="265784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Timeline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b="1" dirty="0" err="1"/>
              <a:t>December</a:t>
            </a:r>
            <a:r>
              <a:rPr lang="tr-TR" b="1" dirty="0"/>
              <a:t> 8, </a:t>
            </a:r>
            <a:r>
              <a:rPr lang="tr-TR" b="1" dirty="0" smtClean="0"/>
              <a:t>2021 (3rd Meeting)</a:t>
            </a:r>
          </a:p>
          <a:p>
            <a:pPr lvl="1"/>
            <a:r>
              <a:rPr lang="tr-TR" dirty="0" err="1" smtClean="0"/>
              <a:t>Demanding</a:t>
            </a:r>
            <a:r>
              <a:rPr lang="tr-TR" dirty="0" smtClean="0"/>
              <a:t> </a:t>
            </a:r>
            <a:r>
              <a:rPr lang="tr-TR" dirty="0" err="1" smtClean="0"/>
              <a:t>lawyer</a:t>
            </a:r>
            <a:endParaRPr lang="tr-TR" dirty="0" smtClean="0"/>
          </a:p>
          <a:p>
            <a:pPr lvl="1"/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 smtClean="0"/>
              <a:t>lawyers</a:t>
            </a:r>
            <a:endParaRPr lang="tr-TR" dirty="0" smtClean="0"/>
          </a:p>
          <a:p>
            <a:pPr lvl="1"/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 smtClean="0"/>
              <a:t>appointment</a:t>
            </a:r>
            <a:endParaRPr lang="tr-TR" dirty="0" smtClean="0"/>
          </a:p>
          <a:p>
            <a:pPr lvl="1"/>
            <a:r>
              <a:rPr lang="tr-TR" dirty="0" err="1"/>
              <a:t>Checking</a:t>
            </a:r>
            <a:r>
              <a:rPr lang="tr-TR" dirty="0"/>
              <a:t> </a:t>
            </a:r>
            <a:r>
              <a:rPr lang="tr-TR" dirty="0" err="1" smtClean="0"/>
              <a:t>appointments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/>
              <a:t> </a:t>
            </a:r>
            <a:r>
              <a:rPr lang="tr-TR" b="1" dirty="0" err="1"/>
              <a:t>January</a:t>
            </a:r>
            <a:r>
              <a:rPr lang="tr-TR" b="1" dirty="0"/>
              <a:t> 19, 2022 </a:t>
            </a:r>
            <a:r>
              <a:rPr lang="tr-TR" b="1" dirty="0" smtClean="0"/>
              <a:t>(4th Meeting)</a:t>
            </a:r>
            <a:r>
              <a:rPr lang="tr-TR" dirty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Asking</a:t>
            </a:r>
            <a:r>
              <a:rPr lang="tr-TR" dirty="0" smtClean="0"/>
              <a:t>/</a:t>
            </a:r>
            <a:r>
              <a:rPr lang="tr-TR" dirty="0" err="1" smtClean="0"/>
              <a:t>answering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pPr lvl="1"/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pPr lvl="1"/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pPr lvl="1"/>
            <a:r>
              <a:rPr lang="tr-TR" dirty="0" smtClean="0"/>
              <a:t>Video </a:t>
            </a:r>
            <a:r>
              <a:rPr lang="tr-TR" dirty="0" err="1" smtClean="0"/>
              <a:t>appointments</a:t>
            </a:r>
            <a:endParaRPr lang="tr-TR" dirty="0" smtClean="0"/>
          </a:p>
          <a:p>
            <a:pPr lvl="1"/>
            <a:r>
              <a:rPr lang="tr-TR" dirty="0" err="1" smtClean="0"/>
              <a:t>Payments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b="1" dirty="0" smtClean="0"/>
          </a:p>
          <a:p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81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3"/>
              </a:rPr>
              <a:t>https://haqqlaw.com/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 smtClean="0">
                <a:hlinkClick r:id="rId3"/>
              </a:rPr>
              <a:t>https</a:t>
            </a:r>
            <a:r>
              <a:rPr lang="tr-TR" altLang="en-US" sz="2800" dirty="0">
                <a:hlinkClick r:id="rId3"/>
              </a:rPr>
              <a:t>://</a:t>
            </a:r>
            <a:r>
              <a:rPr lang="tr-TR" altLang="en-US" sz="2800" dirty="0" smtClean="0">
                <a:hlinkClick r:id="rId3"/>
              </a:rPr>
              <a:t>www.microsoft.com/tr-tr/sql-server/sql-server-2019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4"/>
              </a:rPr>
              <a:t>https://</a:t>
            </a:r>
            <a:r>
              <a:rPr lang="tr-TR" altLang="en-US" sz="2800" dirty="0" smtClean="0">
                <a:hlinkClick r:id="rId4"/>
              </a:rPr>
              <a:t>docs.microsoft.com/en-us/sql/ssms/download-sql-server-management-studio-ssms?view=sql-server-ver15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5"/>
              </a:rPr>
              <a:t>https://flutter.dev</a:t>
            </a:r>
            <a:r>
              <a:rPr lang="tr-TR" altLang="en-US" sz="2800" dirty="0" smtClean="0">
                <a:hlinkClick r:id="rId5"/>
              </a:rPr>
              <a:t>/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0" indent="0" eaLnBrk="1" hangingPunct="1">
              <a:buNone/>
            </a:pPr>
            <a:endParaRPr lang="tr-TR" altLang="en-US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135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4800" y="2743200"/>
            <a:ext cx="8839200" cy="1828800"/>
          </a:xfrm>
        </p:spPr>
        <p:txBody>
          <a:bodyPr/>
          <a:lstStyle/>
          <a:p>
            <a:pPr marL="0" indent="0">
              <a:buNone/>
            </a:pPr>
            <a:r>
              <a:rPr lang="tr-TR" sz="5000" dirty="0" smtClean="0"/>
              <a:t>THANKS FOR LISTENING…</a:t>
            </a:r>
            <a:endParaRPr lang="tr-TR" sz="5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439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Content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Project </a:t>
            </a:r>
            <a:r>
              <a:rPr lang="tr-TR" sz="2800" dirty="0" err="1"/>
              <a:t>Diagram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 smtClean="0"/>
              <a:t>Description</a:t>
            </a:r>
            <a:endParaRPr lang="tr-TR" sz="2800" dirty="0" smtClean="0"/>
          </a:p>
          <a:p>
            <a:r>
              <a:rPr lang="tr-TR" dirty="0"/>
              <a:t>Project Design </a:t>
            </a:r>
            <a:r>
              <a:rPr lang="tr-TR" dirty="0" smtClean="0"/>
              <a:t>Plan</a:t>
            </a:r>
          </a:p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I Do?</a:t>
            </a:r>
          </a:p>
          <a:p>
            <a:r>
              <a:rPr lang="tr-TR" dirty="0" err="1" smtClean="0"/>
              <a:t>Timeline</a:t>
            </a:r>
            <a:endParaRPr lang="tr-TR" dirty="0"/>
          </a:p>
          <a:p>
            <a:r>
              <a:rPr lang="tr-TR" dirty="0" err="1" smtClean="0"/>
              <a:t>References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5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991600" cy="579437"/>
          </a:xfrm>
        </p:spPr>
        <p:txBody>
          <a:bodyPr/>
          <a:lstStyle/>
          <a:p>
            <a:r>
              <a:rPr lang="tr-TR" sz="4000" dirty="0" smtClean="0"/>
              <a:t>Project </a:t>
            </a:r>
            <a:r>
              <a:rPr lang="tr-TR" sz="4000" dirty="0" err="1"/>
              <a:t>Diagram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Description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5029200" y="914400"/>
            <a:ext cx="396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C</a:t>
            </a:r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/>
              <a:t>between lawyers and their </a:t>
            </a:r>
            <a:r>
              <a:rPr lang="en-US" dirty="0" smtClean="0"/>
              <a:t>clients</a:t>
            </a:r>
            <a:endParaRPr lang="tr-TR" dirty="0" smtClean="0"/>
          </a:p>
          <a:p>
            <a:r>
              <a:rPr lang="tr-TR" dirty="0" err="1" smtClean="0"/>
              <a:t>Asks</a:t>
            </a:r>
            <a:r>
              <a:rPr lang="tr-TR" dirty="0" smtClean="0"/>
              <a:t>/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r>
              <a:rPr lang="tr-TR" dirty="0" err="1" smtClean="0"/>
              <a:t>App</a:t>
            </a:r>
            <a:r>
              <a:rPr lang="en-US" dirty="0" smtClean="0"/>
              <a:t>ointments</a:t>
            </a:r>
            <a:endParaRPr lang="tr-TR" dirty="0" smtClean="0"/>
          </a:p>
          <a:p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r>
              <a:rPr lang="tr-TR" dirty="0" err="1" smtClean="0"/>
              <a:t>Payment</a:t>
            </a:r>
            <a:endParaRPr lang="tr-TR" dirty="0" smtClean="0"/>
          </a:p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endParaRPr lang="tr-TR" dirty="0"/>
          </a:p>
          <a:p>
            <a:endParaRPr lang="tr-TR" kern="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5086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Design Plan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458486" cy="44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77200" cy="46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/>
              <a:t>Did</a:t>
            </a:r>
            <a:r>
              <a:rPr lang="tr-TR" dirty="0"/>
              <a:t> I Do?-1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26920"/>
            <a:ext cx="2607477" cy="4831640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91" y="1126920"/>
            <a:ext cx="2518620" cy="48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</a:t>
            </a:r>
            <a:r>
              <a:rPr lang="tr-TR" dirty="0" smtClean="0"/>
              <a:t>?-</a:t>
            </a:r>
            <a:r>
              <a:rPr lang="tr-TR" dirty="0"/>
              <a:t>2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53" y="1140541"/>
            <a:ext cx="2600147" cy="47244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83" y="1140541"/>
            <a:ext cx="2642794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</a:t>
            </a:r>
            <a:r>
              <a:rPr lang="tr-TR" dirty="0" smtClean="0"/>
              <a:t>?-3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2725037" cy="51438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71" y="990600"/>
            <a:ext cx="2737680" cy="51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I Do?-4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23" y="1047750"/>
            <a:ext cx="2751742" cy="5143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7750"/>
            <a:ext cx="27493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3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A0496391-5C34-41DE-AFD4-1C40E665DF8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181</Words>
  <Application>Microsoft Office PowerPoint</Application>
  <PresentationFormat>Ekran Gösterisi (4:3)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Batang</vt:lpstr>
      <vt:lpstr>Tahoma</vt:lpstr>
      <vt:lpstr>Default Design</vt:lpstr>
      <vt:lpstr>GTU CSE CSE496   Mobile Application for Digital Law Platform</vt:lpstr>
      <vt:lpstr>Content</vt:lpstr>
      <vt:lpstr>Project Diagram and Description</vt:lpstr>
      <vt:lpstr>Project Design Plan</vt:lpstr>
      <vt:lpstr>PowerPoint Sunusu</vt:lpstr>
      <vt:lpstr> What Did I Do?-1 </vt:lpstr>
      <vt:lpstr>What Did I Do?-2</vt:lpstr>
      <vt:lpstr>What Did I Do?-3</vt:lpstr>
      <vt:lpstr>What Did I Do?-4</vt:lpstr>
      <vt:lpstr>What Did I Do?-5</vt:lpstr>
      <vt:lpstr>Timeline</vt:lpstr>
      <vt:lpstr>References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Elif AKGÜN</cp:lastModifiedBy>
  <cp:revision>235</cp:revision>
  <dcterms:created xsi:type="dcterms:W3CDTF">2007-08-26T20:02:13Z</dcterms:created>
  <dcterms:modified xsi:type="dcterms:W3CDTF">2021-11-10T07:17:00Z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943851f3-7207-4016-a455-ff929f5ec00e</vt:lpwstr>
  </property>
  <property fmtid="{D5CDD505-2E9C-101B-9397-08002B2CF9AE}" pid="3" name="bjSaver">
    <vt:lpwstr>8KQ2ksz5kCSYTmqDG1tUCv9YtdOHghDB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6" name="bjDocumentSecurityLabel">
    <vt:lpwstr>TASNİF DIŞI</vt:lpwstr>
  </property>
</Properties>
</file>